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6"/>
  </p:sldMasterIdLst>
  <p:notesMasterIdLst>
    <p:notesMasterId r:id="rId13"/>
  </p:notesMasterIdLst>
  <p:handoutMasterIdLst>
    <p:handoutMasterId r:id="rId14"/>
  </p:handoutMasterIdLst>
  <p:sldIdLst>
    <p:sldId id="1022" r:id="rId7"/>
    <p:sldId id="1026" r:id="rId8"/>
    <p:sldId id="1024" r:id="rId9"/>
    <p:sldId id="1027" r:id="rId10"/>
    <p:sldId id="1023" r:id="rId11"/>
    <p:sldId id="1028" r:id="rId12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9" userDrawn="1">
          <p15:clr>
            <a:srgbClr val="A4A3A4"/>
          </p15:clr>
        </p15:guide>
        <p15:guide id="2" orient="horz" pos="1108" userDrawn="1">
          <p15:clr>
            <a:srgbClr val="A4A3A4"/>
          </p15:clr>
        </p15:guide>
        <p15:guide id="3" orient="horz" pos="3285" userDrawn="1">
          <p15:clr>
            <a:srgbClr val="A4A3A4"/>
          </p15:clr>
        </p15:guide>
        <p15:guide id="4" orient="horz" pos="3048" userDrawn="1">
          <p15:clr>
            <a:srgbClr val="A4A3A4"/>
          </p15:clr>
        </p15:guide>
        <p15:guide id="5" orient="horz" pos="3052" userDrawn="1">
          <p15:clr>
            <a:srgbClr val="A4A3A4"/>
          </p15:clr>
        </p15:guide>
        <p15:guide id="6" orient="horz" pos="2004" userDrawn="1">
          <p15:clr>
            <a:srgbClr val="A4A3A4"/>
          </p15:clr>
        </p15:guide>
        <p15:guide id="7" orient="horz" pos="1949" userDrawn="1">
          <p15:clr>
            <a:srgbClr val="A4A3A4"/>
          </p15:clr>
        </p15:guide>
        <p15:guide id="8" orient="horz" pos="1952" userDrawn="1">
          <p15:clr>
            <a:srgbClr val="A4A3A4"/>
          </p15:clr>
        </p15:guide>
        <p15:guide id="9" pos="62" userDrawn="1">
          <p15:clr>
            <a:srgbClr val="A4A3A4"/>
          </p15:clr>
        </p15:guide>
        <p15:guide id="10" pos="508" userDrawn="1">
          <p15:clr>
            <a:srgbClr val="A4A3A4"/>
          </p15:clr>
        </p15:guide>
        <p15:guide id="11" pos="5456" userDrawn="1">
          <p15:clr>
            <a:srgbClr val="A4A3A4"/>
          </p15:clr>
        </p15:guide>
        <p15:guide id="12" pos="511" userDrawn="1">
          <p15:clr>
            <a:srgbClr val="A4A3A4"/>
          </p15:clr>
        </p15:guide>
        <p15:guide id="13" pos="3769" userDrawn="1">
          <p15:clr>
            <a:srgbClr val="A4A3A4"/>
          </p15:clr>
        </p15:guide>
        <p15:guide id="14" pos="3772" userDrawn="1">
          <p15:clr>
            <a:srgbClr val="A4A3A4"/>
          </p15:clr>
        </p15:guide>
        <p15:guide id="15" orient="horz" pos="22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 userDrawn="1">
          <p15:clr>
            <a:srgbClr val="A4A3A4"/>
          </p15:clr>
        </p15:guide>
        <p15:guide id="2" pos="218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5"/>
    <a:srgbClr val="A80000"/>
    <a:srgbClr val="4472C4"/>
    <a:srgbClr val="BFBFBF"/>
    <a:srgbClr val="C9C9C9"/>
    <a:srgbClr val="CC0000"/>
    <a:srgbClr val="206C79"/>
    <a:srgbClr val="002060"/>
    <a:srgbClr val="000000"/>
    <a:srgbClr val="1E0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5" autoAdjust="0"/>
    <p:restoredTop sz="99822" autoAdjust="0"/>
  </p:normalViewPr>
  <p:slideViewPr>
    <p:cSldViewPr snapToGrid="0">
      <p:cViewPr varScale="1">
        <p:scale>
          <a:sx n="71" d="100"/>
          <a:sy n="71" d="100"/>
        </p:scale>
        <p:origin x="1422" y="60"/>
      </p:cViewPr>
      <p:guideLst>
        <p:guide orient="horz" pos="1999"/>
        <p:guide orient="horz" pos="1108"/>
        <p:guide orient="horz" pos="3285"/>
        <p:guide orient="horz" pos="3048"/>
        <p:guide orient="horz" pos="3052"/>
        <p:guide orient="horz" pos="2004"/>
        <p:guide orient="horz" pos="1949"/>
        <p:guide orient="horz" pos="1952"/>
        <p:guide pos="62"/>
        <p:guide pos="508"/>
        <p:guide pos="5456"/>
        <p:guide pos="511"/>
        <p:guide pos="3769"/>
        <p:guide pos="3772"/>
        <p:guide orient="horz" pos="22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4008" y="-102"/>
      </p:cViewPr>
      <p:guideLst>
        <p:guide orient="horz" pos="2904"/>
        <p:guide pos="218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24415-730A-422F-8396-4469DDEA6889}" type="datetimeFigureOut">
              <a:rPr lang="pt-BR" smtClean="0"/>
              <a:pPr/>
              <a:t>29/01/2019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27475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AB42A-AE9F-4A3F-8D0D-5CDC597417A4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4871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4-01-30T15:39:24.408"/>
    </inkml:context>
    <inkml:brush xml:id="br0">
      <inkml:brushProperty name="width" value="0.00882" units="cm"/>
      <inkml:brushProperty name="height" value="0.00882" units="cm"/>
      <inkml:brushProperty name="fitToCurve" value="1"/>
    </inkml:brush>
  </inkml:definitions>
  <inkml:trace contextRef="#ctx0" brushRef="#br0">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4-01-30T15:39:24.408"/>
    </inkml:context>
    <inkml:brush xml:id="br0">
      <inkml:brushProperty name="width" value="0.00882" units="cm"/>
      <inkml:brushProperty name="height" value="0.00882" units="cm"/>
      <inkml:brushProperty name="fitToCurv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30659" y="2325860"/>
            <a:ext cx="6423766" cy="640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62" tIns="47032" rIns="94062" bIns="470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58428" y="2010516"/>
            <a:ext cx="2571433" cy="2465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309" tIns="46154" rIns="92309" bIns="46154"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1000" dirty="0">
                <a:effectLst>
                  <a:outerShdw blurRad="38100" dist="38100" dir="2700000" algn="tl">
                    <a:srgbClr val="C0C0C0"/>
                  </a:outerShdw>
                </a:effectLst>
                <a:latin typeface="Segoe UI Light" pitchFamily="34" charset="0"/>
              </a:rPr>
              <a:t>Slide Notes:</a:t>
            </a: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337079" y="2247424"/>
            <a:ext cx="64478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309" tIns="46154" rIns="92309" bIns="46154">
            <a:spAutoFit/>
          </a:bodyPr>
          <a:lstStyle/>
          <a:p>
            <a:pPr>
              <a:defRPr/>
            </a:pPr>
            <a:endParaRPr lang="en-US" dirty="0">
              <a:latin typeface="Segoe UI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60032" y="230505"/>
            <a:ext cx="3145626" cy="954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2309" tIns="46154" rIns="92309" bIns="46154"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1800" b="0" i="0" dirty="0" smtClean="0">
                <a:solidFill>
                  <a:schemeClr val="tx1"/>
                </a:solidFill>
                <a:effectLst/>
                <a:latin typeface="Segoe UI Light" pitchFamily="34" charset="0"/>
                <a:cs typeface="Arial" pitchFamily="34" charset="0"/>
              </a:rPr>
              <a:t>Enterprise Vision</a:t>
            </a:r>
          </a:p>
          <a:p>
            <a:pPr algn="l" eaLnBrk="0" hangingPunct="0">
              <a:spcBef>
                <a:spcPts val="0"/>
              </a:spcBef>
              <a:defRPr/>
            </a:pPr>
            <a:r>
              <a:rPr lang="en-US" sz="1200" b="0" i="0" dirty="0" smtClean="0">
                <a:solidFill>
                  <a:schemeClr val="tx1"/>
                </a:solidFill>
                <a:effectLst/>
                <a:latin typeface="Segoe UI Light" pitchFamily="34" charset="0"/>
                <a:cs typeface="Arial" pitchFamily="34" charset="0"/>
              </a:rPr>
              <a:t>Microsoft</a:t>
            </a:r>
            <a:r>
              <a:rPr lang="en-US" sz="1200" b="0" i="0" baseline="0" dirty="0" smtClean="0">
                <a:solidFill>
                  <a:schemeClr val="tx1"/>
                </a:solidFill>
                <a:effectLst/>
                <a:latin typeface="Segoe UI Light" pitchFamily="34" charset="0"/>
                <a:cs typeface="Arial" pitchFamily="34" charset="0"/>
              </a:rPr>
              <a:t> in the Enterprise</a:t>
            </a:r>
            <a:endParaRPr lang="en-US" sz="1100" b="0" i="1" dirty="0" smtClean="0">
              <a:solidFill>
                <a:schemeClr val="tx1"/>
              </a:solidFill>
              <a:effectLst/>
              <a:latin typeface="Segoe UI Light" pitchFamily="34" charset="0"/>
              <a:cs typeface="Arial" pitchFamily="34" charset="0"/>
            </a:endParaRPr>
          </a:p>
          <a:p>
            <a:pPr marL="0" marR="0" lvl="0" indent="0" algn="l" defTabSz="923087" rtl="0" eaLnBrk="0" fontAlgn="auto" latinLnBrk="0" hangingPunct="0">
              <a:lnSpc>
                <a:spcPct val="100000"/>
              </a:lnSpc>
              <a:spcBef>
                <a:spcPts val="90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A briefing for enterprise customer executives on Microsoft’s vision for the enterprise</a:t>
            </a:r>
            <a:r>
              <a:rPr kumimoji="0" lang="en-US" sz="900" b="0" i="0" u="sng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endParaRPr kumimoji="0" lang="en-US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Slide Number Placeholder 14"/>
          <p:cNvSpPr>
            <a:spLocks noGrp="1"/>
          </p:cNvSpPr>
          <p:nvPr>
            <p:ph type="sldNum" sz="quarter" idx="5"/>
          </p:nvPr>
        </p:nvSpPr>
        <p:spPr>
          <a:xfrm>
            <a:off x="6317827" y="8935910"/>
            <a:ext cx="460675" cy="25195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000">
                <a:latin typeface="Segoe UI Light" pitchFamily="34" charset="0"/>
                <a:cs typeface="Arial" pitchFamily="34" charset="0"/>
              </a:defRPr>
            </a:lvl1pPr>
          </a:lstStyle>
          <a:p>
            <a:fld id="{A5B258F2-B2E5-4175-B339-81AEE5988F5F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7561" y="8996098"/>
            <a:ext cx="5626170" cy="186205"/>
          </a:xfrm>
          <a:prstGeom prst="rect">
            <a:avLst/>
          </a:prstGeom>
          <a:noFill/>
        </p:spPr>
        <p:txBody>
          <a:bodyPr wrap="none" lIns="92309" tIns="46154" rIns="92309" bIns="46154" rtlCol="0">
            <a:spAutoFit/>
          </a:bodyPr>
          <a:lstStyle/>
          <a:p>
            <a:pPr marL="0" marR="0" indent="0" algn="l" defTabSz="4615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600" dirty="0" smtClean="0">
                <a:latin typeface="Segoe UI Light" pitchFamily="34" charset="0"/>
                <a:cs typeface="Arial" pitchFamily="34" charset="0"/>
              </a:rPr>
              <a:t>© 2011 Microsoft Corporation. This presentation is for informational purposes only. MICROSOFT MAKES NO WARRANTIES, EXPRESS OR IMPLIED, IN THIS SUMMARY. </a:t>
            </a:r>
            <a:endParaRPr lang="en-US" sz="600" dirty="0" smtClean="0">
              <a:solidFill>
                <a:srgbClr val="000000"/>
              </a:solidFill>
              <a:latin typeface="Segoe UI Light" pitchFamily="34" charset="0"/>
              <a:cs typeface="Arial" pitchFamily="34" charset="0"/>
            </a:endParaRPr>
          </a:p>
        </p:txBody>
      </p:sp>
      <p:sp>
        <p:nvSpPr>
          <p:cNvPr id="16" name="Slide Image Placeholder 15"/>
          <p:cNvSpPr>
            <a:spLocks noGrp="1" noRot="1" noChangeAspect="1"/>
          </p:cNvSpPr>
          <p:nvPr>
            <p:ph type="sldImg" idx="2"/>
          </p:nvPr>
        </p:nvSpPr>
        <p:spPr>
          <a:xfrm>
            <a:off x="3965575" y="230188"/>
            <a:ext cx="2414588" cy="1809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45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36538" indent="0" algn="l" defTabSz="914400" rtl="0" eaLnBrk="1" latinLnBrk="0" hangingPunct="1">
      <a:defRPr sz="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509588" indent="0" algn="l" defTabSz="914400" rtl="0" eaLnBrk="1" latinLnBrk="0" hangingPunct="1">
      <a:defRPr sz="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803275" indent="0" algn="l" defTabSz="914400" rtl="0" eaLnBrk="1" latinLnBrk="0" hangingPunct="1">
      <a:defRPr sz="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087438" indent="0" algn="l" defTabSz="914400" rtl="0" eaLnBrk="1" latinLnBrk="0" hangingPunct="1">
      <a:defRPr sz="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 bwMode="auto">
          <a:xfrm>
            <a:off x="1" y="-38"/>
            <a:ext cx="6921794" cy="765581"/>
          </a:xfrm>
          <a:prstGeom prst="rect">
            <a:avLst/>
          </a:prstGeom>
          <a:solidFill>
            <a:srgbClr val="FF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l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2400" dirty="0" smtClean="0">
                <a:solidFill>
                  <a:schemeClr val="bg1"/>
                </a:solidFill>
              </a:rPr>
              <a:t>Programa</a:t>
            </a:r>
            <a:r>
              <a:rPr lang="pt-BR" sz="2400" baseline="0" dirty="0" smtClean="0">
                <a:solidFill>
                  <a:schemeClr val="bg1"/>
                </a:solidFill>
              </a:rPr>
              <a:t> </a:t>
            </a:r>
            <a:r>
              <a:rPr lang="pt-BR" sz="2400" baseline="0" dirty="0" smtClean="0">
                <a:solidFill>
                  <a:schemeClr val="bg1"/>
                </a:solidFill>
              </a:rPr>
              <a:t>de </a:t>
            </a:r>
            <a:r>
              <a:rPr lang="pt-BR" sz="2400" baseline="0" dirty="0" smtClean="0">
                <a:solidFill>
                  <a:schemeClr val="bg1"/>
                </a:solidFill>
              </a:rPr>
              <a:t>Inovação</a:t>
            </a:r>
            <a:endParaRPr lang="pt-BR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572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8" name=".5&quot; x .5&quot; GRID" hidden="1"/>
          <p:cNvGrpSpPr/>
          <p:nvPr/>
        </p:nvGrpSpPr>
        <p:grpSpPr>
          <a:xfrm>
            <a:off x="-229851" y="-228600"/>
            <a:ext cx="9605195" cy="7315200"/>
            <a:chOff x="-306388" y="-228600"/>
            <a:chExt cx="12803592" cy="7315200"/>
          </a:xfrm>
        </p:grpSpPr>
        <p:grpSp>
          <p:nvGrpSpPr>
            <p:cNvPr id="641" name=".5&quot; x .5&quot; grid"/>
            <p:cNvGrpSpPr/>
            <p:nvPr userDrawn="1"/>
          </p:nvGrpSpPr>
          <p:grpSpPr>
            <a:xfrm>
              <a:off x="-306388" y="-228600"/>
              <a:ext cx="12801600" cy="7315200"/>
              <a:chOff x="-306388" y="-155448"/>
              <a:chExt cx="12801600" cy="7315200"/>
            </a:xfrm>
          </p:grpSpPr>
          <p:sp>
            <p:nvSpPr>
              <p:cNvPr id="642" name="Rectangle 641"/>
              <p:cNvSpPr/>
              <p:nvPr/>
            </p:nvSpPr>
            <p:spPr bwMode="auto">
              <a:xfrm>
                <a:off x="-306388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43" name="Rectangle 642"/>
              <p:cNvSpPr/>
              <p:nvPr userDrawn="1"/>
            </p:nvSpPr>
            <p:spPr bwMode="auto">
              <a:xfrm>
                <a:off x="1508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44" name="Rectangle 643"/>
              <p:cNvSpPr/>
              <p:nvPr userDrawn="1"/>
            </p:nvSpPr>
            <p:spPr bwMode="auto">
              <a:xfrm>
                <a:off x="6080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45" name="Rectangle 644"/>
              <p:cNvSpPr/>
              <p:nvPr userDrawn="1"/>
            </p:nvSpPr>
            <p:spPr bwMode="auto">
              <a:xfrm>
                <a:off x="10652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46" name="Rectangle 645"/>
              <p:cNvSpPr/>
              <p:nvPr userDrawn="1"/>
            </p:nvSpPr>
            <p:spPr bwMode="auto">
              <a:xfrm>
                <a:off x="15224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47" name="Rectangle 646"/>
              <p:cNvSpPr/>
              <p:nvPr userDrawn="1"/>
            </p:nvSpPr>
            <p:spPr bwMode="auto">
              <a:xfrm>
                <a:off x="19796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48" name="Rectangle 647"/>
              <p:cNvSpPr/>
              <p:nvPr userDrawn="1"/>
            </p:nvSpPr>
            <p:spPr bwMode="auto">
              <a:xfrm>
                <a:off x="24368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49" name="Rectangle 648"/>
              <p:cNvSpPr/>
              <p:nvPr/>
            </p:nvSpPr>
            <p:spPr bwMode="auto">
              <a:xfrm>
                <a:off x="28940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0" name="Rectangle 649"/>
              <p:cNvSpPr/>
              <p:nvPr userDrawn="1"/>
            </p:nvSpPr>
            <p:spPr bwMode="auto">
              <a:xfrm>
                <a:off x="33512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1" name="Rectangle 650"/>
              <p:cNvSpPr/>
              <p:nvPr userDrawn="1"/>
            </p:nvSpPr>
            <p:spPr bwMode="auto">
              <a:xfrm>
                <a:off x="38084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2" name="Rectangle 651"/>
              <p:cNvSpPr/>
              <p:nvPr userDrawn="1"/>
            </p:nvSpPr>
            <p:spPr bwMode="auto">
              <a:xfrm>
                <a:off x="42656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3" name="Rectangle 652"/>
              <p:cNvSpPr/>
              <p:nvPr userDrawn="1"/>
            </p:nvSpPr>
            <p:spPr bwMode="auto">
              <a:xfrm>
                <a:off x="47228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4" name="Rectangle 653"/>
              <p:cNvSpPr/>
              <p:nvPr userDrawn="1"/>
            </p:nvSpPr>
            <p:spPr bwMode="auto">
              <a:xfrm>
                <a:off x="51800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5" name="Rectangle 654"/>
              <p:cNvSpPr/>
              <p:nvPr userDrawn="1"/>
            </p:nvSpPr>
            <p:spPr bwMode="auto">
              <a:xfrm>
                <a:off x="56372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6" name="Rectangle 655"/>
              <p:cNvSpPr/>
              <p:nvPr/>
            </p:nvSpPr>
            <p:spPr bwMode="auto">
              <a:xfrm>
                <a:off x="60944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7" name="Rectangle 656"/>
              <p:cNvSpPr/>
              <p:nvPr userDrawn="1"/>
            </p:nvSpPr>
            <p:spPr bwMode="auto">
              <a:xfrm>
                <a:off x="65516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8" name="Rectangle 657"/>
              <p:cNvSpPr/>
              <p:nvPr userDrawn="1"/>
            </p:nvSpPr>
            <p:spPr bwMode="auto">
              <a:xfrm>
                <a:off x="70088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59" name="Rectangle 658"/>
              <p:cNvSpPr/>
              <p:nvPr userDrawn="1"/>
            </p:nvSpPr>
            <p:spPr bwMode="auto">
              <a:xfrm>
                <a:off x="74660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0" name="Rectangle 659"/>
              <p:cNvSpPr/>
              <p:nvPr userDrawn="1"/>
            </p:nvSpPr>
            <p:spPr bwMode="auto">
              <a:xfrm>
                <a:off x="79232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1" name="Rectangle 660"/>
              <p:cNvSpPr/>
              <p:nvPr userDrawn="1"/>
            </p:nvSpPr>
            <p:spPr bwMode="auto">
              <a:xfrm>
                <a:off x="83804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2" name="Rectangle 661"/>
              <p:cNvSpPr/>
              <p:nvPr userDrawn="1"/>
            </p:nvSpPr>
            <p:spPr bwMode="auto">
              <a:xfrm>
                <a:off x="88376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3" name="Rectangle 662"/>
              <p:cNvSpPr/>
              <p:nvPr/>
            </p:nvSpPr>
            <p:spPr bwMode="auto">
              <a:xfrm>
                <a:off x="92948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4" name="Rectangle 663"/>
              <p:cNvSpPr/>
              <p:nvPr userDrawn="1"/>
            </p:nvSpPr>
            <p:spPr bwMode="auto">
              <a:xfrm>
                <a:off x="97520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5" name="Rectangle 664"/>
              <p:cNvSpPr/>
              <p:nvPr userDrawn="1"/>
            </p:nvSpPr>
            <p:spPr bwMode="auto">
              <a:xfrm>
                <a:off x="102092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6" name="Rectangle 665"/>
              <p:cNvSpPr/>
              <p:nvPr userDrawn="1"/>
            </p:nvSpPr>
            <p:spPr bwMode="auto">
              <a:xfrm>
                <a:off x="106664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7" name="Rectangle 666"/>
              <p:cNvSpPr/>
              <p:nvPr userDrawn="1"/>
            </p:nvSpPr>
            <p:spPr bwMode="auto">
              <a:xfrm>
                <a:off x="111236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8" name="Rectangle 667"/>
              <p:cNvSpPr/>
              <p:nvPr userDrawn="1"/>
            </p:nvSpPr>
            <p:spPr bwMode="auto">
              <a:xfrm>
                <a:off x="115808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69" name="Rectangle 668"/>
              <p:cNvSpPr/>
              <p:nvPr userDrawn="1"/>
            </p:nvSpPr>
            <p:spPr bwMode="auto">
              <a:xfrm>
                <a:off x="12038012" y="-155448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0" name="Rectangle 669"/>
              <p:cNvSpPr/>
              <p:nvPr/>
            </p:nvSpPr>
            <p:spPr bwMode="auto">
              <a:xfrm>
                <a:off x="-306388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1" name="Rectangle 670"/>
              <p:cNvSpPr/>
              <p:nvPr userDrawn="1"/>
            </p:nvSpPr>
            <p:spPr bwMode="auto">
              <a:xfrm>
                <a:off x="1508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2" name="Rectangle 671"/>
              <p:cNvSpPr/>
              <p:nvPr userDrawn="1"/>
            </p:nvSpPr>
            <p:spPr bwMode="auto">
              <a:xfrm>
                <a:off x="6080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3" name="Rectangle 672"/>
              <p:cNvSpPr/>
              <p:nvPr userDrawn="1"/>
            </p:nvSpPr>
            <p:spPr bwMode="auto">
              <a:xfrm>
                <a:off x="10652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4" name="Rectangle 673"/>
              <p:cNvSpPr/>
              <p:nvPr userDrawn="1"/>
            </p:nvSpPr>
            <p:spPr bwMode="auto">
              <a:xfrm>
                <a:off x="15224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5" name="Rectangle 674"/>
              <p:cNvSpPr/>
              <p:nvPr userDrawn="1"/>
            </p:nvSpPr>
            <p:spPr bwMode="auto">
              <a:xfrm>
                <a:off x="19796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6" name="Rectangle 675"/>
              <p:cNvSpPr/>
              <p:nvPr userDrawn="1"/>
            </p:nvSpPr>
            <p:spPr bwMode="auto">
              <a:xfrm>
                <a:off x="24368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7" name="Rectangle 676"/>
              <p:cNvSpPr/>
              <p:nvPr/>
            </p:nvSpPr>
            <p:spPr bwMode="auto">
              <a:xfrm>
                <a:off x="28940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8" name="Rectangle 677"/>
              <p:cNvSpPr/>
              <p:nvPr userDrawn="1"/>
            </p:nvSpPr>
            <p:spPr bwMode="auto">
              <a:xfrm>
                <a:off x="33512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79" name="Rectangle 678"/>
              <p:cNvSpPr/>
              <p:nvPr userDrawn="1"/>
            </p:nvSpPr>
            <p:spPr bwMode="auto">
              <a:xfrm>
                <a:off x="38084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0" name="Rectangle 679"/>
              <p:cNvSpPr/>
              <p:nvPr userDrawn="1"/>
            </p:nvSpPr>
            <p:spPr bwMode="auto">
              <a:xfrm>
                <a:off x="42656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1" name="Rectangle 680"/>
              <p:cNvSpPr/>
              <p:nvPr userDrawn="1"/>
            </p:nvSpPr>
            <p:spPr bwMode="auto">
              <a:xfrm>
                <a:off x="47228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2" name="Rectangle 681"/>
              <p:cNvSpPr/>
              <p:nvPr userDrawn="1"/>
            </p:nvSpPr>
            <p:spPr bwMode="auto">
              <a:xfrm>
                <a:off x="51800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3" name="Rectangle 682"/>
              <p:cNvSpPr/>
              <p:nvPr userDrawn="1"/>
            </p:nvSpPr>
            <p:spPr bwMode="auto">
              <a:xfrm>
                <a:off x="56372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4" name="Rectangle 683"/>
              <p:cNvSpPr/>
              <p:nvPr/>
            </p:nvSpPr>
            <p:spPr bwMode="auto">
              <a:xfrm>
                <a:off x="60944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5" name="Rectangle 684"/>
              <p:cNvSpPr/>
              <p:nvPr userDrawn="1"/>
            </p:nvSpPr>
            <p:spPr bwMode="auto">
              <a:xfrm>
                <a:off x="65516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6" name="Rectangle 685"/>
              <p:cNvSpPr/>
              <p:nvPr userDrawn="1"/>
            </p:nvSpPr>
            <p:spPr bwMode="auto">
              <a:xfrm>
                <a:off x="70088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7" name="Rectangle 686"/>
              <p:cNvSpPr/>
              <p:nvPr userDrawn="1"/>
            </p:nvSpPr>
            <p:spPr bwMode="auto">
              <a:xfrm>
                <a:off x="74660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8" name="Rectangle 687"/>
              <p:cNvSpPr/>
              <p:nvPr userDrawn="1"/>
            </p:nvSpPr>
            <p:spPr bwMode="auto">
              <a:xfrm>
                <a:off x="79232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89" name="Rectangle 688"/>
              <p:cNvSpPr/>
              <p:nvPr userDrawn="1"/>
            </p:nvSpPr>
            <p:spPr bwMode="auto">
              <a:xfrm>
                <a:off x="83804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0" name="Rectangle 689"/>
              <p:cNvSpPr/>
              <p:nvPr userDrawn="1"/>
            </p:nvSpPr>
            <p:spPr bwMode="auto">
              <a:xfrm>
                <a:off x="88376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1" name="Rectangle 690"/>
              <p:cNvSpPr/>
              <p:nvPr/>
            </p:nvSpPr>
            <p:spPr bwMode="auto">
              <a:xfrm>
                <a:off x="92948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2" name="Rectangle 691"/>
              <p:cNvSpPr/>
              <p:nvPr userDrawn="1"/>
            </p:nvSpPr>
            <p:spPr bwMode="auto">
              <a:xfrm>
                <a:off x="97520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3" name="Rectangle 692"/>
              <p:cNvSpPr/>
              <p:nvPr userDrawn="1"/>
            </p:nvSpPr>
            <p:spPr bwMode="auto">
              <a:xfrm>
                <a:off x="102092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4" name="Rectangle 693"/>
              <p:cNvSpPr/>
              <p:nvPr userDrawn="1"/>
            </p:nvSpPr>
            <p:spPr bwMode="auto">
              <a:xfrm>
                <a:off x="106664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5" name="Rectangle 694"/>
              <p:cNvSpPr/>
              <p:nvPr userDrawn="1"/>
            </p:nvSpPr>
            <p:spPr bwMode="auto">
              <a:xfrm>
                <a:off x="111236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6" name="Rectangle 695"/>
              <p:cNvSpPr/>
              <p:nvPr userDrawn="1"/>
            </p:nvSpPr>
            <p:spPr bwMode="auto">
              <a:xfrm>
                <a:off x="115808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7" name="Rectangle 696"/>
              <p:cNvSpPr/>
              <p:nvPr userDrawn="1"/>
            </p:nvSpPr>
            <p:spPr bwMode="auto">
              <a:xfrm>
                <a:off x="12038012" y="301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8" name="Rectangle 697"/>
              <p:cNvSpPr/>
              <p:nvPr/>
            </p:nvSpPr>
            <p:spPr bwMode="auto">
              <a:xfrm>
                <a:off x="-306388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699" name="Rectangle 698"/>
              <p:cNvSpPr/>
              <p:nvPr userDrawn="1"/>
            </p:nvSpPr>
            <p:spPr bwMode="auto">
              <a:xfrm>
                <a:off x="1508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0" name="Rectangle 699"/>
              <p:cNvSpPr/>
              <p:nvPr userDrawn="1"/>
            </p:nvSpPr>
            <p:spPr bwMode="auto">
              <a:xfrm>
                <a:off x="6080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1" name="Rectangle 700"/>
              <p:cNvSpPr/>
              <p:nvPr userDrawn="1"/>
            </p:nvSpPr>
            <p:spPr bwMode="auto">
              <a:xfrm>
                <a:off x="10652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2" name="Rectangle 701"/>
              <p:cNvSpPr/>
              <p:nvPr userDrawn="1"/>
            </p:nvSpPr>
            <p:spPr bwMode="auto">
              <a:xfrm>
                <a:off x="15224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3" name="Rectangle 702"/>
              <p:cNvSpPr/>
              <p:nvPr userDrawn="1"/>
            </p:nvSpPr>
            <p:spPr bwMode="auto">
              <a:xfrm>
                <a:off x="19796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4" name="Rectangle 703"/>
              <p:cNvSpPr/>
              <p:nvPr userDrawn="1"/>
            </p:nvSpPr>
            <p:spPr bwMode="auto">
              <a:xfrm>
                <a:off x="24368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5" name="Rectangle 704"/>
              <p:cNvSpPr/>
              <p:nvPr/>
            </p:nvSpPr>
            <p:spPr bwMode="auto">
              <a:xfrm>
                <a:off x="28940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6" name="Rectangle 705"/>
              <p:cNvSpPr/>
              <p:nvPr userDrawn="1"/>
            </p:nvSpPr>
            <p:spPr bwMode="auto">
              <a:xfrm>
                <a:off x="33512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7" name="Rectangle 706"/>
              <p:cNvSpPr/>
              <p:nvPr userDrawn="1"/>
            </p:nvSpPr>
            <p:spPr bwMode="auto">
              <a:xfrm>
                <a:off x="38084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8" name="Rectangle 707"/>
              <p:cNvSpPr/>
              <p:nvPr userDrawn="1"/>
            </p:nvSpPr>
            <p:spPr bwMode="auto">
              <a:xfrm>
                <a:off x="42656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09" name="Rectangle 708"/>
              <p:cNvSpPr/>
              <p:nvPr userDrawn="1"/>
            </p:nvSpPr>
            <p:spPr bwMode="auto">
              <a:xfrm>
                <a:off x="47228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0" name="Rectangle 709"/>
              <p:cNvSpPr/>
              <p:nvPr userDrawn="1"/>
            </p:nvSpPr>
            <p:spPr bwMode="auto">
              <a:xfrm>
                <a:off x="51800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1" name="Rectangle 710"/>
              <p:cNvSpPr/>
              <p:nvPr userDrawn="1"/>
            </p:nvSpPr>
            <p:spPr bwMode="auto">
              <a:xfrm>
                <a:off x="56372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2" name="Rectangle 711"/>
              <p:cNvSpPr/>
              <p:nvPr/>
            </p:nvSpPr>
            <p:spPr bwMode="auto">
              <a:xfrm>
                <a:off x="60944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3" name="Rectangle 712"/>
              <p:cNvSpPr/>
              <p:nvPr userDrawn="1"/>
            </p:nvSpPr>
            <p:spPr bwMode="auto">
              <a:xfrm>
                <a:off x="65516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4" name="Rectangle 713"/>
              <p:cNvSpPr/>
              <p:nvPr userDrawn="1"/>
            </p:nvSpPr>
            <p:spPr bwMode="auto">
              <a:xfrm>
                <a:off x="70088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5" name="Rectangle 714"/>
              <p:cNvSpPr/>
              <p:nvPr userDrawn="1"/>
            </p:nvSpPr>
            <p:spPr bwMode="auto">
              <a:xfrm>
                <a:off x="74660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6" name="Rectangle 715"/>
              <p:cNvSpPr/>
              <p:nvPr userDrawn="1"/>
            </p:nvSpPr>
            <p:spPr bwMode="auto">
              <a:xfrm>
                <a:off x="79232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7" name="Rectangle 716"/>
              <p:cNvSpPr/>
              <p:nvPr userDrawn="1"/>
            </p:nvSpPr>
            <p:spPr bwMode="auto">
              <a:xfrm>
                <a:off x="83804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8" name="Rectangle 717"/>
              <p:cNvSpPr/>
              <p:nvPr userDrawn="1"/>
            </p:nvSpPr>
            <p:spPr bwMode="auto">
              <a:xfrm>
                <a:off x="88376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19" name="Rectangle 718"/>
              <p:cNvSpPr/>
              <p:nvPr/>
            </p:nvSpPr>
            <p:spPr bwMode="auto">
              <a:xfrm>
                <a:off x="92948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0" name="Rectangle 719"/>
              <p:cNvSpPr/>
              <p:nvPr userDrawn="1"/>
            </p:nvSpPr>
            <p:spPr bwMode="auto">
              <a:xfrm>
                <a:off x="97520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1" name="Rectangle 720"/>
              <p:cNvSpPr/>
              <p:nvPr userDrawn="1"/>
            </p:nvSpPr>
            <p:spPr bwMode="auto">
              <a:xfrm>
                <a:off x="102092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2" name="Rectangle 721"/>
              <p:cNvSpPr/>
              <p:nvPr userDrawn="1"/>
            </p:nvSpPr>
            <p:spPr bwMode="auto">
              <a:xfrm>
                <a:off x="106664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3" name="Rectangle 722"/>
              <p:cNvSpPr/>
              <p:nvPr userDrawn="1"/>
            </p:nvSpPr>
            <p:spPr bwMode="auto">
              <a:xfrm>
                <a:off x="111236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4" name="Rectangle 723"/>
              <p:cNvSpPr/>
              <p:nvPr userDrawn="1"/>
            </p:nvSpPr>
            <p:spPr bwMode="auto">
              <a:xfrm>
                <a:off x="115808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5" name="Rectangle 724"/>
              <p:cNvSpPr/>
              <p:nvPr userDrawn="1"/>
            </p:nvSpPr>
            <p:spPr bwMode="auto">
              <a:xfrm>
                <a:off x="12038012" y="758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6" name="Rectangle 725"/>
              <p:cNvSpPr/>
              <p:nvPr/>
            </p:nvSpPr>
            <p:spPr bwMode="auto">
              <a:xfrm>
                <a:off x="-306388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7" name="Rectangle 726"/>
              <p:cNvSpPr/>
              <p:nvPr userDrawn="1"/>
            </p:nvSpPr>
            <p:spPr bwMode="auto">
              <a:xfrm>
                <a:off x="1508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8" name="Rectangle 727"/>
              <p:cNvSpPr/>
              <p:nvPr userDrawn="1"/>
            </p:nvSpPr>
            <p:spPr bwMode="auto">
              <a:xfrm>
                <a:off x="6080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29" name="Rectangle 728"/>
              <p:cNvSpPr/>
              <p:nvPr userDrawn="1"/>
            </p:nvSpPr>
            <p:spPr bwMode="auto">
              <a:xfrm>
                <a:off x="10652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0" name="Rectangle 729"/>
              <p:cNvSpPr/>
              <p:nvPr userDrawn="1"/>
            </p:nvSpPr>
            <p:spPr bwMode="auto">
              <a:xfrm>
                <a:off x="15224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1" name="Rectangle 730"/>
              <p:cNvSpPr/>
              <p:nvPr userDrawn="1"/>
            </p:nvSpPr>
            <p:spPr bwMode="auto">
              <a:xfrm>
                <a:off x="19796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2" name="Rectangle 731"/>
              <p:cNvSpPr/>
              <p:nvPr userDrawn="1"/>
            </p:nvSpPr>
            <p:spPr bwMode="auto">
              <a:xfrm>
                <a:off x="24368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3" name="Rectangle 732"/>
              <p:cNvSpPr/>
              <p:nvPr/>
            </p:nvSpPr>
            <p:spPr bwMode="auto">
              <a:xfrm>
                <a:off x="28940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4" name="Rectangle 733"/>
              <p:cNvSpPr/>
              <p:nvPr userDrawn="1"/>
            </p:nvSpPr>
            <p:spPr bwMode="auto">
              <a:xfrm>
                <a:off x="33512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5" name="Rectangle 734"/>
              <p:cNvSpPr/>
              <p:nvPr userDrawn="1"/>
            </p:nvSpPr>
            <p:spPr bwMode="auto">
              <a:xfrm>
                <a:off x="38084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6" name="Rectangle 735"/>
              <p:cNvSpPr/>
              <p:nvPr userDrawn="1"/>
            </p:nvSpPr>
            <p:spPr bwMode="auto">
              <a:xfrm>
                <a:off x="42656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7" name="Rectangle 736"/>
              <p:cNvSpPr/>
              <p:nvPr userDrawn="1"/>
            </p:nvSpPr>
            <p:spPr bwMode="auto">
              <a:xfrm>
                <a:off x="47228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8" name="Rectangle 737"/>
              <p:cNvSpPr/>
              <p:nvPr userDrawn="1"/>
            </p:nvSpPr>
            <p:spPr bwMode="auto">
              <a:xfrm>
                <a:off x="51800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39" name="Rectangle 738"/>
              <p:cNvSpPr/>
              <p:nvPr userDrawn="1"/>
            </p:nvSpPr>
            <p:spPr bwMode="auto">
              <a:xfrm>
                <a:off x="56372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0" name="Rectangle 739"/>
              <p:cNvSpPr/>
              <p:nvPr/>
            </p:nvSpPr>
            <p:spPr bwMode="auto">
              <a:xfrm>
                <a:off x="60944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1" name="Rectangle 740"/>
              <p:cNvSpPr/>
              <p:nvPr userDrawn="1"/>
            </p:nvSpPr>
            <p:spPr bwMode="auto">
              <a:xfrm>
                <a:off x="65516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2" name="Rectangle 741"/>
              <p:cNvSpPr/>
              <p:nvPr userDrawn="1"/>
            </p:nvSpPr>
            <p:spPr bwMode="auto">
              <a:xfrm>
                <a:off x="70088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3" name="Rectangle 742"/>
              <p:cNvSpPr/>
              <p:nvPr userDrawn="1"/>
            </p:nvSpPr>
            <p:spPr bwMode="auto">
              <a:xfrm>
                <a:off x="74660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4" name="Rectangle 743"/>
              <p:cNvSpPr/>
              <p:nvPr userDrawn="1"/>
            </p:nvSpPr>
            <p:spPr bwMode="auto">
              <a:xfrm>
                <a:off x="79232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5" name="Rectangle 744"/>
              <p:cNvSpPr/>
              <p:nvPr userDrawn="1"/>
            </p:nvSpPr>
            <p:spPr bwMode="auto">
              <a:xfrm>
                <a:off x="83804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6" name="Rectangle 745"/>
              <p:cNvSpPr/>
              <p:nvPr userDrawn="1"/>
            </p:nvSpPr>
            <p:spPr bwMode="auto">
              <a:xfrm>
                <a:off x="88376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7" name="Rectangle 746"/>
              <p:cNvSpPr/>
              <p:nvPr/>
            </p:nvSpPr>
            <p:spPr bwMode="auto">
              <a:xfrm>
                <a:off x="92948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8" name="Rectangle 747"/>
              <p:cNvSpPr/>
              <p:nvPr userDrawn="1"/>
            </p:nvSpPr>
            <p:spPr bwMode="auto">
              <a:xfrm>
                <a:off x="97520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49" name="Rectangle 748"/>
              <p:cNvSpPr/>
              <p:nvPr userDrawn="1"/>
            </p:nvSpPr>
            <p:spPr bwMode="auto">
              <a:xfrm>
                <a:off x="102092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0" name="Rectangle 749"/>
              <p:cNvSpPr/>
              <p:nvPr userDrawn="1"/>
            </p:nvSpPr>
            <p:spPr bwMode="auto">
              <a:xfrm>
                <a:off x="106664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1" name="Rectangle 750"/>
              <p:cNvSpPr/>
              <p:nvPr userDrawn="1"/>
            </p:nvSpPr>
            <p:spPr bwMode="auto">
              <a:xfrm>
                <a:off x="111236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2" name="Rectangle 751"/>
              <p:cNvSpPr/>
              <p:nvPr userDrawn="1"/>
            </p:nvSpPr>
            <p:spPr bwMode="auto">
              <a:xfrm>
                <a:off x="115808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3" name="Rectangle 752"/>
              <p:cNvSpPr/>
              <p:nvPr userDrawn="1"/>
            </p:nvSpPr>
            <p:spPr bwMode="auto">
              <a:xfrm>
                <a:off x="12038012" y="1216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4" name="Rectangle 753"/>
              <p:cNvSpPr/>
              <p:nvPr/>
            </p:nvSpPr>
            <p:spPr bwMode="auto">
              <a:xfrm>
                <a:off x="-306388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5" name="Rectangle 754"/>
              <p:cNvSpPr/>
              <p:nvPr userDrawn="1"/>
            </p:nvSpPr>
            <p:spPr bwMode="auto">
              <a:xfrm>
                <a:off x="1508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6" name="Rectangle 755"/>
              <p:cNvSpPr/>
              <p:nvPr userDrawn="1"/>
            </p:nvSpPr>
            <p:spPr bwMode="auto">
              <a:xfrm>
                <a:off x="6080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7" name="Rectangle 756"/>
              <p:cNvSpPr/>
              <p:nvPr userDrawn="1"/>
            </p:nvSpPr>
            <p:spPr bwMode="auto">
              <a:xfrm>
                <a:off x="10652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8" name="Rectangle 757"/>
              <p:cNvSpPr/>
              <p:nvPr userDrawn="1"/>
            </p:nvSpPr>
            <p:spPr bwMode="auto">
              <a:xfrm>
                <a:off x="15224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59" name="Rectangle 758"/>
              <p:cNvSpPr/>
              <p:nvPr userDrawn="1"/>
            </p:nvSpPr>
            <p:spPr bwMode="auto">
              <a:xfrm>
                <a:off x="19796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0" name="Rectangle 759"/>
              <p:cNvSpPr/>
              <p:nvPr userDrawn="1"/>
            </p:nvSpPr>
            <p:spPr bwMode="auto">
              <a:xfrm>
                <a:off x="24368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1" name="Rectangle 760"/>
              <p:cNvSpPr/>
              <p:nvPr/>
            </p:nvSpPr>
            <p:spPr bwMode="auto">
              <a:xfrm>
                <a:off x="28940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2" name="Rectangle 761"/>
              <p:cNvSpPr/>
              <p:nvPr userDrawn="1"/>
            </p:nvSpPr>
            <p:spPr bwMode="auto">
              <a:xfrm>
                <a:off x="33512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3" name="Rectangle 762"/>
              <p:cNvSpPr/>
              <p:nvPr userDrawn="1"/>
            </p:nvSpPr>
            <p:spPr bwMode="auto">
              <a:xfrm>
                <a:off x="38084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4" name="Rectangle 763"/>
              <p:cNvSpPr/>
              <p:nvPr userDrawn="1"/>
            </p:nvSpPr>
            <p:spPr bwMode="auto">
              <a:xfrm>
                <a:off x="42656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5" name="Rectangle 764"/>
              <p:cNvSpPr/>
              <p:nvPr userDrawn="1"/>
            </p:nvSpPr>
            <p:spPr bwMode="auto">
              <a:xfrm>
                <a:off x="47228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6" name="Rectangle 765"/>
              <p:cNvSpPr/>
              <p:nvPr userDrawn="1"/>
            </p:nvSpPr>
            <p:spPr bwMode="auto">
              <a:xfrm>
                <a:off x="51800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7" name="Rectangle 766"/>
              <p:cNvSpPr/>
              <p:nvPr userDrawn="1"/>
            </p:nvSpPr>
            <p:spPr bwMode="auto">
              <a:xfrm>
                <a:off x="56372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8" name="Rectangle 767"/>
              <p:cNvSpPr/>
              <p:nvPr/>
            </p:nvSpPr>
            <p:spPr bwMode="auto">
              <a:xfrm>
                <a:off x="60944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69" name="Rectangle 768"/>
              <p:cNvSpPr/>
              <p:nvPr userDrawn="1"/>
            </p:nvSpPr>
            <p:spPr bwMode="auto">
              <a:xfrm>
                <a:off x="65516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0" name="Rectangle 769"/>
              <p:cNvSpPr/>
              <p:nvPr userDrawn="1"/>
            </p:nvSpPr>
            <p:spPr bwMode="auto">
              <a:xfrm>
                <a:off x="70088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1" name="Rectangle 770"/>
              <p:cNvSpPr/>
              <p:nvPr userDrawn="1"/>
            </p:nvSpPr>
            <p:spPr bwMode="auto">
              <a:xfrm>
                <a:off x="74660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2" name="Rectangle 771"/>
              <p:cNvSpPr/>
              <p:nvPr userDrawn="1"/>
            </p:nvSpPr>
            <p:spPr bwMode="auto">
              <a:xfrm>
                <a:off x="79232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3" name="Rectangle 772"/>
              <p:cNvSpPr/>
              <p:nvPr userDrawn="1"/>
            </p:nvSpPr>
            <p:spPr bwMode="auto">
              <a:xfrm>
                <a:off x="83804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4" name="Rectangle 773"/>
              <p:cNvSpPr/>
              <p:nvPr userDrawn="1"/>
            </p:nvSpPr>
            <p:spPr bwMode="auto">
              <a:xfrm>
                <a:off x="88376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5" name="Rectangle 774"/>
              <p:cNvSpPr/>
              <p:nvPr/>
            </p:nvSpPr>
            <p:spPr bwMode="auto">
              <a:xfrm>
                <a:off x="92948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6" name="Rectangle 775"/>
              <p:cNvSpPr/>
              <p:nvPr userDrawn="1"/>
            </p:nvSpPr>
            <p:spPr bwMode="auto">
              <a:xfrm>
                <a:off x="97520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7" name="Rectangle 776"/>
              <p:cNvSpPr/>
              <p:nvPr userDrawn="1"/>
            </p:nvSpPr>
            <p:spPr bwMode="auto">
              <a:xfrm>
                <a:off x="102092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8" name="Rectangle 777"/>
              <p:cNvSpPr/>
              <p:nvPr userDrawn="1"/>
            </p:nvSpPr>
            <p:spPr bwMode="auto">
              <a:xfrm>
                <a:off x="106664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79" name="Rectangle 778"/>
              <p:cNvSpPr/>
              <p:nvPr userDrawn="1"/>
            </p:nvSpPr>
            <p:spPr bwMode="auto">
              <a:xfrm>
                <a:off x="111236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0" name="Rectangle 779"/>
              <p:cNvSpPr/>
              <p:nvPr userDrawn="1"/>
            </p:nvSpPr>
            <p:spPr bwMode="auto">
              <a:xfrm>
                <a:off x="115808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1" name="Rectangle 780"/>
              <p:cNvSpPr/>
              <p:nvPr userDrawn="1"/>
            </p:nvSpPr>
            <p:spPr bwMode="auto">
              <a:xfrm>
                <a:off x="12038012" y="1673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2" name="Rectangle 781"/>
              <p:cNvSpPr/>
              <p:nvPr/>
            </p:nvSpPr>
            <p:spPr bwMode="auto">
              <a:xfrm>
                <a:off x="-306388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3" name="Rectangle 782"/>
              <p:cNvSpPr/>
              <p:nvPr userDrawn="1"/>
            </p:nvSpPr>
            <p:spPr bwMode="auto">
              <a:xfrm>
                <a:off x="1508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4" name="Rectangle 783"/>
              <p:cNvSpPr/>
              <p:nvPr userDrawn="1"/>
            </p:nvSpPr>
            <p:spPr bwMode="auto">
              <a:xfrm>
                <a:off x="6080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5" name="Rectangle 784"/>
              <p:cNvSpPr/>
              <p:nvPr userDrawn="1"/>
            </p:nvSpPr>
            <p:spPr bwMode="auto">
              <a:xfrm>
                <a:off x="10652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6" name="Rectangle 785"/>
              <p:cNvSpPr/>
              <p:nvPr userDrawn="1"/>
            </p:nvSpPr>
            <p:spPr bwMode="auto">
              <a:xfrm>
                <a:off x="15224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7" name="Rectangle 786"/>
              <p:cNvSpPr/>
              <p:nvPr userDrawn="1"/>
            </p:nvSpPr>
            <p:spPr bwMode="auto">
              <a:xfrm>
                <a:off x="19796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8" name="Rectangle 787"/>
              <p:cNvSpPr/>
              <p:nvPr userDrawn="1"/>
            </p:nvSpPr>
            <p:spPr bwMode="auto">
              <a:xfrm>
                <a:off x="24368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89" name="Rectangle 788"/>
              <p:cNvSpPr/>
              <p:nvPr/>
            </p:nvSpPr>
            <p:spPr bwMode="auto">
              <a:xfrm>
                <a:off x="28940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0" name="Rectangle 789"/>
              <p:cNvSpPr/>
              <p:nvPr userDrawn="1"/>
            </p:nvSpPr>
            <p:spPr bwMode="auto">
              <a:xfrm>
                <a:off x="33512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1" name="Rectangle 790"/>
              <p:cNvSpPr/>
              <p:nvPr userDrawn="1"/>
            </p:nvSpPr>
            <p:spPr bwMode="auto">
              <a:xfrm>
                <a:off x="38084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2" name="Rectangle 791"/>
              <p:cNvSpPr/>
              <p:nvPr userDrawn="1"/>
            </p:nvSpPr>
            <p:spPr bwMode="auto">
              <a:xfrm>
                <a:off x="42656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3" name="Rectangle 792"/>
              <p:cNvSpPr/>
              <p:nvPr userDrawn="1"/>
            </p:nvSpPr>
            <p:spPr bwMode="auto">
              <a:xfrm>
                <a:off x="47228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4" name="Rectangle 793"/>
              <p:cNvSpPr/>
              <p:nvPr userDrawn="1"/>
            </p:nvSpPr>
            <p:spPr bwMode="auto">
              <a:xfrm>
                <a:off x="51800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5" name="Rectangle 794"/>
              <p:cNvSpPr/>
              <p:nvPr userDrawn="1"/>
            </p:nvSpPr>
            <p:spPr bwMode="auto">
              <a:xfrm>
                <a:off x="56372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6" name="Rectangle 795"/>
              <p:cNvSpPr/>
              <p:nvPr/>
            </p:nvSpPr>
            <p:spPr bwMode="auto">
              <a:xfrm>
                <a:off x="60944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7" name="Rectangle 796"/>
              <p:cNvSpPr/>
              <p:nvPr userDrawn="1"/>
            </p:nvSpPr>
            <p:spPr bwMode="auto">
              <a:xfrm>
                <a:off x="65516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8" name="Rectangle 797"/>
              <p:cNvSpPr/>
              <p:nvPr userDrawn="1"/>
            </p:nvSpPr>
            <p:spPr bwMode="auto">
              <a:xfrm>
                <a:off x="70088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799" name="Rectangle 798"/>
              <p:cNvSpPr/>
              <p:nvPr userDrawn="1"/>
            </p:nvSpPr>
            <p:spPr bwMode="auto">
              <a:xfrm>
                <a:off x="74660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0" name="Rectangle 799"/>
              <p:cNvSpPr/>
              <p:nvPr userDrawn="1"/>
            </p:nvSpPr>
            <p:spPr bwMode="auto">
              <a:xfrm>
                <a:off x="79232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1" name="Rectangle 800"/>
              <p:cNvSpPr/>
              <p:nvPr userDrawn="1"/>
            </p:nvSpPr>
            <p:spPr bwMode="auto">
              <a:xfrm>
                <a:off x="83804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2" name="Rectangle 801"/>
              <p:cNvSpPr/>
              <p:nvPr userDrawn="1"/>
            </p:nvSpPr>
            <p:spPr bwMode="auto">
              <a:xfrm>
                <a:off x="88376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3" name="Rectangle 802"/>
              <p:cNvSpPr/>
              <p:nvPr/>
            </p:nvSpPr>
            <p:spPr bwMode="auto">
              <a:xfrm>
                <a:off x="92948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4" name="Rectangle 803"/>
              <p:cNvSpPr/>
              <p:nvPr userDrawn="1"/>
            </p:nvSpPr>
            <p:spPr bwMode="auto">
              <a:xfrm>
                <a:off x="97520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5" name="Rectangle 804"/>
              <p:cNvSpPr/>
              <p:nvPr userDrawn="1"/>
            </p:nvSpPr>
            <p:spPr bwMode="auto">
              <a:xfrm>
                <a:off x="102092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6" name="Rectangle 805"/>
              <p:cNvSpPr/>
              <p:nvPr userDrawn="1"/>
            </p:nvSpPr>
            <p:spPr bwMode="auto">
              <a:xfrm>
                <a:off x="106664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7" name="Rectangle 806"/>
              <p:cNvSpPr/>
              <p:nvPr userDrawn="1"/>
            </p:nvSpPr>
            <p:spPr bwMode="auto">
              <a:xfrm>
                <a:off x="111236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8" name="Rectangle 807"/>
              <p:cNvSpPr/>
              <p:nvPr userDrawn="1"/>
            </p:nvSpPr>
            <p:spPr bwMode="auto">
              <a:xfrm>
                <a:off x="115808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09" name="Rectangle 808"/>
              <p:cNvSpPr/>
              <p:nvPr userDrawn="1"/>
            </p:nvSpPr>
            <p:spPr bwMode="auto">
              <a:xfrm>
                <a:off x="12038012" y="2130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0" name="Rectangle 809"/>
              <p:cNvSpPr/>
              <p:nvPr/>
            </p:nvSpPr>
            <p:spPr bwMode="auto">
              <a:xfrm>
                <a:off x="-306388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1" name="Rectangle 810"/>
              <p:cNvSpPr/>
              <p:nvPr userDrawn="1"/>
            </p:nvSpPr>
            <p:spPr bwMode="auto">
              <a:xfrm>
                <a:off x="1508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2" name="Rectangle 811"/>
              <p:cNvSpPr/>
              <p:nvPr userDrawn="1"/>
            </p:nvSpPr>
            <p:spPr bwMode="auto">
              <a:xfrm>
                <a:off x="6080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3" name="Rectangle 812"/>
              <p:cNvSpPr/>
              <p:nvPr userDrawn="1"/>
            </p:nvSpPr>
            <p:spPr bwMode="auto">
              <a:xfrm>
                <a:off x="10652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4" name="Rectangle 813"/>
              <p:cNvSpPr/>
              <p:nvPr userDrawn="1"/>
            </p:nvSpPr>
            <p:spPr bwMode="auto">
              <a:xfrm>
                <a:off x="15224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5" name="Rectangle 814"/>
              <p:cNvSpPr/>
              <p:nvPr userDrawn="1"/>
            </p:nvSpPr>
            <p:spPr bwMode="auto">
              <a:xfrm>
                <a:off x="19796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6" name="Rectangle 815"/>
              <p:cNvSpPr/>
              <p:nvPr userDrawn="1"/>
            </p:nvSpPr>
            <p:spPr bwMode="auto">
              <a:xfrm>
                <a:off x="24368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7" name="Rectangle 816"/>
              <p:cNvSpPr/>
              <p:nvPr/>
            </p:nvSpPr>
            <p:spPr bwMode="auto">
              <a:xfrm>
                <a:off x="28940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8" name="Rectangle 817"/>
              <p:cNvSpPr/>
              <p:nvPr userDrawn="1"/>
            </p:nvSpPr>
            <p:spPr bwMode="auto">
              <a:xfrm>
                <a:off x="33512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19" name="Rectangle 818"/>
              <p:cNvSpPr/>
              <p:nvPr userDrawn="1"/>
            </p:nvSpPr>
            <p:spPr bwMode="auto">
              <a:xfrm>
                <a:off x="38084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0" name="Rectangle 819"/>
              <p:cNvSpPr/>
              <p:nvPr userDrawn="1"/>
            </p:nvSpPr>
            <p:spPr bwMode="auto">
              <a:xfrm>
                <a:off x="42656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1" name="Rectangle 820"/>
              <p:cNvSpPr/>
              <p:nvPr userDrawn="1"/>
            </p:nvSpPr>
            <p:spPr bwMode="auto">
              <a:xfrm>
                <a:off x="47228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2" name="Rectangle 821"/>
              <p:cNvSpPr/>
              <p:nvPr userDrawn="1"/>
            </p:nvSpPr>
            <p:spPr bwMode="auto">
              <a:xfrm>
                <a:off x="51800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3" name="Rectangle 822"/>
              <p:cNvSpPr/>
              <p:nvPr userDrawn="1"/>
            </p:nvSpPr>
            <p:spPr bwMode="auto">
              <a:xfrm>
                <a:off x="56372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4" name="Rectangle 823"/>
              <p:cNvSpPr/>
              <p:nvPr/>
            </p:nvSpPr>
            <p:spPr bwMode="auto">
              <a:xfrm>
                <a:off x="60944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5" name="Rectangle 824"/>
              <p:cNvSpPr/>
              <p:nvPr userDrawn="1"/>
            </p:nvSpPr>
            <p:spPr bwMode="auto">
              <a:xfrm>
                <a:off x="65516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6" name="Rectangle 825"/>
              <p:cNvSpPr/>
              <p:nvPr userDrawn="1"/>
            </p:nvSpPr>
            <p:spPr bwMode="auto">
              <a:xfrm>
                <a:off x="70088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7" name="Rectangle 826"/>
              <p:cNvSpPr/>
              <p:nvPr userDrawn="1"/>
            </p:nvSpPr>
            <p:spPr bwMode="auto">
              <a:xfrm>
                <a:off x="74660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8" name="Rectangle 827"/>
              <p:cNvSpPr/>
              <p:nvPr userDrawn="1"/>
            </p:nvSpPr>
            <p:spPr bwMode="auto">
              <a:xfrm>
                <a:off x="79232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29" name="Rectangle 828"/>
              <p:cNvSpPr/>
              <p:nvPr userDrawn="1"/>
            </p:nvSpPr>
            <p:spPr bwMode="auto">
              <a:xfrm>
                <a:off x="83804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0" name="Rectangle 829"/>
              <p:cNvSpPr/>
              <p:nvPr userDrawn="1"/>
            </p:nvSpPr>
            <p:spPr bwMode="auto">
              <a:xfrm>
                <a:off x="88376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1" name="Rectangle 830"/>
              <p:cNvSpPr/>
              <p:nvPr/>
            </p:nvSpPr>
            <p:spPr bwMode="auto">
              <a:xfrm>
                <a:off x="92948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2" name="Rectangle 831"/>
              <p:cNvSpPr/>
              <p:nvPr userDrawn="1"/>
            </p:nvSpPr>
            <p:spPr bwMode="auto">
              <a:xfrm>
                <a:off x="97520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3" name="Rectangle 832"/>
              <p:cNvSpPr/>
              <p:nvPr userDrawn="1"/>
            </p:nvSpPr>
            <p:spPr bwMode="auto">
              <a:xfrm>
                <a:off x="102092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4" name="Rectangle 833"/>
              <p:cNvSpPr/>
              <p:nvPr userDrawn="1"/>
            </p:nvSpPr>
            <p:spPr bwMode="auto">
              <a:xfrm>
                <a:off x="106664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5" name="Rectangle 834"/>
              <p:cNvSpPr/>
              <p:nvPr userDrawn="1"/>
            </p:nvSpPr>
            <p:spPr bwMode="auto">
              <a:xfrm>
                <a:off x="111236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6" name="Rectangle 835"/>
              <p:cNvSpPr/>
              <p:nvPr userDrawn="1"/>
            </p:nvSpPr>
            <p:spPr bwMode="auto">
              <a:xfrm>
                <a:off x="115808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7" name="Rectangle 836"/>
              <p:cNvSpPr/>
              <p:nvPr userDrawn="1"/>
            </p:nvSpPr>
            <p:spPr bwMode="auto">
              <a:xfrm>
                <a:off x="12038012" y="2587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8" name="Rectangle 837"/>
              <p:cNvSpPr/>
              <p:nvPr/>
            </p:nvSpPr>
            <p:spPr bwMode="auto">
              <a:xfrm>
                <a:off x="-306388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39" name="Rectangle 838"/>
              <p:cNvSpPr/>
              <p:nvPr userDrawn="1"/>
            </p:nvSpPr>
            <p:spPr bwMode="auto">
              <a:xfrm>
                <a:off x="1508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0" name="Rectangle 839"/>
              <p:cNvSpPr/>
              <p:nvPr userDrawn="1"/>
            </p:nvSpPr>
            <p:spPr bwMode="auto">
              <a:xfrm>
                <a:off x="6080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1" name="Rectangle 840"/>
              <p:cNvSpPr/>
              <p:nvPr userDrawn="1"/>
            </p:nvSpPr>
            <p:spPr bwMode="auto">
              <a:xfrm>
                <a:off x="10652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2" name="Rectangle 841"/>
              <p:cNvSpPr/>
              <p:nvPr userDrawn="1"/>
            </p:nvSpPr>
            <p:spPr bwMode="auto">
              <a:xfrm>
                <a:off x="15224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3" name="Rectangle 842"/>
              <p:cNvSpPr/>
              <p:nvPr userDrawn="1"/>
            </p:nvSpPr>
            <p:spPr bwMode="auto">
              <a:xfrm>
                <a:off x="19796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4" name="Rectangle 843"/>
              <p:cNvSpPr/>
              <p:nvPr userDrawn="1"/>
            </p:nvSpPr>
            <p:spPr bwMode="auto">
              <a:xfrm>
                <a:off x="24368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5" name="Rectangle 844"/>
              <p:cNvSpPr/>
              <p:nvPr/>
            </p:nvSpPr>
            <p:spPr bwMode="auto">
              <a:xfrm>
                <a:off x="28940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6" name="Rectangle 845"/>
              <p:cNvSpPr/>
              <p:nvPr userDrawn="1"/>
            </p:nvSpPr>
            <p:spPr bwMode="auto">
              <a:xfrm>
                <a:off x="33512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7" name="Rectangle 846"/>
              <p:cNvSpPr/>
              <p:nvPr userDrawn="1"/>
            </p:nvSpPr>
            <p:spPr bwMode="auto">
              <a:xfrm>
                <a:off x="38084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8" name="Rectangle 847"/>
              <p:cNvSpPr/>
              <p:nvPr userDrawn="1"/>
            </p:nvSpPr>
            <p:spPr bwMode="auto">
              <a:xfrm>
                <a:off x="42656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49" name="Rectangle 848"/>
              <p:cNvSpPr/>
              <p:nvPr userDrawn="1"/>
            </p:nvSpPr>
            <p:spPr bwMode="auto">
              <a:xfrm>
                <a:off x="47228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0" name="Rectangle 849"/>
              <p:cNvSpPr/>
              <p:nvPr userDrawn="1"/>
            </p:nvSpPr>
            <p:spPr bwMode="auto">
              <a:xfrm>
                <a:off x="51800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1" name="Rectangle 850"/>
              <p:cNvSpPr/>
              <p:nvPr userDrawn="1"/>
            </p:nvSpPr>
            <p:spPr bwMode="auto">
              <a:xfrm>
                <a:off x="56372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2" name="Rectangle 851"/>
              <p:cNvSpPr/>
              <p:nvPr/>
            </p:nvSpPr>
            <p:spPr bwMode="auto">
              <a:xfrm>
                <a:off x="60944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3" name="Rectangle 852"/>
              <p:cNvSpPr/>
              <p:nvPr userDrawn="1"/>
            </p:nvSpPr>
            <p:spPr bwMode="auto">
              <a:xfrm>
                <a:off x="65516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4" name="Rectangle 853"/>
              <p:cNvSpPr/>
              <p:nvPr userDrawn="1"/>
            </p:nvSpPr>
            <p:spPr bwMode="auto">
              <a:xfrm>
                <a:off x="70088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5" name="Rectangle 854"/>
              <p:cNvSpPr/>
              <p:nvPr userDrawn="1"/>
            </p:nvSpPr>
            <p:spPr bwMode="auto">
              <a:xfrm>
                <a:off x="74660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6" name="Rectangle 855"/>
              <p:cNvSpPr/>
              <p:nvPr userDrawn="1"/>
            </p:nvSpPr>
            <p:spPr bwMode="auto">
              <a:xfrm>
                <a:off x="79232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7" name="Rectangle 856"/>
              <p:cNvSpPr/>
              <p:nvPr userDrawn="1"/>
            </p:nvSpPr>
            <p:spPr bwMode="auto">
              <a:xfrm>
                <a:off x="83804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8" name="Rectangle 857"/>
              <p:cNvSpPr/>
              <p:nvPr userDrawn="1"/>
            </p:nvSpPr>
            <p:spPr bwMode="auto">
              <a:xfrm>
                <a:off x="88376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59" name="Rectangle 858"/>
              <p:cNvSpPr/>
              <p:nvPr/>
            </p:nvSpPr>
            <p:spPr bwMode="auto">
              <a:xfrm>
                <a:off x="92948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0" name="Rectangle 859"/>
              <p:cNvSpPr/>
              <p:nvPr userDrawn="1"/>
            </p:nvSpPr>
            <p:spPr bwMode="auto">
              <a:xfrm>
                <a:off x="97520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1" name="Rectangle 860"/>
              <p:cNvSpPr/>
              <p:nvPr userDrawn="1"/>
            </p:nvSpPr>
            <p:spPr bwMode="auto">
              <a:xfrm>
                <a:off x="102092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2" name="Rectangle 861"/>
              <p:cNvSpPr/>
              <p:nvPr userDrawn="1"/>
            </p:nvSpPr>
            <p:spPr bwMode="auto">
              <a:xfrm>
                <a:off x="106664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3" name="Rectangle 862"/>
              <p:cNvSpPr/>
              <p:nvPr userDrawn="1"/>
            </p:nvSpPr>
            <p:spPr bwMode="auto">
              <a:xfrm>
                <a:off x="111236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4" name="Rectangle 863"/>
              <p:cNvSpPr/>
              <p:nvPr userDrawn="1"/>
            </p:nvSpPr>
            <p:spPr bwMode="auto">
              <a:xfrm>
                <a:off x="115808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5" name="Rectangle 864"/>
              <p:cNvSpPr/>
              <p:nvPr userDrawn="1"/>
            </p:nvSpPr>
            <p:spPr bwMode="auto">
              <a:xfrm>
                <a:off x="12038012" y="3044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6" name="Rectangle 865"/>
              <p:cNvSpPr/>
              <p:nvPr/>
            </p:nvSpPr>
            <p:spPr bwMode="auto">
              <a:xfrm>
                <a:off x="-306388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7" name="Rectangle 866"/>
              <p:cNvSpPr/>
              <p:nvPr userDrawn="1"/>
            </p:nvSpPr>
            <p:spPr bwMode="auto">
              <a:xfrm>
                <a:off x="1508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8" name="Rectangle 867"/>
              <p:cNvSpPr/>
              <p:nvPr userDrawn="1"/>
            </p:nvSpPr>
            <p:spPr bwMode="auto">
              <a:xfrm>
                <a:off x="6080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69" name="Rectangle 868"/>
              <p:cNvSpPr/>
              <p:nvPr userDrawn="1"/>
            </p:nvSpPr>
            <p:spPr bwMode="auto">
              <a:xfrm>
                <a:off x="10652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0" name="Rectangle 869"/>
              <p:cNvSpPr/>
              <p:nvPr userDrawn="1"/>
            </p:nvSpPr>
            <p:spPr bwMode="auto">
              <a:xfrm>
                <a:off x="15224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1" name="Rectangle 870"/>
              <p:cNvSpPr/>
              <p:nvPr userDrawn="1"/>
            </p:nvSpPr>
            <p:spPr bwMode="auto">
              <a:xfrm>
                <a:off x="19796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2" name="Rectangle 871"/>
              <p:cNvSpPr/>
              <p:nvPr userDrawn="1"/>
            </p:nvSpPr>
            <p:spPr bwMode="auto">
              <a:xfrm>
                <a:off x="24368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3" name="Rectangle 872"/>
              <p:cNvSpPr/>
              <p:nvPr/>
            </p:nvSpPr>
            <p:spPr bwMode="auto">
              <a:xfrm>
                <a:off x="28940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4" name="Rectangle 873"/>
              <p:cNvSpPr/>
              <p:nvPr userDrawn="1"/>
            </p:nvSpPr>
            <p:spPr bwMode="auto">
              <a:xfrm>
                <a:off x="33512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5" name="Rectangle 874"/>
              <p:cNvSpPr/>
              <p:nvPr userDrawn="1"/>
            </p:nvSpPr>
            <p:spPr bwMode="auto">
              <a:xfrm>
                <a:off x="38084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6" name="Rectangle 875"/>
              <p:cNvSpPr/>
              <p:nvPr userDrawn="1"/>
            </p:nvSpPr>
            <p:spPr bwMode="auto">
              <a:xfrm>
                <a:off x="42656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7" name="Rectangle 876"/>
              <p:cNvSpPr/>
              <p:nvPr userDrawn="1"/>
            </p:nvSpPr>
            <p:spPr bwMode="auto">
              <a:xfrm>
                <a:off x="47228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8" name="Rectangle 877"/>
              <p:cNvSpPr/>
              <p:nvPr userDrawn="1"/>
            </p:nvSpPr>
            <p:spPr bwMode="auto">
              <a:xfrm>
                <a:off x="51800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79" name="Rectangle 878"/>
              <p:cNvSpPr/>
              <p:nvPr userDrawn="1"/>
            </p:nvSpPr>
            <p:spPr bwMode="auto">
              <a:xfrm>
                <a:off x="56372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0" name="Rectangle 879"/>
              <p:cNvSpPr/>
              <p:nvPr/>
            </p:nvSpPr>
            <p:spPr bwMode="auto">
              <a:xfrm>
                <a:off x="60944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1" name="Rectangle 880"/>
              <p:cNvSpPr/>
              <p:nvPr userDrawn="1"/>
            </p:nvSpPr>
            <p:spPr bwMode="auto">
              <a:xfrm>
                <a:off x="65516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2" name="Rectangle 881"/>
              <p:cNvSpPr/>
              <p:nvPr userDrawn="1"/>
            </p:nvSpPr>
            <p:spPr bwMode="auto">
              <a:xfrm>
                <a:off x="70088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3" name="Rectangle 882"/>
              <p:cNvSpPr/>
              <p:nvPr userDrawn="1"/>
            </p:nvSpPr>
            <p:spPr bwMode="auto">
              <a:xfrm>
                <a:off x="74660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4" name="Rectangle 883"/>
              <p:cNvSpPr/>
              <p:nvPr userDrawn="1"/>
            </p:nvSpPr>
            <p:spPr bwMode="auto">
              <a:xfrm>
                <a:off x="79232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5" name="Rectangle 884"/>
              <p:cNvSpPr/>
              <p:nvPr userDrawn="1"/>
            </p:nvSpPr>
            <p:spPr bwMode="auto">
              <a:xfrm>
                <a:off x="83804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6" name="Rectangle 885"/>
              <p:cNvSpPr/>
              <p:nvPr userDrawn="1"/>
            </p:nvSpPr>
            <p:spPr bwMode="auto">
              <a:xfrm>
                <a:off x="88376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7" name="Rectangle 886"/>
              <p:cNvSpPr/>
              <p:nvPr/>
            </p:nvSpPr>
            <p:spPr bwMode="auto">
              <a:xfrm>
                <a:off x="92948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8" name="Rectangle 887"/>
              <p:cNvSpPr/>
              <p:nvPr userDrawn="1"/>
            </p:nvSpPr>
            <p:spPr bwMode="auto">
              <a:xfrm>
                <a:off x="97520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89" name="Rectangle 888"/>
              <p:cNvSpPr/>
              <p:nvPr userDrawn="1"/>
            </p:nvSpPr>
            <p:spPr bwMode="auto">
              <a:xfrm>
                <a:off x="102092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0" name="Rectangle 889"/>
              <p:cNvSpPr/>
              <p:nvPr userDrawn="1"/>
            </p:nvSpPr>
            <p:spPr bwMode="auto">
              <a:xfrm>
                <a:off x="106664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1" name="Rectangle 890"/>
              <p:cNvSpPr/>
              <p:nvPr userDrawn="1"/>
            </p:nvSpPr>
            <p:spPr bwMode="auto">
              <a:xfrm>
                <a:off x="111236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2" name="Rectangle 891"/>
              <p:cNvSpPr/>
              <p:nvPr userDrawn="1"/>
            </p:nvSpPr>
            <p:spPr bwMode="auto">
              <a:xfrm>
                <a:off x="115808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3" name="Rectangle 892"/>
              <p:cNvSpPr/>
              <p:nvPr userDrawn="1"/>
            </p:nvSpPr>
            <p:spPr bwMode="auto">
              <a:xfrm>
                <a:off x="12038012" y="3502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4" name="Rectangle 893"/>
              <p:cNvSpPr/>
              <p:nvPr/>
            </p:nvSpPr>
            <p:spPr bwMode="auto">
              <a:xfrm>
                <a:off x="-306388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5" name="Rectangle 894"/>
              <p:cNvSpPr/>
              <p:nvPr userDrawn="1"/>
            </p:nvSpPr>
            <p:spPr bwMode="auto">
              <a:xfrm>
                <a:off x="1508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6" name="Rectangle 895"/>
              <p:cNvSpPr/>
              <p:nvPr userDrawn="1"/>
            </p:nvSpPr>
            <p:spPr bwMode="auto">
              <a:xfrm>
                <a:off x="6080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7" name="Rectangle 896"/>
              <p:cNvSpPr/>
              <p:nvPr userDrawn="1"/>
            </p:nvSpPr>
            <p:spPr bwMode="auto">
              <a:xfrm>
                <a:off x="10652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8" name="Rectangle 897"/>
              <p:cNvSpPr/>
              <p:nvPr userDrawn="1"/>
            </p:nvSpPr>
            <p:spPr bwMode="auto">
              <a:xfrm>
                <a:off x="15224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899" name="Rectangle 898"/>
              <p:cNvSpPr/>
              <p:nvPr userDrawn="1"/>
            </p:nvSpPr>
            <p:spPr bwMode="auto">
              <a:xfrm>
                <a:off x="19796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0" name="Rectangle 899"/>
              <p:cNvSpPr/>
              <p:nvPr userDrawn="1"/>
            </p:nvSpPr>
            <p:spPr bwMode="auto">
              <a:xfrm>
                <a:off x="24368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1" name="Rectangle 900"/>
              <p:cNvSpPr/>
              <p:nvPr/>
            </p:nvSpPr>
            <p:spPr bwMode="auto">
              <a:xfrm>
                <a:off x="28940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2" name="Rectangle 901"/>
              <p:cNvSpPr/>
              <p:nvPr userDrawn="1"/>
            </p:nvSpPr>
            <p:spPr bwMode="auto">
              <a:xfrm>
                <a:off x="33512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3" name="Rectangle 902"/>
              <p:cNvSpPr/>
              <p:nvPr userDrawn="1"/>
            </p:nvSpPr>
            <p:spPr bwMode="auto">
              <a:xfrm>
                <a:off x="38084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4" name="Rectangle 903"/>
              <p:cNvSpPr/>
              <p:nvPr userDrawn="1"/>
            </p:nvSpPr>
            <p:spPr bwMode="auto">
              <a:xfrm>
                <a:off x="42656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5" name="Rectangle 904"/>
              <p:cNvSpPr/>
              <p:nvPr userDrawn="1"/>
            </p:nvSpPr>
            <p:spPr bwMode="auto">
              <a:xfrm>
                <a:off x="47228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6" name="Rectangle 905"/>
              <p:cNvSpPr/>
              <p:nvPr userDrawn="1"/>
            </p:nvSpPr>
            <p:spPr bwMode="auto">
              <a:xfrm>
                <a:off x="51800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7" name="Rectangle 906"/>
              <p:cNvSpPr/>
              <p:nvPr userDrawn="1"/>
            </p:nvSpPr>
            <p:spPr bwMode="auto">
              <a:xfrm>
                <a:off x="56372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8" name="Rectangle 907"/>
              <p:cNvSpPr/>
              <p:nvPr/>
            </p:nvSpPr>
            <p:spPr bwMode="auto">
              <a:xfrm>
                <a:off x="60944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09" name="Rectangle 908"/>
              <p:cNvSpPr/>
              <p:nvPr userDrawn="1"/>
            </p:nvSpPr>
            <p:spPr bwMode="auto">
              <a:xfrm>
                <a:off x="65516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0" name="Rectangle 909"/>
              <p:cNvSpPr/>
              <p:nvPr userDrawn="1"/>
            </p:nvSpPr>
            <p:spPr bwMode="auto">
              <a:xfrm>
                <a:off x="70088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1" name="Rectangle 910"/>
              <p:cNvSpPr/>
              <p:nvPr userDrawn="1"/>
            </p:nvSpPr>
            <p:spPr bwMode="auto">
              <a:xfrm>
                <a:off x="74660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2" name="Rectangle 911"/>
              <p:cNvSpPr/>
              <p:nvPr userDrawn="1"/>
            </p:nvSpPr>
            <p:spPr bwMode="auto">
              <a:xfrm>
                <a:off x="79232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3" name="Rectangle 912"/>
              <p:cNvSpPr/>
              <p:nvPr userDrawn="1"/>
            </p:nvSpPr>
            <p:spPr bwMode="auto">
              <a:xfrm>
                <a:off x="83804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4" name="Rectangle 913"/>
              <p:cNvSpPr/>
              <p:nvPr userDrawn="1"/>
            </p:nvSpPr>
            <p:spPr bwMode="auto">
              <a:xfrm>
                <a:off x="88376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5" name="Rectangle 914"/>
              <p:cNvSpPr/>
              <p:nvPr/>
            </p:nvSpPr>
            <p:spPr bwMode="auto">
              <a:xfrm>
                <a:off x="92948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6" name="Rectangle 915"/>
              <p:cNvSpPr/>
              <p:nvPr userDrawn="1"/>
            </p:nvSpPr>
            <p:spPr bwMode="auto">
              <a:xfrm>
                <a:off x="97520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7" name="Rectangle 916"/>
              <p:cNvSpPr/>
              <p:nvPr userDrawn="1"/>
            </p:nvSpPr>
            <p:spPr bwMode="auto">
              <a:xfrm>
                <a:off x="102092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8" name="Rectangle 917"/>
              <p:cNvSpPr/>
              <p:nvPr userDrawn="1"/>
            </p:nvSpPr>
            <p:spPr bwMode="auto">
              <a:xfrm>
                <a:off x="106664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19" name="Rectangle 918"/>
              <p:cNvSpPr/>
              <p:nvPr userDrawn="1"/>
            </p:nvSpPr>
            <p:spPr bwMode="auto">
              <a:xfrm>
                <a:off x="111236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0" name="Rectangle 919"/>
              <p:cNvSpPr/>
              <p:nvPr userDrawn="1"/>
            </p:nvSpPr>
            <p:spPr bwMode="auto">
              <a:xfrm>
                <a:off x="115808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1" name="Rectangle 920"/>
              <p:cNvSpPr/>
              <p:nvPr userDrawn="1"/>
            </p:nvSpPr>
            <p:spPr bwMode="auto">
              <a:xfrm>
                <a:off x="12038012" y="3959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2" name="Rectangle 921"/>
              <p:cNvSpPr/>
              <p:nvPr/>
            </p:nvSpPr>
            <p:spPr bwMode="auto">
              <a:xfrm>
                <a:off x="-306388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3" name="Rectangle 922"/>
              <p:cNvSpPr/>
              <p:nvPr userDrawn="1"/>
            </p:nvSpPr>
            <p:spPr bwMode="auto">
              <a:xfrm>
                <a:off x="1508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4" name="Rectangle 923"/>
              <p:cNvSpPr/>
              <p:nvPr userDrawn="1"/>
            </p:nvSpPr>
            <p:spPr bwMode="auto">
              <a:xfrm>
                <a:off x="6080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5" name="Rectangle 924"/>
              <p:cNvSpPr/>
              <p:nvPr userDrawn="1"/>
            </p:nvSpPr>
            <p:spPr bwMode="auto">
              <a:xfrm>
                <a:off x="10652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6" name="Rectangle 925"/>
              <p:cNvSpPr/>
              <p:nvPr userDrawn="1"/>
            </p:nvSpPr>
            <p:spPr bwMode="auto">
              <a:xfrm>
                <a:off x="15224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7" name="Rectangle 926"/>
              <p:cNvSpPr/>
              <p:nvPr userDrawn="1"/>
            </p:nvSpPr>
            <p:spPr bwMode="auto">
              <a:xfrm>
                <a:off x="19796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8" name="Rectangle 927"/>
              <p:cNvSpPr/>
              <p:nvPr userDrawn="1"/>
            </p:nvSpPr>
            <p:spPr bwMode="auto">
              <a:xfrm>
                <a:off x="24368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29" name="Rectangle 928"/>
              <p:cNvSpPr/>
              <p:nvPr/>
            </p:nvSpPr>
            <p:spPr bwMode="auto">
              <a:xfrm>
                <a:off x="28940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0" name="Rectangle 929"/>
              <p:cNvSpPr/>
              <p:nvPr userDrawn="1"/>
            </p:nvSpPr>
            <p:spPr bwMode="auto">
              <a:xfrm>
                <a:off x="33512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1" name="Rectangle 930"/>
              <p:cNvSpPr/>
              <p:nvPr userDrawn="1"/>
            </p:nvSpPr>
            <p:spPr bwMode="auto">
              <a:xfrm>
                <a:off x="38084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2" name="Rectangle 931"/>
              <p:cNvSpPr/>
              <p:nvPr userDrawn="1"/>
            </p:nvSpPr>
            <p:spPr bwMode="auto">
              <a:xfrm>
                <a:off x="42656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3" name="Rectangle 932"/>
              <p:cNvSpPr/>
              <p:nvPr userDrawn="1"/>
            </p:nvSpPr>
            <p:spPr bwMode="auto">
              <a:xfrm>
                <a:off x="47228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4" name="Rectangle 933"/>
              <p:cNvSpPr/>
              <p:nvPr userDrawn="1"/>
            </p:nvSpPr>
            <p:spPr bwMode="auto">
              <a:xfrm>
                <a:off x="51800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5" name="Rectangle 934"/>
              <p:cNvSpPr/>
              <p:nvPr userDrawn="1"/>
            </p:nvSpPr>
            <p:spPr bwMode="auto">
              <a:xfrm>
                <a:off x="56372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6" name="Rectangle 935"/>
              <p:cNvSpPr/>
              <p:nvPr/>
            </p:nvSpPr>
            <p:spPr bwMode="auto">
              <a:xfrm>
                <a:off x="60944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7" name="Rectangle 936"/>
              <p:cNvSpPr/>
              <p:nvPr userDrawn="1"/>
            </p:nvSpPr>
            <p:spPr bwMode="auto">
              <a:xfrm>
                <a:off x="65516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8" name="Rectangle 937"/>
              <p:cNvSpPr/>
              <p:nvPr userDrawn="1"/>
            </p:nvSpPr>
            <p:spPr bwMode="auto">
              <a:xfrm>
                <a:off x="70088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39" name="Rectangle 938"/>
              <p:cNvSpPr/>
              <p:nvPr userDrawn="1"/>
            </p:nvSpPr>
            <p:spPr bwMode="auto">
              <a:xfrm>
                <a:off x="74660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0" name="Rectangle 939"/>
              <p:cNvSpPr/>
              <p:nvPr userDrawn="1"/>
            </p:nvSpPr>
            <p:spPr bwMode="auto">
              <a:xfrm>
                <a:off x="79232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1" name="Rectangle 940"/>
              <p:cNvSpPr/>
              <p:nvPr userDrawn="1"/>
            </p:nvSpPr>
            <p:spPr bwMode="auto">
              <a:xfrm>
                <a:off x="83804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2" name="Rectangle 941"/>
              <p:cNvSpPr/>
              <p:nvPr userDrawn="1"/>
            </p:nvSpPr>
            <p:spPr bwMode="auto">
              <a:xfrm>
                <a:off x="88376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3" name="Rectangle 942"/>
              <p:cNvSpPr/>
              <p:nvPr/>
            </p:nvSpPr>
            <p:spPr bwMode="auto">
              <a:xfrm>
                <a:off x="92948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4" name="Rectangle 943"/>
              <p:cNvSpPr/>
              <p:nvPr userDrawn="1"/>
            </p:nvSpPr>
            <p:spPr bwMode="auto">
              <a:xfrm>
                <a:off x="97520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5" name="Rectangle 944"/>
              <p:cNvSpPr/>
              <p:nvPr userDrawn="1"/>
            </p:nvSpPr>
            <p:spPr bwMode="auto">
              <a:xfrm>
                <a:off x="102092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6" name="Rectangle 945"/>
              <p:cNvSpPr/>
              <p:nvPr userDrawn="1"/>
            </p:nvSpPr>
            <p:spPr bwMode="auto">
              <a:xfrm>
                <a:off x="106664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7" name="Rectangle 946"/>
              <p:cNvSpPr/>
              <p:nvPr userDrawn="1"/>
            </p:nvSpPr>
            <p:spPr bwMode="auto">
              <a:xfrm>
                <a:off x="111236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8" name="Rectangle 947"/>
              <p:cNvSpPr/>
              <p:nvPr userDrawn="1"/>
            </p:nvSpPr>
            <p:spPr bwMode="auto">
              <a:xfrm>
                <a:off x="115808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49" name="Rectangle 948"/>
              <p:cNvSpPr/>
              <p:nvPr userDrawn="1"/>
            </p:nvSpPr>
            <p:spPr bwMode="auto">
              <a:xfrm>
                <a:off x="12038012" y="4416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0" name="Rectangle 949"/>
              <p:cNvSpPr/>
              <p:nvPr/>
            </p:nvSpPr>
            <p:spPr bwMode="auto">
              <a:xfrm>
                <a:off x="-306388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1" name="Rectangle 950"/>
              <p:cNvSpPr/>
              <p:nvPr userDrawn="1"/>
            </p:nvSpPr>
            <p:spPr bwMode="auto">
              <a:xfrm>
                <a:off x="1508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2" name="Rectangle 951"/>
              <p:cNvSpPr/>
              <p:nvPr userDrawn="1"/>
            </p:nvSpPr>
            <p:spPr bwMode="auto">
              <a:xfrm>
                <a:off x="6080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3" name="Rectangle 952"/>
              <p:cNvSpPr/>
              <p:nvPr userDrawn="1"/>
            </p:nvSpPr>
            <p:spPr bwMode="auto">
              <a:xfrm>
                <a:off x="10652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4" name="Rectangle 953"/>
              <p:cNvSpPr/>
              <p:nvPr userDrawn="1"/>
            </p:nvSpPr>
            <p:spPr bwMode="auto">
              <a:xfrm>
                <a:off x="15224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5" name="Rectangle 954"/>
              <p:cNvSpPr/>
              <p:nvPr userDrawn="1"/>
            </p:nvSpPr>
            <p:spPr bwMode="auto">
              <a:xfrm>
                <a:off x="19796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6" name="Rectangle 955"/>
              <p:cNvSpPr/>
              <p:nvPr userDrawn="1"/>
            </p:nvSpPr>
            <p:spPr bwMode="auto">
              <a:xfrm>
                <a:off x="24368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7" name="Rectangle 956"/>
              <p:cNvSpPr/>
              <p:nvPr/>
            </p:nvSpPr>
            <p:spPr bwMode="auto">
              <a:xfrm>
                <a:off x="28940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8" name="Rectangle 957"/>
              <p:cNvSpPr/>
              <p:nvPr userDrawn="1"/>
            </p:nvSpPr>
            <p:spPr bwMode="auto">
              <a:xfrm>
                <a:off x="33512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59" name="Rectangle 958"/>
              <p:cNvSpPr/>
              <p:nvPr userDrawn="1"/>
            </p:nvSpPr>
            <p:spPr bwMode="auto">
              <a:xfrm>
                <a:off x="38084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0" name="Rectangle 959"/>
              <p:cNvSpPr/>
              <p:nvPr userDrawn="1"/>
            </p:nvSpPr>
            <p:spPr bwMode="auto">
              <a:xfrm>
                <a:off x="42656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1" name="Rectangle 960"/>
              <p:cNvSpPr/>
              <p:nvPr userDrawn="1"/>
            </p:nvSpPr>
            <p:spPr bwMode="auto">
              <a:xfrm>
                <a:off x="47228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2" name="Rectangle 961"/>
              <p:cNvSpPr/>
              <p:nvPr userDrawn="1"/>
            </p:nvSpPr>
            <p:spPr bwMode="auto">
              <a:xfrm>
                <a:off x="51800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3" name="Rectangle 962"/>
              <p:cNvSpPr/>
              <p:nvPr userDrawn="1"/>
            </p:nvSpPr>
            <p:spPr bwMode="auto">
              <a:xfrm>
                <a:off x="56372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4" name="Rectangle 963"/>
              <p:cNvSpPr/>
              <p:nvPr/>
            </p:nvSpPr>
            <p:spPr bwMode="auto">
              <a:xfrm>
                <a:off x="60944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5" name="Rectangle 964"/>
              <p:cNvSpPr/>
              <p:nvPr userDrawn="1"/>
            </p:nvSpPr>
            <p:spPr bwMode="auto">
              <a:xfrm>
                <a:off x="65516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6" name="Rectangle 965"/>
              <p:cNvSpPr/>
              <p:nvPr userDrawn="1"/>
            </p:nvSpPr>
            <p:spPr bwMode="auto">
              <a:xfrm>
                <a:off x="70088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7" name="Rectangle 966"/>
              <p:cNvSpPr/>
              <p:nvPr userDrawn="1"/>
            </p:nvSpPr>
            <p:spPr bwMode="auto">
              <a:xfrm>
                <a:off x="74660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8" name="Rectangle 967"/>
              <p:cNvSpPr/>
              <p:nvPr userDrawn="1"/>
            </p:nvSpPr>
            <p:spPr bwMode="auto">
              <a:xfrm>
                <a:off x="79232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69" name="Rectangle 968"/>
              <p:cNvSpPr/>
              <p:nvPr userDrawn="1"/>
            </p:nvSpPr>
            <p:spPr bwMode="auto">
              <a:xfrm>
                <a:off x="83804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0" name="Rectangle 969"/>
              <p:cNvSpPr/>
              <p:nvPr userDrawn="1"/>
            </p:nvSpPr>
            <p:spPr bwMode="auto">
              <a:xfrm>
                <a:off x="88376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1" name="Rectangle 970"/>
              <p:cNvSpPr/>
              <p:nvPr/>
            </p:nvSpPr>
            <p:spPr bwMode="auto">
              <a:xfrm>
                <a:off x="92948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2" name="Rectangle 971"/>
              <p:cNvSpPr/>
              <p:nvPr userDrawn="1"/>
            </p:nvSpPr>
            <p:spPr bwMode="auto">
              <a:xfrm>
                <a:off x="97520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3" name="Rectangle 972"/>
              <p:cNvSpPr/>
              <p:nvPr userDrawn="1"/>
            </p:nvSpPr>
            <p:spPr bwMode="auto">
              <a:xfrm>
                <a:off x="102092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4" name="Rectangle 973"/>
              <p:cNvSpPr/>
              <p:nvPr userDrawn="1"/>
            </p:nvSpPr>
            <p:spPr bwMode="auto">
              <a:xfrm>
                <a:off x="106664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5" name="Rectangle 974"/>
              <p:cNvSpPr/>
              <p:nvPr userDrawn="1"/>
            </p:nvSpPr>
            <p:spPr bwMode="auto">
              <a:xfrm>
                <a:off x="111236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6" name="Rectangle 975"/>
              <p:cNvSpPr/>
              <p:nvPr userDrawn="1"/>
            </p:nvSpPr>
            <p:spPr bwMode="auto">
              <a:xfrm>
                <a:off x="115808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7" name="Rectangle 976"/>
              <p:cNvSpPr/>
              <p:nvPr userDrawn="1"/>
            </p:nvSpPr>
            <p:spPr bwMode="auto">
              <a:xfrm>
                <a:off x="12038012" y="48737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8" name="Rectangle 977"/>
              <p:cNvSpPr/>
              <p:nvPr/>
            </p:nvSpPr>
            <p:spPr bwMode="auto">
              <a:xfrm>
                <a:off x="-306388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79" name="Rectangle 978"/>
              <p:cNvSpPr/>
              <p:nvPr userDrawn="1"/>
            </p:nvSpPr>
            <p:spPr bwMode="auto">
              <a:xfrm>
                <a:off x="1508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0" name="Rectangle 979"/>
              <p:cNvSpPr/>
              <p:nvPr userDrawn="1"/>
            </p:nvSpPr>
            <p:spPr bwMode="auto">
              <a:xfrm>
                <a:off x="6080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1" name="Rectangle 980"/>
              <p:cNvSpPr/>
              <p:nvPr userDrawn="1"/>
            </p:nvSpPr>
            <p:spPr bwMode="auto">
              <a:xfrm>
                <a:off x="10652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2" name="Rectangle 981"/>
              <p:cNvSpPr/>
              <p:nvPr userDrawn="1"/>
            </p:nvSpPr>
            <p:spPr bwMode="auto">
              <a:xfrm>
                <a:off x="15224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3" name="Rectangle 982"/>
              <p:cNvSpPr/>
              <p:nvPr userDrawn="1"/>
            </p:nvSpPr>
            <p:spPr bwMode="auto">
              <a:xfrm>
                <a:off x="19796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4" name="Rectangle 983"/>
              <p:cNvSpPr/>
              <p:nvPr userDrawn="1"/>
            </p:nvSpPr>
            <p:spPr bwMode="auto">
              <a:xfrm>
                <a:off x="24368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5" name="Rectangle 984"/>
              <p:cNvSpPr/>
              <p:nvPr/>
            </p:nvSpPr>
            <p:spPr bwMode="auto">
              <a:xfrm>
                <a:off x="28940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6" name="Rectangle 985"/>
              <p:cNvSpPr/>
              <p:nvPr userDrawn="1"/>
            </p:nvSpPr>
            <p:spPr bwMode="auto">
              <a:xfrm>
                <a:off x="33512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7" name="Rectangle 986"/>
              <p:cNvSpPr/>
              <p:nvPr userDrawn="1"/>
            </p:nvSpPr>
            <p:spPr bwMode="auto">
              <a:xfrm>
                <a:off x="38084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8" name="Rectangle 987"/>
              <p:cNvSpPr/>
              <p:nvPr userDrawn="1"/>
            </p:nvSpPr>
            <p:spPr bwMode="auto">
              <a:xfrm>
                <a:off x="42656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89" name="Rectangle 988"/>
              <p:cNvSpPr/>
              <p:nvPr userDrawn="1"/>
            </p:nvSpPr>
            <p:spPr bwMode="auto">
              <a:xfrm>
                <a:off x="47228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0" name="Rectangle 989"/>
              <p:cNvSpPr/>
              <p:nvPr userDrawn="1"/>
            </p:nvSpPr>
            <p:spPr bwMode="auto">
              <a:xfrm>
                <a:off x="51800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1" name="Rectangle 990"/>
              <p:cNvSpPr/>
              <p:nvPr userDrawn="1"/>
            </p:nvSpPr>
            <p:spPr bwMode="auto">
              <a:xfrm>
                <a:off x="56372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2" name="Rectangle 991"/>
              <p:cNvSpPr/>
              <p:nvPr/>
            </p:nvSpPr>
            <p:spPr bwMode="auto">
              <a:xfrm>
                <a:off x="60944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3" name="Rectangle 992"/>
              <p:cNvSpPr/>
              <p:nvPr userDrawn="1"/>
            </p:nvSpPr>
            <p:spPr bwMode="auto">
              <a:xfrm>
                <a:off x="65516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4" name="Rectangle 993"/>
              <p:cNvSpPr/>
              <p:nvPr userDrawn="1"/>
            </p:nvSpPr>
            <p:spPr bwMode="auto">
              <a:xfrm>
                <a:off x="70088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5" name="Rectangle 994"/>
              <p:cNvSpPr/>
              <p:nvPr userDrawn="1"/>
            </p:nvSpPr>
            <p:spPr bwMode="auto">
              <a:xfrm>
                <a:off x="74660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6" name="Rectangle 995"/>
              <p:cNvSpPr/>
              <p:nvPr userDrawn="1"/>
            </p:nvSpPr>
            <p:spPr bwMode="auto">
              <a:xfrm>
                <a:off x="79232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7" name="Rectangle 996"/>
              <p:cNvSpPr/>
              <p:nvPr userDrawn="1"/>
            </p:nvSpPr>
            <p:spPr bwMode="auto">
              <a:xfrm>
                <a:off x="83804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8" name="Rectangle 997"/>
              <p:cNvSpPr/>
              <p:nvPr userDrawn="1"/>
            </p:nvSpPr>
            <p:spPr bwMode="auto">
              <a:xfrm>
                <a:off x="88376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999" name="Rectangle 998"/>
              <p:cNvSpPr/>
              <p:nvPr/>
            </p:nvSpPr>
            <p:spPr bwMode="auto">
              <a:xfrm>
                <a:off x="92948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0" name="Rectangle 999"/>
              <p:cNvSpPr/>
              <p:nvPr userDrawn="1"/>
            </p:nvSpPr>
            <p:spPr bwMode="auto">
              <a:xfrm>
                <a:off x="97520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1" name="Rectangle 1000"/>
              <p:cNvSpPr/>
              <p:nvPr userDrawn="1"/>
            </p:nvSpPr>
            <p:spPr bwMode="auto">
              <a:xfrm>
                <a:off x="102092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2" name="Rectangle 1001"/>
              <p:cNvSpPr/>
              <p:nvPr userDrawn="1"/>
            </p:nvSpPr>
            <p:spPr bwMode="auto">
              <a:xfrm>
                <a:off x="106664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3" name="Rectangle 1002"/>
              <p:cNvSpPr/>
              <p:nvPr userDrawn="1"/>
            </p:nvSpPr>
            <p:spPr bwMode="auto">
              <a:xfrm>
                <a:off x="111236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4" name="Rectangle 1003"/>
              <p:cNvSpPr/>
              <p:nvPr userDrawn="1"/>
            </p:nvSpPr>
            <p:spPr bwMode="auto">
              <a:xfrm>
                <a:off x="115808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5" name="Rectangle 1004"/>
              <p:cNvSpPr/>
              <p:nvPr userDrawn="1"/>
            </p:nvSpPr>
            <p:spPr bwMode="auto">
              <a:xfrm>
                <a:off x="12038012" y="53309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6" name="Rectangle 1005"/>
              <p:cNvSpPr/>
              <p:nvPr/>
            </p:nvSpPr>
            <p:spPr bwMode="auto">
              <a:xfrm>
                <a:off x="-306388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7" name="Rectangle 1006"/>
              <p:cNvSpPr/>
              <p:nvPr userDrawn="1"/>
            </p:nvSpPr>
            <p:spPr bwMode="auto">
              <a:xfrm>
                <a:off x="1508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8" name="Rectangle 1007"/>
              <p:cNvSpPr/>
              <p:nvPr userDrawn="1"/>
            </p:nvSpPr>
            <p:spPr bwMode="auto">
              <a:xfrm>
                <a:off x="6080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09" name="Rectangle 1008"/>
              <p:cNvSpPr/>
              <p:nvPr userDrawn="1"/>
            </p:nvSpPr>
            <p:spPr bwMode="auto">
              <a:xfrm>
                <a:off x="10652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0" name="Rectangle 1009"/>
              <p:cNvSpPr/>
              <p:nvPr userDrawn="1"/>
            </p:nvSpPr>
            <p:spPr bwMode="auto">
              <a:xfrm>
                <a:off x="15224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1" name="Rectangle 1010"/>
              <p:cNvSpPr/>
              <p:nvPr userDrawn="1"/>
            </p:nvSpPr>
            <p:spPr bwMode="auto">
              <a:xfrm>
                <a:off x="19796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2" name="Rectangle 1011"/>
              <p:cNvSpPr/>
              <p:nvPr userDrawn="1"/>
            </p:nvSpPr>
            <p:spPr bwMode="auto">
              <a:xfrm>
                <a:off x="24368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3" name="Rectangle 1012"/>
              <p:cNvSpPr/>
              <p:nvPr/>
            </p:nvSpPr>
            <p:spPr bwMode="auto">
              <a:xfrm>
                <a:off x="28940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4" name="Rectangle 1013"/>
              <p:cNvSpPr/>
              <p:nvPr userDrawn="1"/>
            </p:nvSpPr>
            <p:spPr bwMode="auto">
              <a:xfrm>
                <a:off x="33512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5" name="Rectangle 1014"/>
              <p:cNvSpPr/>
              <p:nvPr userDrawn="1"/>
            </p:nvSpPr>
            <p:spPr bwMode="auto">
              <a:xfrm>
                <a:off x="38084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6" name="Rectangle 1015"/>
              <p:cNvSpPr/>
              <p:nvPr userDrawn="1"/>
            </p:nvSpPr>
            <p:spPr bwMode="auto">
              <a:xfrm>
                <a:off x="42656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7" name="Rectangle 1016"/>
              <p:cNvSpPr/>
              <p:nvPr userDrawn="1"/>
            </p:nvSpPr>
            <p:spPr bwMode="auto">
              <a:xfrm>
                <a:off x="47228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8" name="Rectangle 1017"/>
              <p:cNvSpPr/>
              <p:nvPr userDrawn="1"/>
            </p:nvSpPr>
            <p:spPr bwMode="auto">
              <a:xfrm>
                <a:off x="51800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19" name="Rectangle 1018"/>
              <p:cNvSpPr/>
              <p:nvPr userDrawn="1"/>
            </p:nvSpPr>
            <p:spPr bwMode="auto">
              <a:xfrm>
                <a:off x="56372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0" name="Rectangle 1019"/>
              <p:cNvSpPr/>
              <p:nvPr/>
            </p:nvSpPr>
            <p:spPr bwMode="auto">
              <a:xfrm>
                <a:off x="60944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1" name="Rectangle 1020"/>
              <p:cNvSpPr/>
              <p:nvPr userDrawn="1"/>
            </p:nvSpPr>
            <p:spPr bwMode="auto">
              <a:xfrm>
                <a:off x="65516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2" name="Rectangle 1021"/>
              <p:cNvSpPr/>
              <p:nvPr userDrawn="1"/>
            </p:nvSpPr>
            <p:spPr bwMode="auto">
              <a:xfrm>
                <a:off x="70088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3" name="Rectangle 1022"/>
              <p:cNvSpPr/>
              <p:nvPr userDrawn="1"/>
            </p:nvSpPr>
            <p:spPr bwMode="auto">
              <a:xfrm>
                <a:off x="74660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4" name="Rectangle 1023"/>
              <p:cNvSpPr/>
              <p:nvPr userDrawn="1"/>
            </p:nvSpPr>
            <p:spPr bwMode="auto">
              <a:xfrm>
                <a:off x="79232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5" name="Rectangle 1024"/>
              <p:cNvSpPr/>
              <p:nvPr userDrawn="1"/>
            </p:nvSpPr>
            <p:spPr bwMode="auto">
              <a:xfrm>
                <a:off x="83804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6" name="Rectangle 1025"/>
              <p:cNvSpPr/>
              <p:nvPr userDrawn="1"/>
            </p:nvSpPr>
            <p:spPr bwMode="auto">
              <a:xfrm>
                <a:off x="88376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7" name="Rectangle 1026"/>
              <p:cNvSpPr/>
              <p:nvPr/>
            </p:nvSpPr>
            <p:spPr bwMode="auto">
              <a:xfrm>
                <a:off x="92948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8" name="Rectangle 1027"/>
              <p:cNvSpPr/>
              <p:nvPr userDrawn="1"/>
            </p:nvSpPr>
            <p:spPr bwMode="auto">
              <a:xfrm>
                <a:off x="97520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29" name="Rectangle 1028"/>
              <p:cNvSpPr/>
              <p:nvPr userDrawn="1"/>
            </p:nvSpPr>
            <p:spPr bwMode="auto">
              <a:xfrm>
                <a:off x="102092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0" name="Rectangle 1029"/>
              <p:cNvSpPr/>
              <p:nvPr userDrawn="1"/>
            </p:nvSpPr>
            <p:spPr bwMode="auto">
              <a:xfrm>
                <a:off x="106664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1" name="Rectangle 1030"/>
              <p:cNvSpPr/>
              <p:nvPr userDrawn="1"/>
            </p:nvSpPr>
            <p:spPr bwMode="auto">
              <a:xfrm>
                <a:off x="111236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2" name="Rectangle 1031"/>
              <p:cNvSpPr/>
              <p:nvPr userDrawn="1"/>
            </p:nvSpPr>
            <p:spPr bwMode="auto">
              <a:xfrm>
                <a:off x="115808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3" name="Rectangle 1032"/>
              <p:cNvSpPr/>
              <p:nvPr userDrawn="1"/>
            </p:nvSpPr>
            <p:spPr bwMode="auto">
              <a:xfrm>
                <a:off x="12038012" y="57881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4" name="Rectangle 1033"/>
              <p:cNvSpPr/>
              <p:nvPr/>
            </p:nvSpPr>
            <p:spPr bwMode="auto">
              <a:xfrm>
                <a:off x="-306388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5" name="Rectangle 1034"/>
              <p:cNvSpPr/>
              <p:nvPr userDrawn="1"/>
            </p:nvSpPr>
            <p:spPr bwMode="auto">
              <a:xfrm>
                <a:off x="1508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6" name="Rectangle 1035"/>
              <p:cNvSpPr/>
              <p:nvPr userDrawn="1"/>
            </p:nvSpPr>
            <p:spPr bwMode="auto">
              <a:xfrm>
                <a:off x="6080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7" name="Rectangle 1036"/>
              <p:cNvSpPr/>
              <p:nvPr userDrawn="1"/>
            </p:nvSpPr>
            <p:spPr bwMode="auto">
              <a:xfrm>
                <a:off x="10652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8" name="Rectangle 1037"/>
              <p:cNvSpPr/>
              <p:nvPr userDrawn="1"/>
            </p:nvSpPr>
            <p:spPr bwMode="auto">
              <a:xfrm>
                <a:off x="15224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39" name="Rectangle 1038"/>
              <p:cNvSpPr/>
              <p:nvPr userDrawn="1"/>
            </p:nvSpPr>
            <p:spPr bwMode="auto">
              <a:xfrm>
                <a:off x="19796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0" name="Rectangle 1039"/>
              <p:cNvSpPr/>
              <p:nvPr userDrawn="1"/>
            </p:nvSpPr>
            <p:spPr bwMode="auto">
              <a:xfrm>
                <a:off x="24368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1" name="Rectangle 1040"/>
              <p:cNvSpPr/>
              <p:nvPr/>
            </p:nvSpPr>
            <p:spPr bwMode="auto">
              <a:xfrm>
                <a:off x="28940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2" name="Rectangle 1041"/>
              <p:cNvSpPr/>
              <p:nvPr userDrawn="1"/>
            </p:nvSpPr>
            <p:spPr bwMode="auto">
              <a:xfrm>
                <a:off x="33512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3" name="Rectangle 1042"/>
              <p:cNvSpPr/>
              <p:nvPr userDrawn="1"/>
            </p:nvSpPr>
            <p:spPr bwMode="auto">
              <a:xfrm>
                <a:off x="38084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4" name="Rectangle 1043"/>
              <p:cNvSpPr/>
              <p:nvPr userDrawn="1"/>
            </p:nvSpPr>
            <p:spPr bwMode="auto">
              <a:xfrm>
                <a:off x="42656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5" name="Rectangle 1044"/>
              <p:cNvSpPr/>
              <p:nvPr userDrawn="1"/>
            </p:nvSpPr>
            <p:spPr bwMode="auto">
              <a:xfrm>
                <a:off x="47228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6" name="Rectangle 1045"/>
              <p:cNvSpPr/>
              <p:nvPr userDrawn="1"/>
            </p:nvSpPr>
            <p:spPr bwMode="auto">
              <a:xfrm>
                <a:off x="51800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7" name="Rectangle 1046"/>
              <p:cNvSpPr/>
              <p:nvPr userDrawn="1"/>
            </p:nvSpPr>
            <p:spPr bwMode="auto">
              <a:xfrm>
                <a:off x="56372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8" name="Rectangle 1047"/>
              <p:cNvSpPr/>
              <p:nvPr/>
            </p:nvSpPr>
            <p:spPr bwMode="auto">
              <a:xfrm>
                <a:off x="60944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49" name="Rectangle 1048"/>
              <p:cNvSpPr/>
              <p:nvPr userDrawn="1"/>
            </p:nvSpPr>
            <p:spPr bwMode="auto">
              <a:xfrm>
                <a:off x="65516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0" name="Rectangle 1049"/>
              <p:cNvSpPr/>
              <p:nvPr userDrawn="1"/>
            </p:nvSpPr>
            <p:spPr bwMode="auto">
              <a:xfrm>
                <a:off x="70088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1" name="Rectangle 1050"/>
              <p:cNvSpPr/>
              <p:nvPr userDrawn="1"/>
            </p:nvSpPr>
            <p:spPr bwMode="auto">
              <a:xfrm>
                <a:off x="74660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2" name="Rectangle 1051"/>
              <p:cNvSpPr/>
              <p:nvPr userDrawn="1"/>
            </p:nvSpPr>
            <p:spPr bwMode="auto">
              <a:xfrm>
                <a:off x="79232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3" name="Rectangle 1052"/>
              <p:cNvSpPr/>
              <p:nvPr userDrawn="1"/>
            </p:nvSpPr>
            <p:spPr bwMode="auto">
              <a:xfrm>
                <a:off x="83804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4" name="Rectangle 1053"/>
              <p:cNvSpPr/>
              <p:nvPr userDrawn="1"/>
            </p:nvSpPr>
            <p:spPr bwMode="auto">
              <a:xfrm>
                <a:off x="88376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5" name="Rectangle 1054"/>
              <p:cNvSpPr/>
              <p:nvPr/>
            </p:nvSpPr>
            <p:spPr bwMode="auto">
              <a:xfrm>
                <a:off x="92948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6" name="Rectangle 1055"/>
              <p:cNvSpPr/>
              <p:nvPr userDrawn="1"/>
            </p:nvSpPr>
            <p:spPr bwMode="auto">
              <a:xfrm>
                <a:off x="97520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7" name="Rectangle 1056"/>
              <p:cNvSpPr/>
              <p:nvPr userDrawn="1"/>
            </p:nvSpPr>
            <p:spPr bwMode="auto">
              <a:xfrm>
                <a:off x="102092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8" name="Rectangle 1057"/>
              <p:cNvSpPr/>
              <p:nvPr userDrawn="1"/>
            </p:nvSpPr>
            <p:spPr bwMode="auto">
              <a:xfrm>
                <a:off x="106664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59" name="Rectangle 1058"/>
              <p:cNvSpPr/>
              <p:nvPr userDrawn="1"/>
            </p:nvSpPr>
            <p:spPr bwMode="auto">
              <a:xfrm>
                <a:off x="111236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0" name="Rectangle 1059"/>
              <p:cNvSpPr/>
              <p:nvPr userDrawn="1"/>
            </p:nvSpPr>
            <p:spPr bwMode="auto">
              <a:xfrm>
                <a:off x="115808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1" name="Rectangle 1060"/>
              <p:cNvSpPr/>
              <p:nvPr userDrawn="1"/>
            </p:nvSpPr>
            <p:spPr bwMode="auto">
              <a:xfrm>
                <a:off x="12038012" y="62453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2" name="Rectangle 1061"/>
              <p:cNvSpPr/>
              <p:nvPr/>
            </p:nvSpPr>
            <p:spPr bwMode="auto">
              <a:xfrm>
                <a:off x="-306388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3" name="Rectangle 1062"/>
              <p:cNvSpPr/>
              <p:nvPr userDrawn="1"/>
            </p:nvSpPr>
            <p:spPr bwMode="auto">
              <a:xfrm>
                <a:off x="1508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4" name="Rectangle 1063"/>
              <p:cNvSpPr/>
              <p:nvPr userDrawn="1"/>
            </p:nvSpPr>
            <p:spPr bwMode="auto">
              <a:xfrm>
                <a:off x="6080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5" name="Rectangle 1064"/>
              <p:cNvSpPr/>
              <p:nvPr userDrawn="1"/>
            </p:nvSpPr>
            <p:spPr bwMode="auto">
              <a:xfrm>
                <a:off x="10652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6" name="Rectangle 1065"/>
              <p:cNvSpPr/>
              <p:nvPr userDrawn="1"/>
            </p:nvSpPr>
            <p:spPr bwMode="auto">
              <a:xfrm>
                <a:off x="15224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7" name="Rectangle 1066"/>
              <p:cNvSpPr/>
              <p:nvPr userDrawn="1"/>
            </p:nvSpPr>
            <p:spPr bwMode="auto">
              <a:xfrm>
                <a:off x="19796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8" name="Rectangle 1067"/>
              <p:cNvSpPr/>
              <p:nvPr userDrawn="1"/>
            </p:nvSpPr>
            <p:spPr bwMode="auto">
              <a:xfrm>
                <a:off x="24368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69" name="Rectangle 1068"/>
              <p:cNvSpPr/>
              <p:nvPr/>
            </p:nvSpPr>
            <p:spPr bwMode="auto">
              <a:xfrm>
                <a:off x="28940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0" name="Rectangle 1069"/>
              <p:cNvSpPr/>
              <p:nvPr userDrawn="1"/>
            </p:nvSpPr>
            <p:spPr bwMode="auto">
              <a:xfrm>
                <a:off x="33512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1" name="Rectangle 1070"/>
              <p:cNvSpPr/>
              <p:nvPr userDrawn="1"/>
            </p:nvSpPr>
            <p:spPr bwMode="auto">
              <a:xfrm>
                <a:off x="38084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2" name="Rectangle 1071"/>
              <p:cNvSpPr/>
              <p:nvPr userDrawn="1"/>
            </p:nvSpPr>
            <p:spPr bwMode="auto">
              <a:xfrm>
                <a:off x="42656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3" name="Rectangle 1072"/>
              <p:cNvSpPr/>
              <p:nvPr userDrawn="1"/>
            </p:nvSpPr>
            <p:spPr bwMode="auto">
              <a:xfrm>
                <a:off x="47228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4" name="Rectangle 1073"/>
              <p:cNvSpPr/>
              <p:nvPr userDrawn="1"/>
            </p:nvSpPr>
            <p:spPr bwMode="auto">
              <a:xfrm>
                <a:off x="51800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5" name="Rectangle 1074"/>
              <p:cNvSpPr/>
              <p:nvPr userDrawn="1"/>
            </p:nvSpPr>
            <p:spPr bwMode="auto">
              <a:xfrm>
                <a:off x="56372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6" name="Rectangle 1075"/>
              <p:cNvSpPr/>
              <p:nvPr/>
            </p:nvSpPr>
            <p:spPr bwMode="auto">
              <a:xfrm>
                <a:off x="60944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7" name="Rectangle 1076"/>
              <p:cNvSpPr/>
              <p:nvPr userDrawn="1"/>
            </p:nvSpPr>
            <p:spPr bwMode="auto">
              <a:xfrm>
                <a:off x="65516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8" name="Rectangle 1077"/>
              <p:cNvSpPr/>
              <p:nvPr userDrawn="1"/>
            </p:nvSpPr>
            <p:spPr bwMode="auto">
              <a:xfrm>
                <a:off x="70088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79" name="Rectangle 1078"/>
              <p:cNvSpPr/>
              <p:nvPr userDrawn="1"/>
            </p:nvSpPr>
            <p:spPr bwMode="auto">
              <a:xfrm>
                <a:off x="74660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0" name="Rectangle 1079"/>
              <p:cNvSpPr/>
              <p:nvPr userDrawn="1"/>
            </p:nvSpPr>
            <p:spPr bwMode="auto">
              <a:xfrm>
                <a:off x="79232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1" name="Rectangle 1080"/>
              <p:cNvSpPr/>
              <p:nvPr userDrawn="1"/>
            </p:nvSpPr>
            <p:spPr bwMode="auto">
              <a:xfrm>
                <a:off x="83804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2" name="Rectangle 1081"/>
              <p:cNvSpPr/>
              <p:nvPr userDrawn="1"/>
            </p:nvSpPr>
            <p:spPr bwMode="auto">
              <a:xfrm>
                <a:off x="88376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3" name="Rectangle 1082"/>
              <p:cNvSpPr/>
              <p:nvPr/>
            </p:nvSpPr>
            <p:spPr bwMode="auto">
              <a:xfrm>
                <a:off x="92948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4" name="Rectangle 1083"/>
              <p:cNvSpPr/>
              <p:nvPr userDrawn="1"/>
            </p:nvSpPr>
            <p:spPr bwMode="auto">
              <a:xfrm>
                <a:off x="97520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5" name="Rectangle 1084"/>
              <p:cNvSpPr/>
              <p:nvPr userDrawn="1"/>
            </p:nvSpPr>
            <p:spPr bwMode="auto">
              <a:xfrm>
                <a:off x="102092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6" name="Rectangle 1085"/>
              <p:cNvSpPr/>
              <p:nvPr userDrawn="1"/>
            </p:nvSpPr>
            <p:spPr bwMode="auto">
              <a:xfrm>
                <a:off x="106664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7" name="Rectangle 1086"/>
              <p:cNvSpPr/>
              <p:nvPr userDrawn="1"/>
            </p:nvSpPr>
            <p:spPr bwMode="auto">
              <a:xfrm>
                <a:off x="111236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8" name="Rectangle 1087"/>
              <p:cNvSpPr/>
              <p:nvPr userDrawn="1"/>
            </p:nvSpPr>
            <p:spPr bwMode="auto">
              <a:xfrm>
                <a:off x="115808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  <p:sp>
            <p:nvSpPr>
              <p:cNvPr id="1089" name="Rectangle 1088"/>
              <p:cNvSpPr/>
              <p:nvPr userDrawn="1"/>
            </p:nvSpPr>
            <p:spPr bwMode="auto">
              <a:xfrm>
                <a:off x="12038012" y="6702552"/>
                <a:ext cx="457200" cy="457200"/>
              </a:xfrm>
              <a:prstGeom prst="rect">
                <a:avLst/>
              </a:prstGeom>
              <a:noFill/>
              <a:ln w="3175">
                <a:solidFill>
                  <a:srgbClr val="292929">
                    <a:alpha val="7000"/>
                  </a:srgbClr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36" tIns="45718" rIns="91436" bIns="4571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768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5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 pitchFamily="34" charset="0"/>
                </a:endParaRPr>
              </a:p>
            </p:txBody>
          </p:sp>
        </p:grpSp>
        <p:grpSp>
          <p:nvGrpSpPr>
            <p:cNvPr id="1114" name="grid lines - 1&quot; - horizontal"/>
            <p:cNvGrpSpPr/>
            <p:nvPr userDrawn="1"/>
          </p:nvGrpSpPr>
          <p:grpSpPr>
            <a:xfrm>
              <a:off x="-304396" y="-228600"/>
              <a:ext cx="12801600" cy="7315200"/>
              <a:chOff x="-304396" y="-228600"/>
              <a:chExt cx="12801600" cy="7315200"/>
            </a:xfrm>
          </p:grpSpPr>
          <p:cxnSp>
            <p:nvCxnSpPr>
              <p:cNvPr id="1105" name="Straight Connector 1104"/>
              <p:cNvCxnSpPr/>
              <p:nvPr userDrawn="1"/>
            </p:nvCxnSpPr>
            <p:spPr>
              <a:xfrm rot="16200000" flipV="1">
                <a:off x="6096404" y="-2971800"/>
                <a:ext cx="0" cy="12801600"/>
              </a:xfrm>
              <a:prstGeom prst="line">
                <a:avLst/>
              </a:prstGeom>
              <a:ln>
                <a:solidFill>
                  <a:srgbClr val="292929">
                    <a:alpha val="59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6" name="Straight Connector 1105"/>
              <p:cNvCxnSpPr/>
              <p:nvPr userDrawn="1"/>
            </p:nvCxnSpPr>
            <p:spPr>
              <a:xfrm rot="16200000" flipV="1">
                <a:off x="6096404" y="-2057400"/>
                <a:ext cx="0" cy="128016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7" name="Straight Connector 1106"/>
              <p:cNvCxnSpPr/>
              <p:nvPr userDrawn="1"/>
            </p:nvCxnSpPr>
            <p:spPr>
              <a:xfrm rot="16200000" flipV="1">
                <a:off x="6096404" y="-1143000"/>
                <a:ext cx="0" cy="128016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8" name="Straight Connector 1107"/>
              <p:cNvCxnSpPr/>
              <p:nvPr userDrawn="1"/>
            </p:nvCxnSpPr>
            <p:spPr>
              <a:xfrm rot="16200000" flipV="1">
                <a:off x="6096404" y="-228600"/>
                <a:ext cx="0" cy="128016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9" name="Straight Connector 1108"/>
              <p:cNvCxnSpPr/>
              <p:nvPr userDrawn="1"/>
            </p:nvCxnSpPr>
            <p:spPr>
              <a:xfrm rot="16200000" flipV="1">
                <a:off x="6096404" y="685800"/>
                <a:ext cx="0" cy="128016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0" name="Straight Connector 1109"/>
              <p:cNvCxnSpPr/>
              <p:nvPr userDrawn="1"/>
            </p:nvCxnSpPr>
            <p:spPr>
              <a:xfrm rot="16200000" flipV="1">
                <a:off x="6096404" y="-3886200"/>
                <a:ext cx="0" cy="128016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1" name="Straight Connector 1110"/>
              <p:cNvCxnSpPr/>
              <p:nvPr userDrawn="1"/>
            </p:nvCxnSpPr>
            <p:spPr>
              <a:xfrm rot="16200000" flipV="1">
                <a:off x="6096404" y="-4800600"/>
                <a:ext cx="0" cy="128016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2" name="Straight Connector 1111"/>
              <p:cNvCxnSpPr/>
              <p:nvPr userDrawn="1"/>
            </p:nvCxnSpPr>
            <p:spPr>
              <a:xfrm rot="16200000" flipV="1">
                <a:off x="6096404" y="-5715000"/>
                <a:ext cx="0" cy="128016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3" name="Straight Connector 1112"/>
              <p:cNvCxnSpPr/>
              <p:nvPr userDrawn="1"/>
            </p:nvCxnSpPr>
            <p:spPr>
              <a:xfrm rot="16200000" flipV="1">
                <a:off x="6096404" y="-6629400"/>
                <a:ext cx="0" cy="128016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7" name="grid lines - 1&quot; - vertical"/>
            <p:cNvGrpSpPr/>
            <p:nvPr userDrawn="1"/>
          </p:nvGrpSpPr>
          <p:grpSpPr>
            <a:xfrm>
              <a:off x="-304396" y="-228600"/>
              <a:ext cx="12799608" cy="7315200"/>
              <a:chOff x="-304396" y="-228600"/>
              <a:chExt cx="12799608" cy="7315200"/>
            </a:xfrm>
          </p:grpSpPr>
          <p:cxnSp>
            <p:nvCxnSpPr>
              <p:cNvPr id="1091" name="Straight Connector 1090"/>
              <p:cNvCxnSpPr/>
              <p:nvPr userDrawn="1"/>
            </p:nvCxnSpPr>
            <p:spPr>
              <a:xfrm>
                <a:off x="6096404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59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3" name="Straight Connector 1092"/>
              <p:cNvCxnSpPr/>
              <p:nvPr userDrawn="1"/>
            </p:nvCxnSpPr>
            <p:spPr>
              <a:xfrm>
                <a:off x="8840600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4" name="Straight Connector 1093"/>
              <p:cNvCxnSpPr/>
              <p:nvPr userDrawn="1"/>
            </p:nvCxnSpPr>
            <p:spPr>
              <a:xfrm>
                <a:off x="7011136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5" name="Straight Connector 1094"/>
              <p:cNvCxnSpPr/>
              <p:nvPr userDrawn="1"/>
            </p:nvCxnSpPr>
            <p:spPr>
              <a:xfrm>
                <a:off x="7925868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6" name="Straight Connector 1095"/>
              <p:cNvCxnSpPr/>
              <p:nvPr userDrawn="1"/>
            </p:nvCxnSpPr>
            <p:spPr>
              <a:xfrm>
                <a:off x="9755332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7" name="Straight Connector 1096"/>
              <p:cNvCxnSpPr/>
              <p:nvPr userDrawn="1"/>
            </p:nvCxnSpPr>
            <p:spPr>
              <a:xfrm>
                <a:off x="10670064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8" name="Straight Connector 1097"/>
              <p:cNvCxnSpPr/>
              <p:nvPr userDrawn="1"/>
            </p:nvCxnSpPr>
            <p:spPr>
              <a:xfrm>
                <a:off x="11584794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9" name="Straight Connector 1098"/>
              <p:cNvCxnSpPr/>
              <p:nvPr userDrawn="1"/>
            </p:nvCxnSpPr>
            <p:spPr>
              <a:xfrm>
                <a:off x="5181672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0" name="Straight Connector 1099"/>
              <p:cNvCxnSpPr/>
              <p:nvPr userDrawn="1"/>
            </p:nvCxnSpPr>
            <p:spPr>
              <a:xfrm>
                <a:off x="4266940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1" name="Straight Connector 1100"/>
              <p:cNvCxnSpPr/>
              <p:nvPr userDrawn="1"/>
            </p:nvCxnSpPr>
            <p:spPr>
              <a:xfrm>
                <a:off x="3352208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2" name="Straight Connector 1101"/>
              <p:cNvCxnSpPr/>
              <p:nvPr userDrawn="1"/>
            </p:nvCxnSpPr>
            <p:spPr>
              <a:xfrm>
                <a:off x="2437476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3" name="Straight Connector 1102"/>
              <p:cNvCxnSpPr/>
              <p:nvPr userDrawn="1"/>
            </p:nvCxnSpPr>
            <p:spPr>
              <a:xfrm>
                <a:off x="1522744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4" name="Straight Connector 1103"/>
              <p:cNvCxnSpPr/>
              <p:nvPr userDrawn="1"/>
            </p:nvCxnSpPr>
            <p:spPr>
              <a:xfrm>
                <a:off x="608012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5" name="Straight Connector 1114"/>
              <p:cNvCxnSpPr/>
              <p:nvPr userDrawn="1"/>
            </p:nvCxnSpPr>
            <p:spPr>
              <a:xfrm>
                <a:off x="-304396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6" name="Straight Connector 1115"/>
              <p:cNvCxnSpPr/>
              <p:nvPr userDrawn="1"/>
            </p:nvCxnSpPr>
            <p:spPr>
              <a:xfrm>
                <a:off x="12495212" y="-228600"/>
                <a:ext cx="0" cy="7315200"/>
              </a:xfrm>
              <a:prstGeom prst="line">
                <a:avLst/>
              </a:prstGeom>
              <a:ln>
                <a:solidFill>
                  <a:srgbClr val="292929">
                    <a:alpha val="2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6" name="Retângulo 485"/>
          <p:cNvSpPr/>
          <p:nvPr userDrawn="1"/>
        </p:nvSpPr>
        <p:spPr bwMode="auto">
          <a:xfrm>
            <a:off x="1" y="-38"/>
            <a:ext cx="6921794" cy="765581"/>
          </a:xfrm>
          <a:prstGeom prst="rect">
            <a:avLst/>
          </a:prstGeom>
          <a:solidFill>
            <a:srgbClr val="FF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l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2400" dirty="0" smtClean="0">
                <a:solidFill>
                  <a:schemeClr val="bg1"/>
                </a:solidFill>
              </a:rPr>
              <a:t>Programa</a:t>
            </a:r>
            <a:r>
              <a:rPr lang="pt-BR" sz="2400" baseline="0" dirty="0" smtClean="0">
                <a:solidFill>
                  <a:schemeClr val="bg1"/>
                </a:solidFill>
              </a:rPr>
              <a:t> </a:t>
            </a:r>
            <a:r>
              <a:rPr lang="pt-BR" sz="2400" baseline="0" dirty="0" smtClean="0">
                <a:solidFill>
                  <a:schemeClr val="bg1"/>
                </a:solidFill>
              </a:rPr>
              <a:t>de </a:t>
            </a:r>
            <a:r>
              <a:rPr lang="pt-BR" sz="2400" baseline="0" dirty="0" smtClean="0">
                <a:solidFill>
                  <a:schemeClr val="bg1"/>
                </a:solidFill>
              </a:rPr>
              <a:t>Inovação</a:t>
            </a:r>
            <a:endParaRPr lang="pt-BR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27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685966" rtl="0" eaLnBrk="1" latinLnBrk="0" hangingPunct="1">
        <a:lnSpc>
          <a:spcPct val="90000"/>
        </a:lnSpc>
        <a:spcBef>
          <a:spcPct val="0"/>
        </a:spcBef>
        <a:buNone/>
        <a:defRPr lang="en-US" sz="3301" b="0" kern="1200" cap="none" spc="-113" baseline="0" dirty="0" smtClean="0">
          <a:ln w="3175">
            <a:noFill/>
          </a:ln>
          <a:solidFill>
            <a:schemeClr val="tx2"/>
          </a:solidFill>
          <a:effectLst/>
          <a:latin typeface="Segoe UI Light" pitchFamily="34" charset="0"/>
          <a:ea typeface="+mn-ea"/>
          <a:cs typeface="Arial" charset="0"/>
        </a:defRPr>
      </a:lvl1pPr>
    </p:titleStyle>
    <p:bodyStyle>
      <a:lvl1pPr marL="217947" indent="-217947" algn="l" defTabSz="685966" rtl="0" eaLnBrk="1" latinLnBrk="0" hangingPunct="1">
        <a:lnSpc>
          <a:spcPct val="90000"/>
        </a:lnSpc>
        <a:spcBef>
          <a:spcPct val="20000"/>
        </a:spcBef>
        <a:buClrTx/>
        <a:buSzPct val="90000"/>
        <a:buFont typeface="Arial" pitchFamily="34" charset="0"/>
        <a:buChar char="•"/>
        <a:defRPr sz="2401" kern="1200">
          <a:gradFill>
            <a:gsLst>
              <a:gs pos="0">
                <a:schemeClr val="tx1"/>
              </a:gs>
              <a:gs pos="86000">
                <a:schemeClr val="tx1"/>
              </a:gs>
            </a:gsLst>
            <a:lin ang="5400000" scaled="0"/>
          </a:gradFill>
          <a:latin typeface="Segoe UI" pitchFamily="34" charset="0"/>
          <a:ea typeface="+mn-ea"/>
          <a:cs typeface="+mn-cs"/>
        </a:defRPr>
      </a:lvl1pPr>
      <a:lvl2pPr marL="441848" indent="-213183" algn="l" defTabSz="685966" rtl="0" eaLnBrk="1" latinLnBrk="0" hangingPunct="1">
        <a:lnSpc>
          <a:spcPct val="90000"/>
        </a:lnSpc>
        <a:spcBef>
          <a:spcPct val="20000"/>
        </a:spcBef>
        <a:buClrTx/>
        <a:buSzPct val="90000"/>
        <a:buFont typeface="Arial" pitchFamily="34" charset="0"/>
        <a:buChar char="•"/>
        <a:defRPr sz="2101" kern="1200">
          <a:gradFill>
            <a:gsLst>
              <a:gs pos="0">
                <a:schemeClr val="tx1"/>
              </a:gs>
              <a:gs pos="86000">
                <a:schemeClr val="tx1"/>
              </a:gs>
            </a:gsLst>
            <a:lin ang="5400000" scaled="0"/>
          </a:gradFill>
          <a:latin typeface="Segoe UI" pitchFamily="34" charset="0"/>
          <a:ea typeface="+mn-ea"/>
          <a:cs typeface="+mn-cs"/>
        </a:defRPr>
      </a:lvl2pPr>
      <a:lvl3pPr marL="663366" indent="-213183" algn="l" defTabSz="685966" rtl="0" eaLnBrk="1" latinLnBrk="0" hangingPunct="1">
        <a:lnSpc>
          <a:spcPct val="90000"/>
        </a:lnSpc>
        <a:spcBef>
          <a:spcPct val="20000"/>
        </a:spcBef>
        <a:buClrTx/>
        <a:buSzPct val="90000"/>
        <a:buFont typeface="Arial" pitchFamily="34" charset="0"/>
        <a:buChar char="•"/>
        <a:defRPr lang="en-US" sz="1800" kern="1200" dirty="0">
          <a:gradFill>
            <a:gsLst>
              <a:gs pos="0">
                <a:schemeClr val="tx1"/>
              </a:gs>
              <a:gs pos="86000">
                <a:schemeClr val="tx1"/>
              </a:gs>
            </a:gsLst>
            <a:lin ang="5400000" scaled="0"/>
          </a:gradFill>
          <a:latin typeface="Segoe UI" pitchFamily="34" charset="0"/>
          <a:ea typeface="+mn-ea"/>
          <a:cs typeface="+mn-cs"/>
        </a:defRPr>
      </a:lvl3pPr>
      <a:lvl4pPr marL="861066" indent="-220328" algn="l" defTabSz="685966" rtl="0" eaLnBrk="1" latinLnBrk="0" hangingPunct="1">
        <a:lnSpc>
          <a:spcPct val="90000"/>
        </a:lnSpc>
        <a:spcBef>
          <a:spcPct val="20000"/>
        </a:spcBef>
        <a:buClrTx/>
        <a:buSzPct val="90000"/>
        <a:buFont typeface="Arial" pitchFamily="34" charset="0"/>
        <a:buChar char="•"/>
        <a:defRPr sz="1500" kern="1200">
          <a:gradFill>
            <a:gsLst>
              <a:gs pos="0">
                <a:schemeClr val="tx1"/>
              </a:gs>
              <a:gs pos="86000">
                <a:schemeClr val="tx1"/>
              </a:gs>
            </a:gsLst>
            <a:lin ang="5400000" scaled="0"/>
          </a:gradFill>
          <a:latin typeface="Segoe UI" pitchFamily="34" charset="0"/>
          <a:ea typeface="+mn-ea"/>
          <a:cs typeface="+mn-cs"/>
        </a:defRPr>
      </a:lvl4pPr>
      <a:lvl5pPr marL="1028991" indent="-167926" algn="l" defTabSz="685966" rtl="0" eaLnBrk="1" latinLnBrk="0" hangingPunct="1">
        <a:lnSpc>
          <a:spcPct val="90000"/>
        </a:lnSpc>
        <a:spcBef>
          <a:spcPct val="20000"/>
        </a:spcBef>
        <a:buClrTx/>
        <a:buSzPct val="90000"/>
        <a:buFont typeface="Arial" pitchFamily="34" charset="0"/>
        <a:buChar char="•"/>
        <a:defRPr sz="1500" kern="1200">
          <a:gradFill>
            <a:gsLst>
              <a:gs pos="0">
                <a:schemeClr val="tx1"/>
              </a:gs>
              <a:gs pos="86000">
                <a:schemeClr val="tx1"/>
              </a:gs>
            </a:gsLst>
            <a:lin ang="5400000" scaled="0"/>
          </a:gradFill>
          <a:latin typeface="Segoe UI" pitchFamily="34" charset="0"/>
          <a:ea typeface="+mn-ea"/>
          <a:cs typeface="+mn-cs"/>
        </a:defRPr>
      </a:lvl5pPr>
      <a:lvl6pPr marL="1886409" indent="-171492" algn="l" defTabSz="6859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392" indent="-171492" algn="l" defTabSz="6859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376" indent="-171492" algn="l" defTabSz="6859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360" indent="-171492" algn="l" defTabSz="6859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9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84" algn="l" defTabSz="6859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66" algn="l" defTabSz="6859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50" algn="l" defTabSz="6859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34" algn="l" defTabSz="6859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17" algn="l" defTabSz="6859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00" algn="l" defTabSz="6859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884" algn="l" defTabSz="6859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68" algn="l" defTabSz="6859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0.emf"/><Relationship Id="rId7" Type="http://schemas.openxmlformats.org/officeDocument/2006/relationships/image" Target="../media/image7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aixaDeTexto 65"/>
          <p:cNvSpPr txBox="1"/>
          <p:nvPr/>
        </p:nvSpPr>
        <p:spPr>
          <a:xfrm>
            <a:off x="404984" y="1282890"/>
            <a:ext cx="8308365" cy="115416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3400" b="1" dirty="0" smtClean="0">
                <a:solidFill>
                  <a:srgbClr val="FF0000"/>
                </a:solidFill>
              </a:rPr>
              <a:t>Status Report do Programa de Inovação</a:t>
            </a:r>
          </a:p>
          <a:p>
            <a:endParaRPr lang="pt-BR" sz="100" b="1" dirty="0" smtClean="0">
              <a:solidFill>
                <a:srgbClr val="FF0000"/>
              </a:solidFill>
            </a:endParaRPr>
          </a:p>
          <a:p>
            <a:endParaRPr lang="pt-BR" sz="1200" b="1" dirty="0">
              <a:solidFill>
                <a:srgbClr val="FF0000"/>
              </a:solidFill>
            </a:endParaRPr>
          </a:p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Mês/Ano</a:t>
            </a:r>
            <a:endParaRPr lang="pt-BR" sz="2800" b="1" dirty="0" smtClean="0">
              <a:solidFill>
                <a:srgbClr val="FF0000"/>
              </a:solidFill>
            </a:endParaRPr>
          </a:p>
        </p:txBody>
      </p:sp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761" y="2748832"/>
            <a:ext cx="6157912" cy="33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69116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738792" y="1064522"/>
            <a:ext cx="321883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Manchetes do mês</a:t>
            </a:r>
          </a:p>
        </p:txBody>
      </p:sp>
      <p:sp>
        <p:nvSpPr>
          <p:cNvPr id="6" name="Retângulo 5"/>
          <p:cNvSpPr/>
          <p:nvPr/>
        </p:nvSpPr>
        <p:spPr bwMode="auto">
          <a:xfrm>
            <a:off x="8511683" y="6568865"/>
            <a:ext cx="601883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02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 bwMode="auto">
          <a:xfrm>
            <a:off x="-75266" y="6568865"/>
            <a:ext cx="3647404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Status report  - </a:t>
            </a:r>
            <a:r>
              <a:rPr lang="pt-BR" sz="1600" b="1" dirty="0" smtClean="0">
                <a:solidFill>
                  <a:srgbClr val="FF0000"/>
                </a:solidFill>
              </a:rPr>
              <a:t>Mês/Ano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58286" y="1895266"/>
            <a:ext cx="704840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2000" dirty="0" err="1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dd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/mm/</a:t>
            </a:r>
            <a:r>
              <a:rPr lang="pt-BR" sz="2000" dirty="0" err="1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aaaa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– Início dos trabalhos com o Polo Operações RH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758286" y="2715845"/>
            <a:ext cx="666528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2000" dirty="0" err="1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dd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/mm/</a:t>
            </a:r>
            <a:r>
              <a:rPr lang="pt-BR" sz="2000" dirty="0" err="1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aaaa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– Inserção das primeiras ideias no repositório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758286" y="2297041"/>
            <a:ext cx="754719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2000" dirty="0" err="1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dd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/mm/</a:t>
            </a:r>
            <a:r>
              <a:rPr lang="pt-BR" sz="2000" dirty="0" err="1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aaaa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– Início dos trabalhos com o Polo </a:t>
            </a:r>
            <a:r>
              <a:rPr lang="pt-BR" sz="2000" dirty="0" err="1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Admin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. / Financeiro</a:t>
            </a:r>
          </a:p>
        </p:txBody>
      </p:sp>
    </p:spTree>
    <p:extLst>
      <p:ext uri="{BB962C8B-B14F-4D97-AF65-F5344CB8AC3E}">
        <p14:creationId xmlns:p14="http://schemas.microsoft.com/office/powerpoint/2010/main" val="30721545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ela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162046"/>
              </p:ext>
            </p:extLst>
          </p:nvPr>
        </p:nvGraphicFramePr>
        <p:xfrm>
          <a:off x="278543" y="2566397"/>
          <a:ext cx="8579557" cy="3108960"/>
        </p:xfrm>
        <a:graphic>
          <a:graphicData uri="http://schemas.openxmlformats.org/drawingml/2006/table">
            <a:tbl>
              <a:tblPr firstRow="1" bandRow="1">
                <a:effectLst>
                  <a:outerShdw blurRad="88900" dist="63500" dir="5400000" sx="101000" sy="101000" algn="tl" rotWithShape="0">
                    <a:schemeClr val="tx1">
                      <a:lumMod val="65000"/>
                      <a:lumOff val="35000"/>
                      <a:alpha val="74000"/>
                    </a:schemeClr>
                  </a:outerShdw>
                </a:effectLst>
                <a:tableStyleId>{5C22544A-7EE6-4342-B048-85BDC9FD1C3A}</a:tableStyleId>
              </a:tblPr>
              <a:tblGrid>
                <a:gridCol w="1607407"/>
                <a:gridCol w="1323975"/>
                <a:gridCol w="1041441"/>
                <a:gridCol w="1068779"/>
                <a:gridCol w="1140032"/>
                <a:gridCol w="1163781"/>
                <a:gridCol w="1234142"/>
              </a:tblGrid>
              <a:tr h="285040">
                <a:tc>
                  <a:txBody>
                    <a:bodyPr/>
                    <a:lstStyle/>
                    <a:p>
                      <a:pPr algn="r"/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Registradas (Não Priorizadas)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Prioriza-</a:t>
                      </a: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das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Em </a:t>
                      </a: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Análise Crítica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Em </a:t>
                      </a:r>
                      <a:r>
                        <a:rPr lang="pt-BR" sz="13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Experimen-tação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Em </a:t>
                      </a:r>
                      <a:r>
                        <a:rPr lang="pt-BR" sz="13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Implemen-tação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Implementa-das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85040">
                <a:tc>
                  <a:txBody>
                    <a:bodyPr/>
                    <a:lstStyle/>
                    <a:p>
                      <a:pPr algn="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Comercial </a:t>
                      </a:r>
                      <a:r>
                        <a:rPr lang="pt-BR" sz="1300" b="1" dirty="0" smtClean="0">
                          <a:solidFill>
                            <a:srgbClr val="FF0000"/>
                          </a:solidFill>
                        </a:rPr>
                        <a:t>(0)</a:t>
                      </a:r>
                      <a:endParaRPr lang="pt-BR" sz="13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5040">
                <a:tc>
                  <a:txBody>
                    <a:bodyPr/>
                    <a:lstStyle/>
                    <a:p>
                      <a:pPr algn="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Operações RH </a:t>
                      </a:r>
                      <a:r>
                        <a:rPr lang="pt-BR" sz="1300" b="1" dirty="0" smtClean="0">
                          <a:solidFill>
                            <a:srgbClr val="FF0000"/>
                          </a:solidFill>
                        </a:rPr>
                        <a:t>(0)</a:t>
                      </a:r>
                      <a:endParaRPr lang="pt-BR" sz="13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5040">
                <a:tc>
                  <a:txBody>
                    <a:bodyPr/>
                    <a:lstStyle/>
                    <a:p>
                      <a:pPr algn="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Novos</a:t>
                      </a:r>
                      <a:r>
                        <a:rPr lang="pt-BR" sz="13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Produtos RH </a:t>
                      </a:r>
                      <a:r>
                        <a:rPr lang="pt-BR" sz="1300" b="1" baseline="0" dirty="0" smtClean="0">
                          <a:solidFill>
                            <a:srgbClr val="FF0000"/>
                          </a:solidFill>
                        </a:rPr>
                        <a:t>(0)</a:t>
                      </a:r>
                      <a:endParaRPr lang="pt-BR" sz="13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5040">
                <a:tc>
                  <a:txBody>
                    <a:bodyPr/>
                    <a:lstStyle/>
                    <a:p>
                      <a:pPr algn="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Infraestrutura </a:t>
                      </a:r>
                      <a:r>
                        <a:rPr lang="pt-BR" sz="1300" b="1" dirty="0" smtClean="0">
                          <a:solidFill>
                            <a:srgbClr val="FF0000"/>
                          </a:solidFill>
                        </a:rPr>
                        <a:t>(0)</a:t>
                      </a:r>
                      <a:endParaRPr lang="pt-BR" sz="13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pt-BR" sz="13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BDD7EE"/>
                    </a:solidFill>
                  </a:tcPr>
                </a:tc>
              </a:tr>
              <a:tr h="285040">
                <a:tc>
                  <a:txBody>
                    <a:bodyPr/>
                    <a:lstStyle/>
                    <a:p>
                      <a:pPr marL="0" algn="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Administrativo</a:t>
                      </a:r>
                      <a:r>
                        <a:rPr lang="pt-BR" sz="13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/ Financeiro </a:t>
                      </a:r>
                      <a:r>
                        <a:rPr lang="pt-BR" sz="13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(0)</a:t>
                      </a:r>
                      <a:endParaRPr lang="pt-BR" sz="13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85040">
                <a:tc>
                  <a:txBody>
                    <a:bodyPr/>
                    <a:lstStyle/>
                    <a:p>
                      <a:pPr marL="0" algn="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Marketing</a:t>
                      </a:r>
                      <a:r>
                        <a:rPr lang="pt-BR" sz="13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(0)</a:t>
                      </a:r>
                      <a:endParaRPr lang="pt-BR" sz="13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85040">
                <a:tc>
                  <a:txBody>
                    <a:bodyPr/>
                    <a:lstStyle/>
                    <a:p>
                      <a:pPr marL="0" algn="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Direção</a:t>
                      </a:r>
                      <a:r>
                        <a:rPr lang="pt-BR" sz="13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(0)</a:t>
                      </a:r>
                      <a:endParaRPr lang="pt-BR" sz="13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966" rtl="0" eaLnBrk="1" latinLnBrk="0" hangingPunct="1"/>
                      <a:r>
                        <a:rPr lang="pt-BR" sz="13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3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" name="Grupo 1"/>
          <p:cNvGrpSpPr/>
          <p:nvPr/>
        </p:nvGrpSpPr>
        <p:grpSpPr>
          <a:xfrm>
            <a:off x="2192872" y="1797870"/>
            <a:ext cx="619256" cy="536222"/>
            <a:chOff x="2560979" y="2159361"/>
            <a:chExt cx="619256" cy="536222"/>
          </a:xfrm>
        </p:grpSpPr>
        <p:sp>
          <p:nvSpPr>
            <p:cNvPr id="62" name="Teardrop 61"/>
            <p:cNvSpPr/>
            <p:nvPr/>
          </p:nvSpPr>
          <p:spPr bwMode="auto">
            <a:xfrm rot="8100000">
              <a:off x="2608018" y="2159361"/>
              <a:ext cx="536222" cy="536222"/>
            </a:xfrm>
            <a:prstGeom prst="teardrop">
              <a:avLst/>
            </a:prstGeom>
            <a:solidFill>
              <a:schemeClr val="accent2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solidFill>
                  <a:srgbClr val="1F4E79"/>
                </a:solidFill>
              </a:endParaRPr>
            </a:p>
          </p:txBody>
        </p:sp>
        <p:sp>
          <p:nvSpPr>
            <p:cNvPr id="78" name="CaixaDeTexto 77"/>
            <p:cNvSpPr txBox="1"/>
            <p:nvPr/>
          </p:nvSpPr>
          <p:spPr>
            <a:xfrm>
              <a:off x="2560979" y="2248830"/>
              <a:ext cx="619256" cy="3847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pt-BR" sz="2500" dirty="0" smtClean="0">
                  <a:solidFill>
                    <a:schemeClr val="bg1"/>
                  </a:solidFill>
                </a:rPr>
                <a:t>0</a:t>
              </a:r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3043101" y="1797870"/>
            <a:ext cx="1301810" cy="536222"/>
            <a:chOff x="3988291" y="2159361"/>
            <a:chExt cx="1301810" cy="536222"/>
          </a:xfrm>
        </p:grpSpPr>
        <p:sp>
          <p:nvSpPr>
            <p:cNvPr id="83" name="Teardrop 82"/>
            <p:cNvSpPr/>
            <p:nvPr/>
          </p:nvSpPr>
          <p:spPr bwMode="auto">
            <a:xfrm rot="8100000">
              <a:off x="4355629" y="2159361"/>
              <a:ext cx="536222" cy="536222"/>
            </a:xfrm>
            <a:prstGeom prst="teardrop">
              <a:avLst/>
            </a:prstGeom>
            <a:solidFill>
              <a:schemeClr val="accent2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solidFill>
                  <a:srgbClr val="1F4E79"/>
                </a:solidFill>
              </a:endParaRPr>
            </a:p>
          </p:txBody>
        </p:sp>
        <p:sp>
          <p:nvSpPr>
            <p:cNvPr id="79" name="CaixaDeTexto 78"/>
            <p:cNvSpPr txBox="1"/>
            <p:nvPr/>
          </p:nvSpPr>
          <p:spPr>
            <a:xfrm>
              <a:off x="3988291" y="2251102"/>
              <a:ext cx="1301810" cy="3847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ctr">
                <a:defRPr sz="440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pt-BR" sz="2500" dirty="0" smtClean="0">
                  <a:solidFill>
                    <a:schemeClr val="bg1"/>
                  </a:solidFill>
                </a:rPr>
                <a:t>0</a:t>
              </a:r>
              <a:endParaRPr lang="pt-BR" sz="25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4043418" y="1797870"/>
            <a:ext cx="1301810" cy="536222"/>
            <a:chOff x="5718918" y="2159361"/>
            <a:chExt cx="1301810" cy="536222"/>
          </a:xfrm>
        </p:grpSpPr>
        <p:sp>
          <p:nvSpPr>
            <p:cNvPr id="84" name="Teardrop 83"/>
            <p:cNvSpPr/>
            <p:nvPr/>
          </p:nvSpPr>
          <p:spPr bwMode="auto">
            <a:xfrm rot="8100000">
              <a:off x="6095998" y="2159361"/>
              <a:ext cx="536222" cy="536222"/>
            </a:xfrm>
            <a:prstGeom prst="teardrop">
              <a:avLst/>
            </a:prstGeom>
            <a:solidFill>
              <a:schemeClr val="accent2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solidFill>
                  <a:srgbClr val="1F4E79"/>
                </a:solidFill>
              </a:endParaRPr>
            </a:p>
          </p:txBody>
        </p:sp>
        <p:sp>
          <p:nvSpPr>
            <p:cNvPr id="80" name="CaixaDeTexto 79"/>
            <p:cNvSpPr txBox="1"/>
            <p:nvPr/>
          </p:nvSpPr>
          <p:spPr>
            <a:xfrm>
              <a:off x="5718918" y="2223806"/>
              <a:ext cx="1301810" cy="3847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ctr">
                <a:defRPr sz="440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pt-BR" sz="2500" dirty="0" smtClean="0">
                  <a:solidFill>
                    <a:schemeClr val="bg1"/>
                  </a:solidFill>
                </a:rPr>
                <a:t>0</a:t>
              </a:r>
              <a:endParaRPr lang="pt-BR" sz="25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6567480" y="1797870"/>
            <a:ext cx="585815" cy="536222"/>
            <a:chOff x="7808145" y="2159361"/>
            <a:chExt cx="585815" cy="536222"/>
          </a:xfrm>
        </p:grpSpPr>
        <p:sp>
          <p:nvSpPr>
            <p:cNvPr id="85" name="Teardrop 84"/>
            <p:cNvSpPr/>
            <p:nvPr/>
          </p:nvSpPr>
          <p:spPr bwMode="auto">
            <a:xfrm rot="8100000">
              <a:off x="7808145" y="2159361"/>
              <a:ext cx="536222" cy="536222"/>
            </a:xfrm>
            <a:prstGeom prst="teardrop">
              <a:avLst/>
            </a:prstGeom>
            <a:solidFill>
              <a:schemeClr val="accent2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solidFill>
                  <a:srgbClr val="1F4E79"/>
                </a:solidFill>
              </a:endParaRPr>
            </a:p>
          </p:txBody>
        </p:sp>
        <p:sp>
          <p:nvSpPr>
            <p:cNvPr id="81" name="CaixaDeTexto 80"/>
            <p:cNvSpPr txBox="1"/>
            <p:nvPr/>
          </p:nvSpPr>
          <p:spPr>
            <a:xfrm>
              <a:off x="7810314" y="2237454"/>
              <a:ext cx="583646" cy="3847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ctr">
                <a:defRPr sz="440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pt-BR" sz="2500" dirty="0" smtClean="0">
                  <a:solidFill>
                    <a:schemeClr val="bg1"/>
                  </a:solidFill>
                </a:rPr>
                <a:t>0</a:t>
              </a:r>
              <a:endParaRPr lang="pt-BR" sz="25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743365" y="1797870"/>
            <a:ext cx="619256" cy="536222"/>
            <a:chOff x="830017" y="2159361"/>
            <a:chExt cx="619256" cy="536222"/>
          </a:xfrm>
        </p:grpSpPr>
        <p:sp>
          <p:nvSpPr>
            <p:cNvPr id="15" name="Teardrop 14"/>
            <p:cNvSpPr/>
            <p:nvPr/>
          </p:nvSpPr>
          <p:spPr bwMode="auto">
            <a:xfrm rot="8100000">
              <a:off x="837259" y="2159361"/>
              <a:ext cx="536222" cy="536222"/>
            </a:xfrm>
            <a:prstGeom prst="teardrop">
              <a:avLst/>
            </a:prstGeom>
            <a:solidFill>
              <a:schemeClr val="accent2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solidFill>
                  <a:srgbClr val="1F4E79"/>
                </a:solidFill>
              </a:endParaRPr>
            </a:p>
          </p:txBody>
        </p:sp>
        <p:sp>
          <p:nvSpPr>
            <p:cNvPr id="59" name="CaixaDeTexto 77"/>
            <p:cNvSpPr txBox="1"/>
            <p:nvPr/>
          </p:nvSpPr>
          <p:spPr>
            <a:xfrm>
              <a:off x="830017" y="2248830"/>
              <a:ext cx="619256" cy="3847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pt-BR" sz="2500" dirty="0" smtClean="0">
                  <a:solidFill>
                    <a:schemeClr val="bg1"/>
                  </a:solidFill>
                </a:rPr>
                <a:t>0</a:t>
              </a:r>
            </a:p>
          </p:txBody>
        </p:sp>
      </p:grpSp>
      <p:grpSp>
        <p:nvGrpSpPr>
          <p:cNvPr id="36" name="Grupo 35"/>
          <p:cNvGrpSpPr/>
          <p:nvPr/>
        </p:nvGrpSpPr>
        <p:grpSpPr>
          <a:xfrm>
            <a:off x="5435564" y="1797870"/>
            <a:ext cx="585815" cy="536222"/>
            <a:chOff x="7808145" y="2159361"/>
            <a:chExt cx="585815" cy="536222"/>
          </a:xfrm>
        </p:grpSpPr>
        <p:sp>
          <p:nvSpPr>
            <p:cNvPr id="37" name="Teardrop 84"/>
            <p:cNvSpPr/>
            <p:nvPr/>
          </p:nvSpPr>
          <p:spPr bwMode="auto">
            <a:xfrm rot="8100000">
              <a:off x="7808145" y="2159361"/>
              <a:ext cx="536222" cy="536222"/>
            </a:xfrm>
            <a:prstGeom prst="teardrop">
              <a:avLst/>
            </a:prstGeom>
            <a:solidFill>
              <a:schemeClr val="accent2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solidFill>
                  <a:srgbClr val="1F4E79"/>
                </a:solidFill>
              </a:endParaRPr>
            </a:p>
          </p:txBody>
        </p:sp>
        <p:sp>
          <p:nvSpPr>
            <p:cNvPr id="38" name="CaixaDeTexto 37"/>
            <p:cNvSpPr txBox="1"/>
            <p:nvPr/>
          </p:nvSpPr>
          <p:spPr>
            <a:xfrm>
              <a:off x="7810314" y="2237454"/>
              <a:ext cx="583646" cy="3847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ctr">
                <a:defRPr sz="440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pt-BR" sz="2500" dirty="0" smtClean="0">
                  <a:solidFill>
                    <a:schemeClr val="bg1"/>
                  </a:solidFill>
                </a:rPr>
                <a:t>0</a:t>
              </a:r>
              <a:endParaRPr lang="pt-BR" sz="25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CaixaDeTexto 11"/>
          <p:cNvSpPr txBox="1"/>
          <p:nvPr/>
        </p:nvSpPr>
        <p:spPr>
          <a:xfrm>
            <a:off x="1442232" y="982634"/>
            <a:ext cx="653864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2500" b="1" dirty="0" smtClean="0">
                <a:solidFill>
                  <a:srgbClr val="FF0000"/>
                </a:solidFill>
              </a:rPr>
              <a:t>Quantidade de ideias por polo de inovação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548340" y="1417488"/>
            <a:ext cx="969817" cy="33855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pt-BR" sz="1100" b="1" dirty="0" smtClean="0">
                <a:solidFill>
                  <a:srgbClr val="FF0000"/>
                </a:solidFill>
              </a:rPr>
              <a:t>Total</a:t>
            </a:r>
          </a:p>
          <a:p>
            <a:pPr algn="ctr"/>
            <a:r>
              <a:rPr lang="pt-BR" sz="1100" b="1" dirty="0" smtClean="0">
                <a:solidFill>
                  <a:srgbClr val="FF0000"/>
                </a:solidFill>
              </a:rPr>
              <a:t>Repositório (*)</a:t>
            </a:r>
          </a:p>
        </p:txBody>
      </p:sp>
      <p:sp>
        <p:nvSpPr>
          <p:cNvPr id="41" name="Retângulo 40"/>
          <p:cNvSpPr/>
          <p:nvPr/>
        </p:nvSpPr>
        <p:spPr bwMode="auto">
          <a:xfrm>
            <a:off x="8511683" y="6568865"/>
            <a:ext cx="601883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03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-486637" y="6073728"/>
            <a:ext cx="605491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t-BR" sz="1400" b="1" dirty="0" smtClean="0">
                <a:solidFill>
                  <a:srgbClr val="FF0000"/>
                </a:solidFill>
              </a:rPr>
              <a:t>(*) A quantidade não considera as ideias descartadas</a:t>
            </a:r>
          </a:p>
        </p:txBody>
      </p:sp>
      <p:grpSp>
        <p:nvGrpSpPr>
          <p:cNvPr id="26" name="Grupo 25"/>
          <p:cNvGrpSpPr/>
          <p:nvPr/>
        </p:nvGrpSpPr>
        <p:grpSpPr>
          <a:xfrm>
            <a:off x="7895505" y="1797870"/>
            <a:ext cx="585815" cy="536222"/>
            <a:chOff x="7808145" y="2159361"/>
            <a:chExt cx="585815" cy="536222"/>
          </a:xfrm>
        </p:grpSpPr>
        <p:sp>
          <p:nvSpPr>
            <p:cNvPr id="27" name="Teardrop 84"/>
            <p:cNvSpPr/>
            <p:nvPr/>
          </p:nvSpPr>
          <p:spPr bwMode="auto">
            <a:xfrm rot="8100000">
              <a:off x="7808145" y="2159361"/>
              <a:ext cx="536222" cy="536222"/>
            </a:xfrm>
            <a:prstGeom prst="teardrop">
              <a:avLst/>
            </a:prstGeom>
            <a:solidFill>
              <a:schemeClr val="accent2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200" dirty="0" smtClean="0">
                <a:solidFill>
                  <a:srgbClr val="1F4E79"/>
                </a:solidFill>
              </a:endParaRPr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7810314" y="2237454"/>
              <a:ext cx="583646" cy="3847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ctr">
                <a:defRPr sz="4400">
                  <a:solidFill>
                    <a:schemeClr val="bg2">
                      <a:lumMod val="50000"/>
                    </a:schemeClr>
                  </a:solidFill>
                </a:defRPr>
              </a:lvl1pPr>
            </a:lstStyle>
            <a:p>
              <a:r>
                <a:rPr lang="pt-BR" sz="2500" dirty="0" smtClean="0">
                  <a:solidFill>
                    <a:schemeClr val="bg1"/>
                  </a:solidFill>
                </a:rPr>
                <a:t>0</a:t>
              </a:r>
              <a:endParaRPr lang="pt-BR" sz="2500" dirty="0">
                <a:solidFill>
                  <a:schemeClr val="bg1"/>
                </a:solidFill>
              </a:endParaRPr>
            </a:p>
          </p:txBody>
        </p:sp>
      </p:grpSp>
      <p:sp>
        <p:nvSpPr>
          <p:cNvPr id="29" name="Retângulo 28"/>
          <p:cNvSpPr/>
          <p:nvPr/>
        </p:nvSpPr>
        <p:spPr bwMode="auto">
          <a:xfrm>
            <a:off x="-75266" y="6568865"/>
            <a:ext cx="3647404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Status report  - </a:t>
            </a:r>
            <a:r>
              <a:rPr lang="pt-BR" sz="1600" b="1" dirty="0" smtClean="0">
                <a:solidFill>
                  <a:srgbClr val="FF0000"/>
                </a:solidFill>
              </a:rPr>
              <a:t>Mês/Ano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0167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aixaDeTexto 38"/>
          <p:cNvSpPr txBox="1"/>
          <p:nvPr/>
        </p:nvSpPr>
        <p:spPr>
          <a:xfrm>
            <a:off x="2072312" y="943962"/>
            <a:ext cx="5039841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</a:rPr>
              <a:t>Evolução da quantidade de ideias</a:t>
            </a:r>
          </a:p>
        </p:txBody>
      </p:sp>
      <p:sp>
        <p:nvSpPr>
          <p:cNvPr id="41" name="Retângulo 40"/>
          <p:cNvSpPr/>
          <p:nvPr/>
        </p:nvSpPr>
        <p:spPr bwMode="auto">
          <a:xfrm>
            <a:off x="8511683" y="6568865"/>
            <a:ext cx="601883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04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536962" y="5473216"/>
            <a:ext cx="759710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t-BR" sz="1400" b="1" dirty="0" smtClean="0">
                <a:solidFill>
                  <a:srgbClr val="FF0000"/>
                </a:solidFill>
              </a:rPr>
              <a:t>Obs.: Ideias descartadas não são computadas nas quantidades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1290962" y="1860221"/>
            <a:ext cx="240115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FF0000"/>
                </a:solidFill>
              </a:rPr>
              <a:t>Total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5579449" y="1860221"/>
            <a:ext cx="240115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FF0000"/>
                </a:solidFill>
              </a:rPr>
              <a:t>Por polo de inovação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370" y="2174259"/>
            <a:ext cx="4367239" cy="2623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13" y="2174259"/>
            <a:ext cx="4367239" cy="2623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tângulo 9"/>
          <p:cNvSpPr/>
          <p:nvPr/>
        </p:nvSpPr>
        <p:spPr bwMode="auto">
          <a:xfrm>
            <a:off x="-75266" y="6568865"/>
            <a:ext cx="3647404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Status report  - </a:t>
            </a:r>
            <a:r>
              <a:rPr lang="pt-BR" sz="1600" b="1" dirty="0" smtClean="0">
                <a:solidFill>
                  <a:srgbClr val="FF0000"/>
                </a:solidFill>
              </a:rPr>
              <a:t>Mês/Ano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2897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Tinta 5"/>
              <p14:cNvContentPartPr/>
              <p14:nvPr/>
            </p14:nvContentPartPr>
            <p14:xfrm>
              <a:off x="11332484" y="4024196"/>
              <a:ext cx="360" cy="360"/>
            </p14:xfrm>
          </p:contentPart>
        </mc:Choice>
        <mc:Fallback xmlns="">
          <p:pic>
            <p:nvPicPr>
              <p:cNvPr id="6" name="Tinta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331044" y="4022756"/>
                <a:ext cx="3240" cy="3240"/>
              </a:xfrm>
              <a:prstGeom prst="rect">
                <a:avLst/>
              </a:prstGeom>
            </p:spPr>
          </p:pic>
        </mc:Fallback>
      </mc:AlternateContent>
      <p:sp>
        <p:nvSpPr>
          <p:cNvPr id="63" name="CaixaDeTexto 62"/>
          <p:cNvSpPr txBox="1"/>
          <p:nvPr/>
        </p:nvSpPr>
        <p:spPr>
          <a:xfrm>
            <a:off x="2393634" y="1037226"/>
            <a:ext cx="3993081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2500" b="1" dirty="0" smtClean="0">
                <a:solidFill>
                  <a:srgbClr val="FF0000"/>
                </a:solidFill>
              </a:rPr>
              <a:t>Ideias transitando no funil</a:t>
            </a:r>
          </a:p>
        </p:txBody>
      </p:sp>
      <p:sp>
        <p:nvSpPr>
          <p:cNvPr id="16" name="Fluxograma: Terminação 15"/>
          <p:cNvSpPr/>
          <p:nvPr/>
        </p:nvSpPr>
        <p:spPr bwMode="auto">
          <a:xfrm>
            <a:off x="291018" y="3156428"/>
            <a:ext cx="1542197" cy="259308"/>
          </a:xfrm>
          <a:prstGeom prst="flowChartTerminator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chemeClr val="bg1"/>
                </a:solidFill>
              </a:rPr>
              <a:t>Priorizadas</a:t>
            </a:r>
          </a:p>
        </p:txBody>
      </p:sp>
      <p:sp>
        <p:nvSpPr>
          <p:cNvPr id="69" name="Fluxograma: Terminação 68"/>
          <p:cNvSpPr/>
          <p:nvPr/>
        </p:nvSpPr>
        <p:spPr bwMode="auto">
          <a:xfrm>
            <a:off x="2061768" y="3053308"/>
            <a:ext cx="1542197" cy="465549"/>
          </a:xfrm>
          <a:prstGeom prst="flowChartTerminator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chemeClr val="bg1"/>
                </a:solidFill>
              </a:rPr>
              <a:t>Em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chemeClr val="bg1"/>
                </a:solidFill>
              </a:rPr>
              <a:t>Análise Crítica</a:t>
            </a:r>
            <a:endParaRPr lang="pt-BR" sz="2200" b="1" dirty="0" smtClean="0">
              <a:solidFill>
                <a:schemeClr val="bg1"/>
              </a:solidFill>
            </a:endParaRPr>
          </a:p>
        </p:txBody>
      </p:sp>
      <p:sp>
        <p:nvSpPr>
          <p:cNvPr id="71" name="Fluxograma: Terminação 70"/>
          <p:cNvSpPr/>
          <p:nvPr/>
        </p:nvSpPr>
        <p:spPr bwMode="auto">
          <a:xfrm>
            <a:off x="3832097" y="3053308"/>
            <a:ext cx="1542197" cy="465548"/>
          </a:xfrm>
          <a:prstGeom prst="flowChartTerminator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chemeClr val="bg1"/>
                </a:solidFill>
              </a:rPr>
              <a:t>Em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chemeClr val="bg1"/>
                </a:solidFill>
              </a:rPr>
              <a:t>Experimentação</a:t>
            </a:r>
          </a:p>
        </p:txBody>
      </p:sp>
      <p:sp>
        <p:nvSpPr>
          <p:cNvPr id="74" name="Fluxograma: Terminação 73"/>
          <p:cNvSpPr/>
          <p:nvPr/>
        </p:nvSpPr>
        <p:spPr bwMode="auto">
          <a:xfrm>
            <a:off x="5614307" y="3068938"/>
            <a:ext cx="1542197" cy="434288"/>
          </a:xfrm>
          <a:prstGeom prst="flowChartTerminator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chemeClr val="bg1"/>
                </a:solidFill>
              </a:rPr>
              <a:t>Em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chemeClr val="bg1"/>
                </a:solidFill>
              </a:rPr>
              <a:t>Implementação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6" y="2027372"/>
            <a:ext cx="13049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625" y="2036897"/>
            <a:ext cx="11620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2096" y="2036897"/>
            <a:ext cx="11525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0138" y="2032134"/>
            <a:ext cx="11239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" name="Retângulo 74"/>
          <p:cNvSpPr/>
          <p:nvPr/>
        </p:nvSpPr>
        <p:spPr bwMode="auto">
          <a:xfrm>
            <a:off x="8511683" y="6568865"/>
            <a:ext cx="601883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05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  <p:sp>
        <p:nvSpPr>
          <p:cNvPr id="23" name="Losango 22"/>
          <p:cNvSpPr/>
          <p:nvPr/>
        </p:nvSpPr>
        <p:spPr bwMode="auto">
          <a:xfrm>
            <a:off x="1832514" y="3182565"/>
            <a:ext cx="232913" cy="207034"/>
          </a:xfrm>
          <a:prstGeom prst="diamond">
            <a:avLst/>
          </a:prstGeom>
          <a:solidFill>
            <a:srgbClr val="00B05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pt-BR" sz="2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82" name="Losango 81"/>
          <p:cNvSpPr/>
          <p:nvPr/>
        </p:nvSpPr>
        <p:spPr bwMode="auto">
          <a:xfrm>
            <a:off x="3600331" y="3182565"/>
            <a:ext cx="232913" cy="207034"/>
          </a:xfrm>
          <a:prstGeom prst="diamond">
            <a:avLst/>
          </a:prstGeom>
          <a:solidFill>
            <a:srgbClr val="FF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pt-BR" sz="2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83" name="Losango 82"/>
          <p:cNvSpPr/>
          <p:nvPr/>
        </p:nvSpPr>
        <p:spPr bwMode="auto">
          <a:xfrm>
            <a:off x="5377068" y="3182565"/>
            <a:ext cx="232913" cy="207034"/>
          </a:xfrm>
          <a:prstGeom prst="diamond">
            <a:avLst/>
          </a:prstGeom>
          <a:solidFill>
            <a:srgbClr val="FF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pt-BR" sz="2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1661551" y="2753112"/>
            <a:ext cx="61715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pt-BR" sz="1000" dirty="0" smtClean="0">
                <a:solidFill>
                  <a:srgbClr val="00B050"/>
                </a:solidFill>
              </a:rPr>
              <a:t>Comitê</a:t>
            </a:r>
          </a:p>
          <a:p>
            <a:pPr algn="ctr"/>
            <a:r>
              <a:rPr lang="pt-BR" sz="1000" dirty="0">
                <a:solidFill>
                  <a:srgbClr val="00B050"/>
                </a:solidFill>
              </a:rPr>
              <a:t>A</a:t>
            </a:r>
            <a:r>
              <a:rPr lang="pt-BR" sz="1000" dirty="0" smtClean="0">
                <a:solidFill>
                  <a:srgbClr val="00B050"/>
                </a:solidFill>
              </a:rPr>
              <a:t>preciador</a:t>
            </a:r>
          </a:p>
        </p:txBody>
      </p:sp>
      <p:sp>
        <p:nvSpPr>
          <p:cNvPr id="85" name="CaixaDeTexto 84"/>
          <p:cNvSpPr txBox="1"/>
          <p:nvPr/>
        </p:nvSpPr>
        <p:spPr>
          <a:xfrm>
            <a:off x="3373669" y="2729780"/>
            <a:ext cx="66043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pt-BR" sz="1000" dirty="0" smtClean="0">
                <a:solidFill>
                  <a:srgbClr val="FF0000"/>
                </a:solidFill>
              </a:rPr>
              <a:t>Comitê</a:t>
            </a:r>
          </a:p>
          <a:p>
            <a:pPr algn="ctr"/>
            <a:r>
              <a:rPr lang="pt-BR" sz="1000" dirty="0">
                <a:solidFill>
                  <a:srgbClr val="FF0000"/>
                </a:solidFill>
              </a:rPr>
              <a:t>D</a:t>
            </a:r>
            <a:r>
              <a:rPr lang="pt-BR" sz="1000" dirty="0" smtClean="0">
                <a:solidFill>
                  <a:srgbClr val="FF0000"/>
                </a:solidFill>
              </a:rPr>
              <a:t>eliberador</a:t>
            </a:r>
          </a:p>
        </p:txBody>
      </p:sp>
      <p:sp>
        <p:nvSpPr>
          <p:cNvPr id="86" name="CaixaDeTexto 85"/>
          <p:cNvSpPr txBox="1"/>
          <p:nvPr/>
        </p:nvSpPr>
        <p:spPr>
          <a:xfrm>
            <a:off x="5137170" y="2715615"/>
            <a:ext cx="66043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pt-BR" sz="1000" dirty="0" smtClean="0">
                <a:solidFill>
                  <a:srgbClr val="FF0000"/>
                </a:solidFill>
              </a:rPr>
              <a:t>Comitê</a:t>
            </a:r>
          </a:p>
          <a:p>
            <a:pPr algn="ctr"/>
            <a:r>
              <a:rPr lang="pt-BR" sz="1000" dirty="0">
                <a:solidFill>
                  <a:srgbClr val="FF0000"/>
                </a:solidFill>
              </a:rPr>
              <a:t>D</a:t>
            </a:r>
            <a:r>
              <a:rPr lang="pt-BR" sz="1000" dirty="0" smtClean="0">
                <a:solidFill>
                  <a:srgbClr val="FF0000"/>
                </a:solidFill>
              </a:rPr>
              <a:t>eliberador</a:t>
            </a:r>
          </a:p>
        </p:txBody>
      </p:sp>
      <p:sp>
        <p:nvSpPr>
          <p:cNvPr id="26" name="Texto explicativo retangular com cantos arredondados 25"/>
          <p:cNvSpPr/>
          <p:nvPr/>
        </p:nvSpPr>
        <p:spPr bwMode="auto">
          <a:xfrm>
            <a:off x="320296" y="4408184"/>
            <a:ext cx="2141998" cy="1418706"/>
          </a:xfrm>
          <a:prstGeom prst="wedgeRoundRectCallout">
            <a:avLst>
              <a:gd name="adj1" fmla="val -1365"/>
              <a:gd name="adj2" fmla="val -120296"/>
              <a:gd name="adj3" fmla="val 16667"/>
            </a:avLst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pt-BR" sz="2200" dirty="0" err="1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424455" y="4459231"/>
            <a:ext cx="1979709" cy="129266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1400" b="1" dirty="0" smtClean="0">
                <a:solidFill>
                  <a:srgbClr val="0070C0"/>
                </a:solidFill>
              </a:rPr>
              <a:t>Comercial –</a:t>
            </a:r>
            <a:r>
              <a:rPr lang="pt-BR" sz="1400" b="1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X</a:t>
            </a:r>
          </a:p>
          <a:p>
            <a:r>
              <a:rPr lang="pt-BR" sz="1400" b="1" dirty="0">
                <a:solidFill>
                  <a:srgbClr val="0070C0"/>
                </a:solidFill>
              </a:rPr>
              <a:t>Comercial –</a:t>
            </a:r>
            <a:r>
              <a:rPr lang="pt-BR" sz="1400" b="1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Y</a:t>
            </a:r>
          </a:p>
          <a:p>
            <a:r>
              <a:rPr lang="pt-BR" sz="1400" b="1" dirty="0">
                <a:solidFill>
                  <a:srgbClr val="0070C0"/>
                </a:solidFill>
              </a:rPr>
              <a:t>Operações RH </a:t>
            </a:r>
            <a:r>
              <a:rPr lang="pt-BR" sz="1400" b="1" dirty="0" smtClean="0">
                <a:solidFill>
                  <a:srgbClr val="0070C0"/>
                </a:solidFill>
              </a:rPr>
              <a:t>–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Z</a:t>
            </a:r>
          </a:p>
          <a:p>
            <a:r>
              <a:rPr lang="pt-BR" sz="1400" b="1" dirty="0">
                <a:solidFill>
                  <a:srgbClr val="0070C0"/>
                </a:solidFill>
              </a:rPr>
              <a:t>Produtos RH </a:t>
            </a:r>
            <a:r>
              <a:rPr lang="pt-BR" sz="1400" b="1" dirty="0" smtClean="0">
                <a:solidFill>
                  <a:srgbClr val="0070C0"/>
                </a:solidFill>
              </a:rPr>
              <a:t>–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A</a:t>
            </a:r>
          </a:p>
          <a:p>
            <a:r>
              <a:rPr lang="pt-BR" sz="1400" b="1" dirty="0" smtClean="0">
                <a:solidFill>
                  <a:srgbClr val="0070C0"/>
                </a:solidFill>
              </a:rPr>
              <a:t>I</a:t>
            </a:r>
            <a:r>
              <a:rPr lang="pt-BR" sz="1400" b="1" dirty="0">
                <a:solidFill>
                  <a:srgbClr val="0070C0"/>
                </a:solidFill>
              </a:rPr>
              <a:t>nfra </a:t>
            </a:r>
            <a:r>
              <a:rPr lang="pt-BR" sz="1400" b="1" dirty="0" smtClean="0">
                <a:solidFill>
                  <a:srgbClr val="0070C0"/>
                </a:solidFill>
              </a:rPr>
              <a:t>–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B</a:t>
            </a:r>
          </a:p>
          <a:p>
            <a:r>
              <a:rPr lang="pt-BR" sz="1400" b="1" dirty="0" err="1" smtClean="0">
                <a:solidFill>
                  <a:srgbClr val="0070C0"/>
                </a:solidFill>
              </a:rPr>
              <a:t>Admin</a:t>
            </a:r>
            <a:r>
              <a:rPr lang="pt-BR" sz="1400" b="1" dirty="0" smtClean="0">
                <a:solidFill>
                  <a:srgbClr val="0070C0"/>
                </a:solidFill>
              </a:rPr>
              <a:t>/</a:t>
            </a:r>
            <a:r>
              <a:rPr lang="pt-BR" sz="1400" b="1" dirty="0" err="1" smtClean="0">
                <a:solidFill>
                  <a:srgbClr val="0070C0"/>
                </a:solidFill>
              </a:rPr>
              <a:t>Financ</a:t>
            </a:r>
            <a:r>
              <a:rPr lang="pt-BR" sz="1400" b="1" dirty="0" smtClean="0">
                <a:solidFill>
                  <a:srgbClr val="0070C0"/>
                </a:solidFill>
              </a:rPr>
              <a:t>. –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C</a:t>
            </a:r>
          </a:p>
        </p:txBody>
      </p:sp>
      <p:sp>
        <p:nvSpPr>
          <p:cNvPr id="92" name="Texto explicativo retangular com cantos arredondados 91"/>
          <p:cNvSpPr/>
          <p:nvPr/>
        </p:nvSpPr>
        <p:spPr bwMode="auto">
          <a:xfrm>
            <a:off x="2942696" y="4299335"/>
            <a:ext cx="2141998" cy="1138828"/>
          </a:xfrm>
          <a:prstGeom prst="wedgeRoundRectCallout">
            <a:avLst>
              <a:gd name="adj1" fmla="val 38130"/>
              <a:gd name="adj2" fmla="val -119346"/>
              <a:gd name="adj3" fmla="val 16667"/>
            </a:avLst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pt-BR" sz="2200" dirty="0" err="1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93" name="CaixaDeTexto 92"/>
          <p:cNvSpPr txBox="1"/>
          <p:nvPr/>
        </p:nvSpPr>
        <p:spPr>
          <a:xfrm>
            <a:off x="3046855" y="4323085"/>
            <a:ext cx="2019784" cy="107721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1400" b="1" dirty="0" smtClean="0">
                <a:solidFill>
                  <a:srgbClr val="0070C0"/>
                </a:solidFill>
              </a:rPr>
              <a:t>Comercial –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 Ideia K</a:t>
            </a:r>
          </a:p>
          <a:p>
            <a:r>
              <a:rPr lang="pt-BR" sz="1400" b="1" dirty="0" smtClean="0">
                <a:solidFill>
                  <a:srgbClr val="0070C0"/>
                </a:solidFill>
              </a:rPr>
              <a:t>Operações </a:t>
            </a:r>
            <a:r>
              <a:rPr lang="pt-BR" sz="1400" b="1" dirty="0">
                <a:solidFill>
                  <a:srgbClr val="0070C0"/>
                </a:solidFill>
              </a:rPr>
              <a:t>RH </a:t>
            </a:r>
            <a:r>
              <a:rPr lang="pt-BR" sz="1400" b="1" dirty="0" smtClean="0">
                <a:solidFill>
                  <a:srgbClr val="0070C0"/>
                </a:solidFill>
              </a:rPr>
              <a:t>–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M</a:t>
            </a:r>
          </a:p>
          <a:p>
            <a:r>
              <a:rPr lang="pt-BR" sz="1400" b="1" dirty="0">
                <a:solidFill>
                  <a:srgbClr val="0070C0"/>
                </a:solidFill>
              </a:rPr>
              <a:t>Produtos RH </a:t>
            </a:r>
            <a:r>
              <a:rPr lang="pt-BR" sz="1400" b="1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–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P</a:t>
            </a:r>
          </a:p>
          <a:p>
            <a:r>
              <a:rPr lang="pt-BR" sz="1400" b="1" dirty="0" smtClean="0">
                <a:solidFill>
                  <a:srgbClr val="0070C0"/>
                </a:solidFill>
              </a:rPr>
              <a:t>I</a:t>
            </a:r>
            <a:r>
              <a:rPr lang="pt-BR" sz="1400" b="1" dirty="0">
                <a:solidFill>
                  <a:srgbClr val="0070C0"/>
                </a:solidFill>
              </a:rPr>
              <a:t>nfra </a:t>
            </a:r>
            <a:r>
              <a:rPr lang="pt-BR" sz="1400" b="1" dirty="0" smtClean="0">
                <a:solidFill>
                  <a:srgbClr val="0070C0"/>
                </a:solidFill>
              </a:rPr>
              <a:t>–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W</a:t>
            </a:r>
          </a:p>
          <a:p>
            <a:r>
              <a:rPr lang="pt-BR" sz="1400" b="1" dirty="0" smtClean="0">
                <a:solidFill>
                  <a:srgbClr val="0070C0"/>
                </a:solidFill>
              </a:rPr>
              <a:t>Direção –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Ideia H</a:t>
            </a:r>
          </a:p>
        </p:txBody>
      </p:sp>
      <p:sp>
        <p:nvSpPr>
          <p:cNvPr id="28" name="Texto explicativo retangular com cantos arredondados 27"/>
          <p:cNvSpPr/>
          <p:nvPr/>
        </p:nvSpPr>
        <p:spPr bwMode="auto">
          <a:xfrm>
            <a:off x="5830138" y="4576694"/>
            <a:ext cx="1865467" cy="329103"/>
          </a:xfrm>
          <a:prstGeom prst="wedgeRoundRectCallout">
            <a:avLst>
              <a:gd name="adj1" fmla="val -67333"/>
              <a:gd name="adj2" fmla="val -407349"/>
              <a:gd name="adj3" fmla="val 16667"/>
            </a:avLst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pt-BR" sz="2200" dirty="0" err="1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5959439" y="4635527"/>
            <a:ext cx="161101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1400" b="1" dirty="0" smtClean="0">
                <a:solidFill>
                  <a:srgbClr val="0070C0"/>
                </a:solidFill>
              </a:rPr>
              <a:t>Marketing –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</a:rPr>
              <a:t> Ideia R</a:t>
            </a:r>
          </a:p>
        </p:txBody>
      </p:sp>
      <p:sp>
        <p:nvSpPr>
          <p:cNvPr id="30" name="Fluxograma: Terminação 29"/>
          <p:cNvSpPr/>
          <p:nvPr/>
        </p:nvSpPr>
        <p:spPr bwMode="auto">
          <a:xfrm>
            <a:off x="7453876" y="3156428"/>
            <a:ext cx="1542197" cy="259308"/>
          </a:xfrm>
          <a:prstGeom prst="flowChartTerminator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chemeClr val="bg1"/>
                </a:solidFill>
              </a:rPr>
              <a:t>Implementadas</a:t>
            </a:r>
          </a:p>
        </p:txBody>
      </p:sp>
      <p:cxnSp>
        <p:nvCxnSpPr>
          <p:cNvPr id="3" name="Conector de seta reta 2"/>
          <p:cNvCxnSpPr/>
          <p:nvPr/>
        </p:nvCxnSpPr>
        <p:spPr>
          <a:xfrm>
            <a:off x="7156504" y="3286082"/>
            <a:ext cx="297372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s://encrypted-tbn2.gstatic.com/images?q=tbn:ANd9GcS27ngp-feCLhdOwRvh-qVd14eblnIyD0deaaLwUA19nEDsjITyg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813" y="1975387"/>
            <a:ext cx="1071436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tângulo 30"/>
          <p:cNvSpPr/>
          <p:nvPr/>
        </p:nvSpPr>
        <p:spPr bwMode="auto">
          <a:xfrm>
            <a:off x="-75266" y="6568865"/>
            <a:ext cx="3647404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Status report  - </a:t>
            </a:r>
            <a:r>
              <a:rPr lang="pt-BR" sz="1600" b="1" dirty="0" smtClean="0">
                <a:solidFill>
                  <a:srgbClr val="FF0000"/>
                </a:solidFill>
              </a:rPr>
              <a:t>Mês/Ano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4944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Tinta 5"/>
              <p14:cNvContentPartPr/>
              <p14:nvPr/>
            </p14:nvContentPartPr>
            <p14:xfrm>
              <a:off x="11332484" y="4024196"/>
              <a:ext cx="360" cy="360"/>
            </p14:xfrm>
          </p:contentPart>
        </mc:Choice>
        <mc:Fallback xmlns="">
          <p:pic>
            <p:nvPicPr>
              <p:cNvPr id="6" name="Tinta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331044" y="4022756"/>
                <a:ext cx="3240" cy="3240"/>
              </a:xfrm>
              <a:prstGeom prst="rect">
                <a:avLst/>
              </a:prstGeom>
            </p:spPr>
          </p:pic>
        </mc:Fallback>
      </mc:AlternateContent>
      <p:sp>
        <p:nvSpPr>
          <p:cNvPr id="75" name="Retângulo 74"/>
          <p:cNvSpPr/>
          <p:nvPr/>
        </p:nvSpPr>
        <p:spPr bwMode="auto">
          <a:xfrm>
            <a:off x="8511683" y="6568865"/>
            <a:ext cx="601883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06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8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220996"/>
              </p:ext>
            </p:extLst>
          </p:nvPr>
        </p:nvGraphicFramePr>
        <p:xfrm>
          <a:off x="152400" y="3598162"/>
          <a:ext cx="8686800" cy="1282596"/>
        </p:xfrm>
        <a:graphic>
          <a:graphicData uri="http://schemas.openxmlformats.org/drawingml/2006/table">
            <a:tbl>
              <a:tblPr/>
              <a:tblGrid>
                <a:gridCol w="8686800"/>
              </a:tblGrid>
              <a:tr h="5987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Atividades realizadas no mês anterior</a:t>
                      </a:r>
                    </a:p>
                  </a:txBody>
                  <a:tcPr marT="45652" marB="4565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83813">
                <a:tc>
                  <a:txBody>
                    <a:bodyPr/>
                    <a:lstStyle/>
                    <a:p>
                      <a:pPr marL="0" marR="0" lvl="0" indent="0" algn="l" defTabSz="17145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003399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&lt;Atividades&gt;</a:t>
                      </a:r>
                      <a:endParaRPr kumimoji="0" lang="pt-BR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652" marB="4565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717751"/>
              </p:ext>
            </p:extLst>
          </p:nvPr>
        </p:nvGraphicFramePr>
        <p:xfrm>
          <a:off x="152400" y="4988324"/>
          <a:ext cx="8686800" cy="1234337"/>
        </p:xfrm>
        <a:graphic>
          <a:graphicData uri="http://schemas.openxmlformats.org/drawingml/2006/table">
            <a:tbl>
              <a:tblPr/>
              <a:tblGrid>
                <a:gridCol w="8686800"/>
              </a:tblGrid>
              <a:tr h="576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Atividades planejadas para o próximo mês</a:t>
                      </a:r>
                    </a:p>
                  </a:txBody>
                  <a:tcPr marT="45653" marB="4565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58103">
                <a:tc>
                  <a:txBody>
                    <a:bodyPr/>
                    <a:lstStyle/>
                    <a:p>
                      <a:pPr marL="0" marR="0" lvl="0" indent="0" algn="l" defTabSz="17145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003399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&lt;Atividades&gt;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53" marB="4565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188803"/>
              </p:ext>
            </p:extLst>
          </p:nvPr>
        </p:nvGraphicFramePr>
        <p:xfrm>
          <a:off x="176150" y="1549738"/>
          <a:ext cx="1596036" cy="792163"/>
        </p:xfrm>
        <a:graphic>
          <a:graphicData uri="http://schemas.openxmlformats.org/drawingml/2006/table">
            <a:tbl>
              <a:tblPr/>
              <a:tblGrid>
                <a:gridCol w="1596036"/>
              </a:tblGrid>
              <a:tr h="396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Status </a:t>
                      </a:r>
                    </a:p>
                  </a:txBody>
                  <a:tcPr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6083">
                <a:tc>
                  <a:txBody>
                    <a:bodyPr/>
                    <a:lstStyle/>
                    <a:p>
                      <a:pPr marL="0" marR="0" lvl="0" indent="0" algn="ctr" defTabSz="17145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0033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1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Em Experimentação</a:t>
                      </a:r>
                    </a:p>
                  </a:txBody>
                  <a:tcPr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638301"/>
              </p:ext>
            </p:extLst>
          </p:nvPr>
        </p:nvGraphicFramePr>
        <p:xfrm>
          <a:off x="152400" y="2486713"/>
          <a:ext cx="8686800" cy="1004634"/>
        </p:xfrm>
        <a:graphic>
          <a:graphicData uri="http://schemas.openxmlformats.org/drawingml/2006/table">
            <a:tbl>
              <a:tblPr/>
              <a:tblGrid>
                <a:gridCol w="8686800"/>
              </a:tblGrid>
              <a:tr h="483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Descrição sucinta da ideia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21310">
                <a:tc>
                  <a:txBody>
                    <a:bodyPr/>
                    <a:lstStyle/>
                    <a:p>
                      <a:pPr marL="0" marR="0" lvl="0" indent="0" algn="l" defTabSz="17145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003399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&lt;descrição da Ideia&gt;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4" name="Rectangle 148"/>
          <p:cNvSpPr>
            <a:spLocks noChangeArrowheads="1"/>
          </p:cNvSpPr>
          <p:nvPr/>
        </p:nvSpPr>
        <p:spPr bwMode="auto">
          <a:xfrm>
            <a:off x="187050" y="1203580"/>
            <a:ext cx="8343900" cy="35718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 eaLnBrk="0" hangingPunct="0">
              <a:spcAft>
                <a:spcPct val="15000"/>
              </a:spcAft>
              <a:buClr>
                <a:srgbClr val="003399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spcAft>
                <a:spcPct val="15000"/>
              </a:spcAft>
              <a:buClr>
                <a:srgbClr val="003399"/>
              </a:buClr>
              <a:buFont typeface="Arial" charset="0"/>
              <a:buChar char="–"/>
              <a:defRPr sz="22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buClr>
                <a:srgbClr val="003399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buClr>
                <a:srgbClr val="003399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spcAft>
                <a:spcPct val="0"/>
              </a:spcAft>
              <a:buClrTx/>
              <a:buFontTx/>
              <a:buNone/>
              <a:defRPr/>
            </a:pPr>
            <a:r>
              <a:rPr lang="pt-BR" altLang="pt-BR" sz="1800" dirty="0" smtClean="0"/>
              <a:t>&lt;Título da ideia&gt;</a:t>
            </a:r>
          </a:p>
        </p:txBody>
      </p:sp>
      <p:sp>
        <p:nvSpPr>
          <p:cNvPr id="45" name="CaixaDeTexto 16"/>
          <p:cNvSpPr txBox="1">
            <a:spLocks noChangeArrowheads="1"/>
          </p:cNvSpPr>
          <p:nvPr/>
        </p:nvSpPr>
        <p:spPr bwMode="auto">
          <a:xfrm>
            <a:off x="3012305" y="887728"/>
            <a:ext cx="2747041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Aft>
                <a:spcPct val="15000"/>
              </a:spcAft>
              <a:buClr>
                <a:srgbClr val="003399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>
              <a:spcAft>
                <a:spcPct val="15000"/>
              </a:spcAft>
              <a:buClr>
                <a:srgbClr val="003399"/>
              </a:buClr>
              <a:buFont typeface="Arial" charset="0"/>
              <a:buChar char="–"/>
              <a:defRPr sz="22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>
              <a:buClr>
                <a:srgbClr val="003399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>
              <a:buClr>
                <a:srgbClr val="003399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spcAft>
                <a:spcPct val="0"/>
              </a:spcAft>
              <a:buClrTx/>
              <a:buFontTx/>
              <a:buNone/>
            </a:pPr>
            <a:r>
              <a:rPr lang="pt-BR" altLang="pt-BR" sz="1800" dirty="0"/>
              <a:t>Polo </a:t>
            </a:r>
            <a:r>
              <a:rPr lang="pt-BR" altLang="pt-BR" sz="1800" dirty="0" smtClean="0"/>
              <a:t>&lt;Nome do polo&gt;</a:t>
            </a:r>
            <a:endParaRPr lang="pt-BR" altLang="pt-BR" sz="1800" dirty="0"/>
          </a:p>
        </p:txBody>
      </p:sp>
      <p:graphicFrame>
        <p:nvGraphicFramePr>
          <p:cNvPr id="46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650126"/>
              </p:ext>
            </p:extLst>
          </p:nvPr>
        </p:nvGraphicFramePr>
        <p:xfrm>
          <a:off x="5506050" y="1549738"/>
          <a:ext cx="1596036" cy="792163"/>
        </p:xfrm>
        <a:graphic>
          <a:graphicData uri="http://schemas.openxmlformats.org/drawingml/2006/table">
            <a:tbl>
              <a:tblPr/>
              <a:tblGrid>
                <a:gridCol w="1596036"/>
              </a:tblGrid>
              <a:tr h="396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Origem </a:t>
                      </a:r>
                    </a:p>
                  </a:txBody>
                  <a:tcPr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6083">
                <a:tc>
                  <a:txBody>
                    <a:bodyPr/>
                    <a:lstStyle/>
                    <a:p>
                      <a:pPr marL="0" marR="0" lvl="0" indent="0" algn="ctr" defTabSz="17145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0033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1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Reunião de Polo</a:t>
                      </a:r>
                    </a:p>
                  </a:txBody>
                  <a:tcPr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706037"/>
              </p:ext>
            </p:extLst>
          </p:nvPr>
        </p:nvGraphicFramePr>
        <p:xfrm>
          <a:off x="7216050" y="1549738"/>
          <a:ext cx="1596036" cy="792163"/>
        </p:xfrm>
        <a:graphic>
          <a:graphicData uri="http://schemas.openxmlformats.org/drawingml/2006/table">
            <a:tbl>
              <a:tblPr/>
              <a:tblGrid>
                <a:gridCol w="1596036"/>
              </a:tblGrid>
              <a:tr h="396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Data de criação </a:t>
                      </a:r>
                    </a:p>
                  </a:txBody>
                  <a:tcPr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6083">
                <a:tc>
                  <a:txBody>
                    <a:bodyPr/>
                    <a:lstStyle/>
                    <a:p>
                      <a:pPr marL="0" marR="0" lvl="0" indent="0" algn="ctr" defTabSz="17145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0033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1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01/09/2015</a:t>
                      </a:r>
                    </a:p>
                  </a:txBody>
                  <a:tcPr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971904"/>
              </p:ext>
            </p:extLst>
          </p:nvPr>
        </p:nvGraphicFramePr>
        <p:xfrm>
          <a:off x="1896049" y="1559638"/>
          <a:ext cx="3495348" cy="792163"/>
        </p:xfrm>
        <a:graphic>
          <a:graphicData uri="http://schemas.openxmlformats.org/drawingml/2006/table">
            <a:tbl>
              <a:tblPr/>
              <a:tblGrid>
                <a:gridCol w="3495348"/>
              </a:tblGrid>
              <a:tr h="396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Situação geral</a:t>
                      </a:r>
                    </a:p>
                  </a:txBody>
                  <a:tcPr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6083">
                <a:tc>
                  <a:txBody>
                    <a:bodyPr/>
                    <a:lstStyle/>
                    <a:p>
                      <a:pPr marL="0" marR="0" lvl="0" indent="0" algn="ctr" defTabSz="17145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0033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pt-BR" sz="1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9" name="Oval 141"/>
          <p:cNvSpPr>
            <a:spLocks noChangeArrowheads="1"/>
          </p:cNvSpPr>
          <p:nvPr/>
        </p:nvSpPr>
        <p:spPr bwMode="auto">
          <a:xfrm>
            <a:off x="2992724" y="2000992"/>
            <a:ext cx="249237" cy="254000"/>
          </a:xfrm>
          <a:prstGeom prst="ellipse">
            <a:avLst/>
          </a:prstGeom>
          <a:solidFill>
            <a:srgbClr val="00B050"/>
          </a:solidFill>
          <a:ln w="63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15000"/>
              </a:spcAft>
              <a:buClr>
                <a:srgbClr val="003399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>
              <a:spcAft>
                <a:spcPct val="15000"/>
              </a:spcAft>
              <a:buClr>
                <a:srgbClr val="003399"/>
              </a:buClr>
              <a:buFont typeface="Arial" charset="0"/>
              <a:buChar char="–"/>
              <a:defRPr sz="22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>
              <a:buClr>
                <a:srgbClr val="003399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>
              <a:buClr>
                <a:srgbClr val="003399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3399"/>
              </a:buClr>
              <a:buFont typeface="Arial" charset="0"/>
              <a:buChar char="&gt;"/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spcAft>
                <a:spcPct val="0"/>
              </a:spcAft>
              <a:buClrTx/>
              <a:buFont typeface="Wingdings" pitchFamily="2" charset="2"/>
              <a:buNone/>
            </a:pPr>
            <a:endParaRPr lang="pt-BR" altLang="pt-BR" sz="1000"/>
          </a:p>
        </p:txBody>
      </p:sp>
      <p:sp>
        <p:nvSpPr>
          <p:cNvPr id="2" name="CaixaDeTexto 1"/>
          <p:cNvSpPr txBox="1"/>
          <p:nvPr/>
        </p:nvSpPr>
        <p:spPr>
          <a:xfrm>
            <a:off x="3431963" y="2047200"/>
            <a:ext cx="101149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86000">
                      <a:schemeClr val="tx1"/>
                    </a:gs>
                  </a:gsLst>
                  <a:lin ang="5400000"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Evoluindo bem !</a:t>
            </a:r>
          </a:p>
        </p:txBody>
      </p:sp>
      <p:sp>
        <p:nvSpPr>
          <p:cNvPr id="16" name="Retângulo 15"/>
          <p:cNvSpPr/>
          <p:nvPr/>
        </p:nvSpPr>
        <p:spPr bwMode="auto">
          <a:xfrm>
            <a:off x="-75266" y="6568865"/>
            <a:ext cx="3647404" cy="19995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rgbClr val="FF0000"/>
                </a:solidFill>
              </a:rPr>
              <a:t>Status report  - </a:t>
            </a:r>
            <a:r>
              <a:rPr lang="pt-BR" sz="1600" b="1" dirty="0" smtClean="0">
                <a:solidFill>
                  <a:srgbClr val="FF0000"/>
                </a:solidFill>
              </a:rPr>
              <a:t>Mês/Ano</a:t>
            </a:r>
            <a:endParaRPr lang="pt-BR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2666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mp7A89">
  <a:themeElements>
    <a:clrScheme name="Personalizada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C0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Light - Segoe">
      <a:majorFont>
        <a:latin typeface="Segoe Light"/>
        <a:ea typeface=""/>
        <a:cs typeface=""/>
      </a:majorFont>
      <a:minorFont>
        <a:latin typeface="Segoe"/>
        <a:ea typeface=""/>
        <a:cs typeface="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noFill/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2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</a:defRPr>
        </a:defPPr>
      </a:lstStyle>
      <a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 err="1" smtClean="0">
            <a:gradFill>
              <a:gsLst>
                <a:gs pos="0">
                  <a:schemeClr val="tx1"/>
                </a:gs>
                <a:gs pos="86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10009</Type>
    <SequenceNumber>1004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e385fb40-52d4-4fae-9c5b-3e8ff8a5878e" ContentTypeId="0x010100FF1FAB0DEDE9AF4ABA57B67AF4A9F32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KCDoc" ma:contentTypeID="0x010100FF1FAB0DEDE9AF4ABA57B67AF4A9F3210200596A0E07C3E77448942F9A5D1E81E582" ma:contentTypeVersion="46" ma:contentTypeDescription="" ma:contentTypeScope="" ma:versionID="d60cc76a65c378f96bdf97981ebb91ae">
  <xsd:schema xmlns:xsd="http://www.w3.org/2001/XMLSchema" xmlns:xs="http://www.w3.org/2001/XMLSchema" xmlns:p="http://schemas.microsoft.com/office/2006/metadata/properties" xmlns:ns1="http://schemas.microsoft.com/sharepoint/v3" xmlns:ns2="230e9df3-be65-4c73-a93b-d1236ebd677e" xmlns:ns3="4e240d41-6d38-4eac-9584-b3f543b50010" xmlns:ns4="http://schemas.microsoft.com/sharepoint/v4" targetNamespace="http://schemas.microsoft.com/office/2006/metadata/properties" ma:root="true" ma:fieldsID="d579ba89b9ab1590fd0b7b657e5ecee5" ns1:_="" ns2:_="" ns3:_="" ns4:_="">
    <xsd:import namespace="http://schemas.microsoft.com/sharepoint/v3"/>
    <xsd:import namespace="230e9df3-be65-4c73-a93b-d1236ebd677e"/>
    <xsd:import namespace="4e240d41-6d38-4eac-9584-b3f543b5001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3:Thumbnail1" minOccurs="0"/>
                <xsd:element ref="ns3:DocumentDescription" minOccurs="0"/>
                <xsd:element ref="ns2:TaxKeywordTaxHTField" minOccurs="0"/>
                <xsd:element ref="ns2:TaxCatchAll" minOccurs="0"/>
                <xsd:element ref="ns2:TaxCatchAllLabel" minOccurs="0"/>
                <xsd:element ref="ns3:ItemTypeTaxHTField0" minOccurs="0"/>
                <xsd:element ref="ns1:AverageRating" minOccurs="0"/>
                <xsd:element ref="ns1:RatingCount" minOccurs="0"/>
                <xsd:element ref="ns2:_dlc_DocId" minOccurs="0"/>
                <xsd:element ref="ns2:_dlc_DocIdUrl" minOccurs="0"/>
                <xsd:element ref="ns2:_dlc_DocIdPersistId" minOccurs="0"/>
                <xsd:element ref="ns4:IconOverlay" minOccurs="0"/>
                <xsd:element ref="ns3:PartnersTaxHTField0" minOccurs="0"/>
                <xsd:element ref="ns3:CapabilitiesTaxHTField0" minOccurs="0"/>
                <xsd:element ref="ns3:RolesTaxHTField0" minOccurs="0"/>
                <xsd:element ref="ns3:ProductsTaxHTField0" minOccurs="0"/>
                <xsd:element ref="ns3:CompetitorsTaxHTField0" minOccurs="0"/>
                <xsd:element ref="ns3:SegmentsTaxHTField0" minOccurs="0"/>
                <xsd:element ref="ns3:IndustriesTaxHTField0" minOccurs="0"/>
                <xsd:element ref="ns3:AudiencesTaxHTField0" minOccurs="0"/>
                <xsd:element ref="ns3:RegionTaxHTField0" minOccurs="0"/>
                <xsd:element ref="ns3:ConfidentialityTaxHTField0" minOccurs="0"/>
                <xsd:element ref="ns3:BusinessArchitectureTaxHTField0" minOccurs="0"/>
                <xsd:element ref="ns3:TopicsTaxHTField0" minOccurs="0"/>
                <xsd:element ref="ns3:GroupsTaxHTField0" minOccurs="0"/>
                <xsd:element ref="ns3:CoOwner" minOccurs="0"/>
                <xsd:element ref="ns3:ActivitiesAndProgramsTaxHTField0" minOccurs="0"/>
                <xsd:element ref="ns3:Owner" minOccurs="0"/>
                <xsd:element ref="ns1:RoutingRuleDescription" minOccurs="0"/>
                <xsd:element ref="ns3:SMSGDomainTaxHTField0" minOccurs="0"/>
                <xsd:element ref="ns1:_vti_ItemDeclaredRecord" minOccurs="0"/>
                <xsd:element ref="ns1:_vti_ItemHoldRecordStatus" minOccurs="0"/>
                <xsd:element ref="ns3:LanguagesTaxHTField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14" nillable="true" ma:displayName="Rating (0-5)" ma:decimals="2" ma:description="Average value of all the ratings that have been submitted" ma:indexed="true" ma:internalName="Rating_x0020__x0028_0_x002d_5_x0029_" ma:readOnly="true">
      <xsd:simpleType>
        <xsd:restriction base="dms:Number"/>
      </xsd:simpleType>
    </xsd:element>
    <xsd:element name="RatingCount" ma:index="15" nillable="true" ma:displayName="Number of Ratings" ma:decimals="0" ma:description="Number of ratings submitted" ma:indexed="true" ma:internalName="Number_x0020_of_x0020_Ratings" ma:readOnly="true">
      <xsd:simpleType>
        <xsd:restriction base="dms:Number"/>
      </xsd:simpleType>
    </xsd:element>
    <xsd:element name="RoutingRuleDescription" ma:index="51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  <xsd:element name="_vti_ItemDeclaredRecord" ma:index="5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5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8" nillable="true" ma:taxonomy="true" ma:internalName="TaxKeywordTaxHTField" ma:taxonomyFieldName="TaxKeyword" ma:displayName="Enterprise Keywords" ma:readOnly="true" ma:fieldId="{23f27201-bee3-471e-b2e7-b64fd8b7ca38}" ma:taxonomyMulti="true" ma:sspId="e385fb40-52d4-4fae-9c5b-3e8ff8a5878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cca7b197-9018-4002-9750-a2693d6b6f1f}" ma:internalName="TaxCatchAll" ma:showField="CatchAllData" ma:web="4e240d41-6d38-4eac-9584-b3f543b500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cca7b197-9018-4002-9750-a2693d6b6f1f}" ma:internalName="TaxCatchAllLabel" ma:readOnly="true" ma:showField="CatchAllDataLabel" ma:web="4e240d41-6d38-4eac-9584-b3f543b500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240d41-6d38-4eac-9584-b3f543b50010" elementFormDefault="qualified">
    <xsd:import namespace="http://schemas.microsoft.com/office/2006/documentManagement/types"/>
    <xsd:import namespace="http://schemas.microsoft.com/office/infopath/2007/PartnerControls"/>
    <xsd:element name="Thumbnail1" ma:index="5" nillable="true" ma:displayName="Thumbnail" ma:format="Hyperlink" ma:internalName="Thumbnail1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ocumentDescription" ma:index="6" nillable="true" ma:displayName="Document Description" ma:description="Document Description for document content type KCDoc" ma:internalName="DocumentDescription">
      <xsd:simpleType>
        <xsd:restriction base="dms:Note"/>
      </xsd:simpleType>
    </xsd:element>
    <xsd:element name="ItemTypeTaxHTField0" ma:index="12" nillable="true" ma:taxonomy="true" ma:internalName="ItemTypeTaxHTField0" ma:taxonomyFieldName="ItemType" ma:displayName="Item Type" ma:default="" ma:fieldId="{d147f11f-8a15-4fb8-8d37-5fb29263610d}" ma:taxonomyMulti="true" ma:sspId="e385fb40-52d4-4fae-9c5b-3e8ff8a5878e" ma:termSetId="a611a704-4666-406e-a571-a6e9bb4a2dcc" ma:anchorId="3d59bf14-be35-4b82-81a4-70bbe2a90cc2" ma:open="false" ma:isKeyword="false">
      <xsd:complexType>
        <xsd:sequence>
          <xsd:element ref="pc:Terms" minOccurs="0" maxOccurs="1"/>
        </xsd:sequence>
      </xsd:complexType>
    </xsd:element>
    <xsd:element name="PartnersTaxHTField0" ma:index="20" nillable="true" ma:taxonomy="true" ma:internalName="PartnersTaxHTField0" ma:taxonomyFieldName="Partners" ma:displayName="Partners" ma:readOnly="true" ma:default="" ma:fieldId="{7c281638-d92a-454e-b8fe-7088c941df66}" ma:taxonomyMulti="true" ma:sspId="e385fb40-52d4-4fae-9c5b-3e8ff8a5878e" ma:termSetId="a611a704-4666-406e-a571-a6e9bb4a2dcc" ma:anchorId="dd1a91fa-3198-4561-9b04-bc737b2a8291" ma:open="false" ma:isKeyword="false">
      <xsd:complexType>
        <xsd:sequence>
          <xsd:element ref="pc:Terms" minOccurs="0" maxOccurs="1"/>
        </xsd:sequence>
      </xsd:complexType>
    </xsd:element>
    <xsd:element name="CapabilitiesTaxHTField0" ma:index="22" nillable="true" ma:taxonomy="true" ma:internalName="CapabilitiesTaxHTField0" ma:taxonomyFieldName="Capabilities" ma:displayName="Capabilities" ma:readOnly="true" ma:default="" ma:fieldId="{4b2822d8-ca12-40bf-b3be-ff82055e8025}" ma:taxonomyMulti="true" ma:sspId="e385fb40-52d4-4fae-9c5b-3e8ff8a5878e" ma:termSetId="04211bf1-defe-49f2-9beb-9d8edf37d152" ma:anchorId="48e655f1-3316-4f2e-a42e-a42d1734479e" ma:open="false" ma:isKeyword="false">
      <xsd:complexType>
        <xsd:sequence>
          <xsd:element ref="pc:Terms" minOccurs="0" maxOccurs="1"/>
        </xsd:sequence>
      </xsd:complexType>
    </xsd:element>
    <xsd:element name="RolesTaxHTField0" ma:index="24" nillable="true" ma:taxonomy="true" ma:internalName="RolesTaxHTField0" ma:taxonomyFieldName="Roles" ma:displayName="Roles" ma:readOnly="true" ma:default="" ma:fieldId="{147013c4-c08e-4610-8a54-80ec865dae35}" ma:taxonomyMulti="true" ma:sspId="e385fb40-52d4-4fae-9c5b-3e8ff8a5878e" ma:termSetId="a611a704-4666-406e-a571-a6e9bb4a2dcc" ma:anchorId="c9a07ef0-4236-4915-97ca-1b3392dac369" ma:open="false" ma:isKeyword="false">
      <xsd:complexType>
        <xsd:sequence>
          <xsd:element ref="pc:Terms" minOccurs="0" maxOccurs="1"/>
        </xsd:sequence>
      </xsd:complexType>
    </xsd:element>
    <xsd:element name="ProductsTaxHTField0" ma:index="26" nillable="true" ma:taxonomy="true" ma:internalName="ProductsTaxHTField0" ma:taxonomyFieldName="Products" ma:displayName="Products &amp; Technologies" ma:readOnly="true" ma:default="" ma:fieldId="{461032cf-5451-4cac-8727-96de1535ed65}" ma:taxonomyMulti="true" ma:sspId="e385fb40-52d4-4fae-9c5b-3e8ff8a5878e" ma:termSetId="a611a704-4666-406e-a571-a6e9bb4a2dcc" ma:anchorId="f7bdd4ba-8e81-43d6-a504-860f505d5c97" ma:open="false" ma:isKeyword="false">
      <xsd:complexType>
        <xsd:sequence>
          <xsd:element ref="pc:Terms" minOccurs="0" maxOccurs="1"/>
        </xsd:sequence>
      </xsd:complexType>
    </xsd:element>
    <xsd:element name="CompetitorsTaxHTField0" ma:index="28" nillable="true" ma:taxonomy="true" ma:internalName="CompetitorsTaxHTField0" ma:taxonomyFieldName="Competitors" ma:displayName="Competition" ma:readOnly="true" ma:default="" ma:fieldId="{033f61ce-97ac-4204-9e44-87296a243ffe}" ma:taxonomyMulti="true" ma:sspId="e385fb40-52d4-4fae-9c5b-3e8ff8a5878e" ma:termSetId="a611a704-4666-406e-a571-a6e9bb4a2dcc" ma:anchorId="718f8fd0-b740-48bc-92ad-5700213c04b2" ma:open="false" ma:isKeyword="false">
      <xsd:complexType>
        <xsd:sequence>
          <xsd:element ref="pc:Terms" minOccurs="0" maxOccurs="1"/>
        </xsd:sequence>
      </xsd:complexType>
    </xsd:element>
    <xsd:element name="SegmentsTaxHTField0" ma:index="30" nillable="true" ma:taxonomy="true" ma:internalName="SegmentsTaxHTField0" ma:taxonomyFieldName="Segments" ma:displayName="Customer Segments" ma:readOnly="true" ma:default="" ma:fieldId="{5810de59-adc2-4212-9275-76550f6ccd4e}" ma:taxonomyMulti="true" ma:sspId="e385fb40-52d4-4fae-9c5b-3e8ff8a5878e" ma:termSetId="a611a704-4666-406e-a571-a6e9bb4a2dcc" ma:anchorId="dd7a2ee5-7d01-4a82-9346-1eefa47ece8b" ma:open="false" ma:isKeyword="false">
      <xsd:complexType>
        <xsd:sequence>
          <xsd:element ref="pc:Terms" minOccurs="0" maxOccurs="1"/>
        </xsd:sequence>
      </xsd:complexType>
    </xsd:element>
    <xsd:element name="IndustriesTaxHTField0" ma:index="32" nillable="true" ma:taxonomy="true" ma:internalName="IndustriesTaxHTField0" ma:taxonomyFieldName="Industries" ma:displayName="Industries" ma:readOnly="true" ma:default="" ma:fieldId="{28af9966-4172-49a2-8fcb-8642a15f1fc5}" ma:taxonomyMulti="true" ma:sspId="e385fb40-52d4-4fae-9c5b-3e8ff8a5878e" ma:termSetId="a611a704-4666-406e-a571-a6e9bb4a2dcc" ma:anchorId="322da17f-7441-43de-8ac8-ca7d62aec02b" ma:open="false" ma:isKeyword="false">
      <xsd:complexType>
        <xsd:sequence>
          <xsd:element ref="pc:Terms" minOccurs="0" maxOccurs="1"/>
        </xsd:sequence>
      </xsd:complexType>
    </xsd:element>
    <xsd:element name="AudiencesTaxHTField0" ma:index="34" nillable="true" ma:taxonomy="true" ma:internalName="AudiencesTaxHTField0" ma:taxonomyFieldName="Audiences" ma:displayName="Customer Audiences" ma:readOnly="true" ma:default="" ma:fieldId="{e142f759-3ac7-4b2f-96cb-1e9174b500b8}" ma:taxonomyMulti="true" ma:sspId="e385fb40-52d4-4fae-9c5b-3e8ff8a5878e" ma:termSetId="a611a704-4666-406e-a571-a6e9bb4a2dcc" ma:anchorId="8a0280e9-c6e8-4e3c-80d6-8db643b96ddd" ma:open="false" ma:isKeyword="false">
      <xsd:complexType>
        <xsd:sequence>
          <xsd:element ref="pc:Terms" minOccurs="0" maxOccurs="1"/>
        </xsd:sequence>
      </xsd:complexType>
    </xsd:element>
    <xsd:element name="RegionTaxHTField0" ma:index="36" nillable="true" ma:taxonomy="true" ma:internalName="RegionTaxHTField0" ma:taxonomyFieldName="Region" ma:displayName="Region" ma:readOnly="true" ma:default="" ma:fieldId="{4737695a-1cd7-4a2e-b339-4aad0188abb4}" ma:taxonomyMulti="true" ma:sspId="e385fb40-52d4-4fae-9c5b-3e8ff8a5878e" ma:termSetId="a611a704-4666-406e-a571-a6e9bb4a2dcc" ma:anchorId="c5404caa-7d82-41c6-82c2-0230c1d96864" ma:open="false" ma:isKeyword="false">
      <xsd:complexType>
        <xsd:sequence>
          <xsd:element ref="pc:Terms" minOccurs="0" maxOccurs="1"/>
        </xsd:sequence>
      </xsd:complexType>
    </xsd:element>
    <xsd:element name="ConfidentialityTaxHTField0" ma:index="38" nillable="true" ma:taxonomy="true" ma:internalName="ConfidentialityTaxHTField0" ma:taxonomyFieldName="Confidentiality" ma:displayName="Confidentiality" ma:indexed="true" ma:readOnly="true" ma:default="21;#Microsoft confidential|461efa83-0283-486a-a8d5-943328f3693f" ma:fieldId="{78ab4373-53e1-48d5-ab4d-d29698f3efd9}" ma:sspId="e385fb40-52d4-4fae-9c5b-3e8ff8a5878e" ma:termSetId="e0e820dc-7da0-48b9-8472-209c7e82d1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usinessArchitectureTaxHTField0" ma:index="40" nillable="true" ma:taxonomy="true" ma:internalName="BusinessArchitectureTaxHTField0" ma:taxonomyFieldName="BusinessArchitecture" ma:displayName="Business Architecture" ma:readOnly="true" ma:default="" ma:fieldId="{d7cf789b-4ee0-44de-b4df-8d5b0482baa9}" ma:taxonomyMulti="true" ma:sspId="e385fb40-52d4-4fae-9c5b-3e8ff8a5878e" ma:termSetId="d039009f-2da8-468b-bf5e-ff4693a9f72f" ma:anchorId="1951c1e0-4cc7-414f-a435-7369277bc757" ma:open="false" ma:isKeyword="false">
      <xsd:complexType>
        <xsd:sequence>
          <xsd:element ref="pc:Terms" minOccurs="0" maxOccurs="1"/>
        </xsd:sequence>
      </xsd:complexType>
    </xsd:element>
    <xsd:element name="TopicsTaxHTField0" ma:index="42" nillable="true" ma:taxonomy="true" ma:internalName="TopicsTaxHTField0" ma:taxonomyFieldName="Topics" ma:displayName="Topics" ma:readOnly="true" ma:default="" ma:fieldId="{878ad871-6083-42b1-a9d8-caa3411e86f2}" ma:taxonomyMulti="true" ma:sspId="e385fb40-52d4-4fae-9c5b-3e8ff8a5878e" ma:termSetId="d039009f-2da8-468b-bf5e-ff4693a9f72f" ma:anchorId="ddcce936-3357-448e-8326-e6fdfddfb752" ma:open="false" ma:isKeyword="false">
      <xsd:complexType>
        <xsd:sequence>
          <xsd:element ref="pc:Terms" minOccurs="0" maxOccurs="1"/>
        </xsd:sequence>
      </xsd:complexType>
    </xsd:element>
    <xsd:element name="GroupsTaxHTField0" ma:index="44" nillable="true" ma:taxonomy="true" ma:internalName="GroupsTaxHTField0" ma:taxonomyFieldName="Groups" ma:displayName="Groups" ma:readOnly="true" ma:default="" ma:fieldId="{822c6b82-c53e-484c-9c53-5c6ce5969db5}" ma:taxonomyMulti="true" ma:sspId="e385fb40-52d4-4fae-9c5b-3e8ff8a5878e" ma:termSetId="d039009f-2da8-468b-bf5e-ff4693a9f72f" ma:anchorId="ec38e82f-eddf-4553-aa72-f3bd3c1d5855" ma:open="false" ma:isKeyword="false">
      <xsd:complexType>
        <xsd:sequence>
          <xsd:element ref="pc:Terms" minOccurs="0" maxOccurs="1"/>
        </xsd:sequence>
      </xsd:complexType>
    </xsd:element>
    <xsd:element name="CoOwner" ma:index="46" nillable="true" ma:displayName="Co-Owner" ma:list="UserInfo" ma:SearchPeopleOnly="false" ma:SharePointGroup="0" ma:internalName="CoOwner" ma:readOnly="true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ctivitiesAndProgramsTaxHTField0" ma:index="47" nillable="true" ma:taxonomy="true" ma:internalName="ActivitiesAndProgramsTaxHTField0" ma:taxonomyFieldName="ActivitiesAndPrograms" ma:displayName="Activities &amp; Programs" ma:readOnly="true" ma:default="" ma:fieldId="{b1238bc0-413c-4dea-a499-043137e11d15}" ma:taxonomyMulti="true" ma:sspId="e385fb40-52d4-4fae-9c5b-3e8ff8a5878e" ma:termSetId="d039009f-2da8-468b-bf5e-ff4693a9f72f" ma:anchorId="846d39ff-6475-4006-99df-de42970d666e" ma:open="false" ma:isKeyword="false">
      <xsd:complexType>
        <xsd:sequence>
          <xsd:element ref="pc:Terms" minOccurs="0" maxOccurs="1"/>
        </xsd:sequence>
      </xsd:complexType>
    </xsd:element>
    <xsd:element name="Owner" ma:index="49" nillable="true" ma:displayName="Owner" ma:indexed="true" ma:list="UserInfo" ma:SharePointGroup="0" ma:internalName="Owner" ma:readOnly="true" ma:showField="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MSGDomainTaxHTField0" ma:index="53" nillable="true" ma:taxonomy="true" ma:internalName="SMSGDomainTaxHTField0" ma:taxonomyFieldName="SMSGDomain" ma:displayName="SMSG Domain" ma:readOnly="true" ma:default="" ma:fieldId="{2c8f543d-b3fa-4810-874a-ad0f88d0f61a}" ma:taxonomyMulti="true" ma:sspId="e385fb40-52d4-4fae-9c5b-3e8ff8a5878e" ma:termSetId="a611a704-4666-406e-a571-a6e9bb4a2dcc" ma:anchorId="dd7a2ee5-7d01-4a82-9346-1eefa47ece8b" ma:open="false" ma:isKeyword="false">
      <xsd:complexType>
        <xsd:sequence>
          <xsd:element ref="pc:Terms" minOccurs="0" maxOccurs="1"/>
        </xsd:sequence>
      </xsd:complexType>
    </xsd:element>
    <xsd:element name="LanguagesTaxHTField0" ma:index="59" nillable="true" ma:taxonomy="true" ma:internalName="LanguagesTaxHTField0" ma:taxonomyFieldName="Languages" ma:displayName="Languages" ma:default="" ma:fieldId="{57b7e61f-5f00-4c23-b9fb-7e2af434aabb}" ma:taxonomyMulti="true" ma:sspId="e385fb40-52d4-4fae-9c5b-3e8ff8a5878e" ma:termSetId="a611a704-4666-406e-a571-a6e9bb4a2dcc" ma:anchorId="c5f267fd-fa38-4ffe-a1d8-2693d87e90bc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0e9df3-be65-4c73-a93b-d1236ebd677e">
      <Value>21</Value>
      <Value>10056</Value>
      <Value>10947</Value>
      <Value>10070</Value>
      <Value>10485</Value>
    </TaxCatchAll>
    <ProductsTaxHTField0 xmlns="4e240d41-6d38-4eac-9584-b3f543b50010">
      <Terms xmlns="http://schemas.microsoft.com/office/infopath/2007/PartnerControls"/>
    </ProductsTaxHTField0>
    <RolesTaxHTField0 xmlns="4e240d41-6d38-4eac-9584-b3f543b50010">
      <Terms xmlns="http://schemas.microsoft.com/office/infopath/2007/PartnerControls"/>
    </RolesTaxHTField0>
    <SegmentsTaxHTField0 xmlns="4e240d41-6d38-4eac-9584-b3f543b50010">
      <Terms xmlns="http://schemas.microsoft.com/office/infopath/2007/PartnerControls"/>
    </SegmentsTaxHTField0>
    <AudiencesTaxHTField0 xmlns="4e240d41-6d38-4eac-9584-b3f543b50010">
      <Terms xmlns="http://schemas.microsoft.com/office/infopath/2007/PartnerControls"/>
    </AudiencesTaxHTField0>
    <GroupsTaxHTField0 xmlns="4e240d41-6d38-4eac-9584-b3f543b50010">
      <Terms xmlns="http://schemas.microsoft.com/office/infopath/2007/PartnerControls"/>
    </GroupsTaxHTField0>
    <RegionTaxHTField0 xmlns="4e240d41-6d38-4eac-9584-b3f543b50010">
      <Terms xmlns="http://schemas.microsoft.com/office/infopath/2007/PartnerControls"/>
    </RegionTaxHTField0>
    <CoOwner xmlns="4e240d41-6d38-4eac-9584-b3f543b50010">
      <UserInfo>
        <DisplayName>REDMOND\v-saashe</DisplayName>
        <AccountId>86721</AccountId>
        <AccountType/>
      </UserInfo>
      <UserInfo>
        <DisplayName>REDMOND\marcoma</DisplayName>
        <AccountId>3868</AccountId>
        <AccountType/>
      </UserInfo>
      <UserInfo>
        <DisplayName>REDMOND\v-evensl</DisplayName>
        <AccountId>124078</AccountId>
        <AccountType/>
      </UserInfo>
      <UserInfo>
        <DisplayName>REDMOND\v-kenmac</DisplayName>
        <AccountId>17339</AccountId>
        <AccountType/>
      </UserInfo>
    </CoOwner>
    <BusinessArchitectureTaxHTField0 xmlns="4e240d41-6d38-4eac-9584-b3f543b50010">
      <Terms xmlns="http://schemas.microsoft.com/office/infopath/2007/PartnerControls"/>
    </BusinessArchitectureTaxHTField0>
    <PartnersTaxHTField0 xmlns="4e240d41-6d38-4eac-9584-b3f543b50010">
      <Terms xmlns="http://schemas.microsoft.com/office/infopath/2007/PartnerControls"/>
    </PartnersTaxHTField0>
    <CompetitorsTaxHTField0 xmlns="4e240d41-6d38-4eac-9584-b3f543b50010">
      <Terms xmlns="http://schemas.microsoft.com/office/infopath/2007/PartnerControls"/>
    </CompetitorsTaxHTField0>
    <ActivitiesAndProgramsTaxHTField0 xmlns="4e240d41-6d38-4eac-9584-b3f543b50010">
      <Terms xmlns="http://schemas.microsoft.com/office/infopath/2007/PartnerControls"/>
    </ActivitiesAndProgramsTaxHTField0>
    <Owner xmlns="4e240d41-6d38-4eac-9584-b3f543b50010">
      <UserInfo>
        <DisplayName>REDMOND\kellywag</DisplayName>
        <AccountId>22463</AccountId>
        <AccountType/>
      </UserInfo>
    </Owner>
    <TopicsTaxHTField0 xmlns="4e240d41-6d38-4eac-9584-b3f543b50010">
      <Terms xmlns="http://schemas.microsoft.com/office/infopath/2007/PartnerControls"/>
    </TopicsTaxHTField0>
    <ConfidentialityTaxHTField0 xmlns="4e240d41-6d38-4eac-9584-b3f543b50010">
      <Terms xmlns="http://schemas.microsoft.com/office/infopath/2007/PartnerControls">
        <TermInfo xmlns="http://schemas.microsoft.com/office/infopath/2007/PartnerControls">
          <TermName xmlns="http://schemas.microsoft.com/office/infopath/2007/PartnerControls">Microsoft confidential</TermName>
          <TermId xmlns="http://schemas.microsoft.com/office/infopath/2007/PartnerControls">461efa83-0283-486a-a8d5-943328f3693f</TermId>
        </TermInfo>
      </Terms>
    </ConfidentialityTaxHTField0>
    <SMSGDomainTaxHTField0 xmlns="4e240d41-6d38-4eac-9584-b3f543b50010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Enterprise and Partner Group</TermName>
          <TermId xmlns="http://schemas.microsoft.com/office/infopath/2007/PartnerControls">b6e10940-8c6c-40cf-9dc4-c224c7da837a</TermId>
        </TermInfo>
      </Terms>
    </SMSGDomainTaxHTField0>
    <IndustriesTaxHTField0 xmlns="4e240d41-6d38-4eac-9584-b3f543b50010">
      <Terms xmlns="http://schemas.microsoft.com/office/infopath/2007/PartnerControls"/>
    </IndustriesTaxHTField0>
    <CapabilitiesTaxHTField0 xmlns="4e240d41-6d38-4eac-9584-b3f543b50010">
      <Terms xmlns="http://schemas.microsoft.com/office/infopath/2007/PartnerControls"/>
    </CapabilitiesTaxHTField0>
    <TaxKeywordTaxHTField xmlns="230e9df3-be65-4c73-a93b-d1236ebd677e">
      <Terms xmlns="http://schemas.microsoft.com/office/infopath/2007/PartnerControls"/>
    </TaxKeywordTaxHTField>
    <LanguagesTaxHTField0 xmlns="4e240d41-6d38-4eac-9584-b3f543b50010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cb91f272-ce4d-4a7e-9bbf-78b58e3d188d</TermId>
        </TermInfo>
      </Terms>
    </LanguagesTaxHTField0>
    <DocumentDescription xmlns="4e240d41-6d38-4eac-9584-b3f543b50010">The Enterprise Vision (non-NDA) provides a view of our strategic investment areas using the 4 FY12 EPG Conversations in a 1-3+ year vision. The targeted audiences for this narrative are CIOs/Senior IT leaders. </DocumentDescription>
    <AverageRating xmlns="http://schemas.microsoft.com/sharepoint/v3" xsi:nil="true"/>
    <Thumbnail1 xmlns="4e240d41-6d38-4eac-9584-b3f543b50010">
      <Url xsi:nil="true"/>
      <Description xsi:nil="true"/>
    </Thumbnail1>
    <ItemTypeTaxHTField0 xmlns="4e240d41-6d38-4eac-9584-b3f543b50010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presentation slides</TermName>
          <TermId xmlns="http://schemas.microsoft.com/office/infopath/2007/PartnerControls">3ba3fe7b-e0a0-4921-8b33-d25a05c69d10</TermId>
        </TermInfo>
        <TermInfo xmlns="http://schemas.microsoft.com/office/infopath/2007/PartnerControls">
          <TermName xmlns="http://schemas.microsoft.com/office/infopath/2007/PartnerControls">roadmaps</TermName>
          <TermId xmlns="http://schemas.microsoft.com/office/infopath/2007/PartnerControls">c99892a3-eeec-40d2-88dd-575a460bdc61</TermId>
        </TermInfo>
      </Terms>
    </ItemTypeTaxHTField0>
    <IconOverlay xmlns="http://schemas.microsoft.com/sharepoint/v4" xsi:nil="true"/>
    <RoutingRuleDescription xmlns="http://schemas.microsoft.com/sharepoint/v3" xsi:nil="true"/>
    <_dlc_DocId xmlns="230e9df3-be65-4c73-a93b-d1236ebd677e">KC00-15-150925</_dlc_DocId>
    <_dlc_DocIdUrl xmlns="230e9df3-be65-4c73-a93b-d1236ebd677e">
      <Url>http://infopedia/docstore/_layouts/DocIdRedir.aspx?ID=KC00-15-150925</Url>
      <Description>KC00-15-150925</Description>
    </_dlc_DocIdUrl>
  </documentManagement>
</p:properties>
</file>

<file path=customXml/itemProps1.xml><?xml version="1.0" encoding="utf-8"?>
<ds:datastoreItem xmlns:ds="http://schemas.openxmlformats.org/officeDocument/2006/customXml" ds:itemID="{04BD4F0A-6B4D-490B-A714-B55FFFC6335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3CAA262-5401-4F7B-92C0-0354806172A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4264C4E0-7B3C-41D8-8E35-68F8F46C40E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DCE95C2-9D1E-43B8-8B45-FDD96CE551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30e9df3-be65-4c73-a93b-d1236ebd677e"/>
    <ds:schemaRef ds:uri="4e240d41-6d38-4eac-9584-b3f543b50010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B91918B7-3D24-4E08-9BB3-499DAA8F714C}">
  <ds:schemaRefs>
    <ds:schemaRef ds:uri="4e240d41-6d38-4eac-9584-b3f543b50010"/>
    <ds:schemaRef ds:uri="http://schemas.microsoft.com/sharepoint/v3"/>
    <ds:schemaRef ds:uri="http://schemas.microsoft.com/sharepoint/v4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230e9df3-be65-4c73-a93b-d1236ebd677e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28817</TotalTime>
  <Words>324</Words>
  <Application>Microsoft Office PowerPoint</Application>
  <PresentationFormat>Apresentação na tela (4:3)</PresentationFormat>
  <Paragraphs>133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4" baseType="lpstr">
      <vt:lpstr>Arial Unicode MS</vt:lpstr>
      <vt:lpstr>Arial</vt:lpstr>
      <vt:lpstr>Calibri</vt:lpstr>
      <vt:lpstr>Segoe</vt:lpstr>
      <vt:lpstr>Segoe UI</vt:lpstr>
      <vt:lpstr>Segoe UI Light</vt:lpstr>
      <vt:lpstr>Wingdings</vt:lpstr>
      <vt:lpstr>1_tmp7A89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 Vision Deck_CY11H2</dc:title>
  <dc:creator>Kelly Wagman</dc:creator>
  <cp:lastModifiedBy>Roberto Pina Rizzo</cp:lastModifiedBy>
  <cp:revision>3472</cp:revision>
  <cp:lastPrinted>2014-11-11T22:50:19Z</cp:lastPrinted>
  <dcterms:created xsi:type="dcterms:W3CDTF">2011-09-21T17:49:08Z</dcterms:created>
  <dcterms:modified xsi:type="dcterms:W3CDTF">2019-01-29T23:35:50Z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0x010100FF1FAB0DEDE9AF4ABA57B67AF4A9F3210200596A0E07C3E77448942F9A5D1E81E582</vt:lpwstr>
  </property>
  <property fmtid="{D5CDD505-2E9C-101B-9397-08002B2CF9AE}" pid="3" name="TaxKeyword">
    <vt:lpwstr/>
  </property>
  <property fmtid="{D5CDD505-2E9C-101B-9397-08002B2CF9AE}" pid="4" name="Audiences">
    <vt:lpwstr/>
  </property>
  <property fmtid="{D5CDD505-2E9C-101B-9397-08002B2CF9AE}" pid="5" name="BusinessArchitecture">
    <vt:lpwstr/>
  </property>
  <property fmtid="{D5CDD505-2E9C-101B-9397-08002B2CF9AE}" pid="6" name="Products">
    <vt:lpwstr/>
  </property>
  <property fmtid="{D5CDD505-2E9C-101B-9397-08002B2CF9AE}" pid="7" name="Capabilities">
    <vt:lpwstr/>
  </property>
  <property fmtid="{D5CDD505-2E9C-101B-9397-08002B2CF9AE}" pid="8" name="Region">
    <vt:lpwstr/>
  </property>
  <property fmtid="{D5CDD505-2E9C-101B-9397-08002B2CF9AE}" pid="9" name="Segments">
    <vt:lpwstr/>
  </property>
  <property fmtid="{D5CDD505-2E9C-101B-9397-08002B2CF9AE}" pid="10" name="Confidentiality">
    <vt:lpwstr>21;#Microsoft confidential|461efa83-0283-486a-a8d5-943328f3693f</vt:lpwstr>
  </property>
  <property fmtid="{D5CDD505-2E9C-101B-9397-08002B2CF9AE}" pid="11" name="ActivitiesAndPrograms">
    <vt:lpwstr/>
  </property>
  <property fmtid="{D5CDD505-2E9C-101B-9397-08002B2CF9AE}" pid="12" name="Partners">
    <vt:lpwstr/>
  </property>
  <property fmtid="{D5CDD505-2E9C-101B-9397-08002B2CF9AE}" pid="13" name="Groups">
    <vt:lpwstr/>
  </property>
  <property fmtid="{D5CDD505-2E9C-101B-9397-08002B2CF9AE}" pid="14" name="Topics">
    <vt:lpwstr/>
  </property>
  <property fmtid="{D5CDD505-2E9C-101B-9397-08002B2CF9AE}" pid="15" name="Industries">
    <vt:lpwstr/>
  </property>
  <property fmtid="{D5CDD505-2E9C-101B-9397-08002B2CF9AE}" pid="16" name="Roles">
    <vt:lpwstr/>
  </property>
  <property fmtid="{D5CDD505-2E9C-101B-9397-08002B2CF9AE}" pid="17" name="SMSGDomain">
    <vt:lpwstr>10947;#Enterprise and Partner Group|b6e10940-8c6c-40cf-9dc4-c224c7da837a</vt:lpwstr>
  </property>
  <property fmtid="{D5CDD505-2E9C-101B-9397-08002B2CF9AE}" pid="18" name="Competitors">
    <vt:lpwstr/>
  </property>
  <property fmtid="{D5CDD505-2E9C-101B-9397-08002B2CF9AE}" pid="19" name="_dlc_policyId">
    <vt:lpwstr/>
  </property>
  <property fmtid="{D5CDD505-2E9C-101B-9397-08002B2CF9AE}" pid="20" name="ItemRetentionFormula">
    <vt:lpwstr/>
  </property>
  <property fmtid="{D5CDD505-2E9C-101B-9397-08002B2CF9AE}" pid="21" name="LastUpdatedByBatchTagging">
    <vt:bool>false</vt:bool>
  </property>
  <property fmtid="{D5CDD505-2E9C-101B-9397-08002B2CF9AE}" pid="22" name="WorkflowCreationPath">
    <vt:lpwstr>a2444f68-e94d-4cad-9dda-8c5779e7fca4,2;a2444f68-e94d-4cad-9dda-8c5779e7fca4,8;a2444f68-e94d-4cad-9dda-8c5779e7fca4,10;a2444f68-e94d-4cad-9dda-8c5779e7fca4,16;a2444f68-e94d-4cad-9dda-8c5779e7fca4,5;a2444f68-e94d-4cad-9dda-8c5779e7fca4,9;a2444f68-e94d-4cad-</vt:lpwstr>
  </property>
  <property fmtid="{D5CDD505-2E9C-101B-9397-08002B2CF9AE}" pid="23" name="ItemType">
    <vt:lpwstr>10070;#presentation slides|3ba3fe7b-e0a0-4921-8b33-d25a05c69d10;#10485;#roadmaps|c99892a3-eeec-40d2-88dd-575a460bdc61</vt:lpwstr>
  </property>
  <property fmtid="{D5CDD505-2E9C-101B-9397-08002B2CF9AE}" pid="24" name="SMSGTags">
    <vt:lpwstr/>
  </property>
  <property fmtid="{D5CDD505-2E9C-101B-9397-08002B2CF9AE}" pid="25" name="EnterpriseDomainTags">
    <vt:lpwstr/>
  </property>
  <property fmtid="{D5CDD505-2E9C-101B-9397-08002B2CF9AE}" pid="26" name="EnterpriseDomainTagsTaxHTField0">
    <vt:lpwstr/>
  </property>
  <property fmtid="{D5CDD505-2E9C-101B-9397-08002B2CF9AE}" pid="27" name="_docset_NoMedatataSyncRequired">
    <vt:lpwstr>False</vt:lpwstr>
  </property>
  <property fmtid="{D5CDD505-2E9C-101B-9397-08002B2CF9AE}" pid="28" name="ItemTypeTaxHTField0">
    <vt:lpwstr/>
  </property>
  <property fmtid="{D5CDD505-2E9C-101B-9397-08002B2CF9AE}" pid="29" name="Languages">
    <vt:lpwstr>10056;#English|cb91f272-ce4d-4a7e-9bbf-78b58e3d188d</vt:lpwstr>
  </property>
  <property fmtid="{D5CDD505-2E9C-101B-9397-08002B2CF9AE}" pid="30" name="SMSGTagsTaxHTField0">
    <vt:lpwstr/>
  </property>
  <property fmtid="{D5CDD505-2E9C-101B-9397-08002B2CF9AE}" pid="31" name="_dlc_DocIdItemGuid">
    <vt:lpwstr>e5e9bdc6-88c1-413d-a281-3d2177d3ef82</vt:lpwstr>
  </property>
</Properties>
</file>