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2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aniel\Documents\dicadehoje\dol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Documents\dicadehoje\dola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\AppData\Roaming\Microsoft\Excel\juros%20e%20infla&#231;&#227;o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Plan7!$B$2</c:f>
              <c:strCache>
                <c:ptCount val="1"/>
                <c:pt idx="0">
                  <c:v>Inflação</c:v>
                </c:pt>
              </c:strCache>
            </c:strRef>
          </c:tx>
          <c:cat>
            <c:numRef>
              <c:f>Plan7!$A$3:$A$177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Plan7!$B$3:$B$177</c:f>
              <c:numCache>
                <c:formatCode>0.00%</c:formatCode>
                <c:ptCount val="175"/>
                <c:pt idx="0">
                  <c:v>0.1447</c:v>
                </c:pt>
                <c:pt idx="1">
                  <c:v>0.1585</c:v>
                </c:pt>
                <c:pt idx="2">
                  <c:v>0.16570000000000001</c:v>
                </c:pt>
                <c:pt idx="3">
                  <c:v>0.16769999999999999</c:v>
                </c:pt>
                <c:pt idx="4">
                  <c:v>0.1724</c:v>
                </c:pt>
                <c:pt idx="5">
                  <c:v>0.16570000000000001</c:v>
                </c:pt>
                <c:pt idx="6">
                  <c:v>0.15429999999999999</c:v>
                </c:pt>
                <c:pt idx="7">
                  <c:v>0.1507</c:v>
                </c:pt>
                <c:pt idx="8">
                  <c:v>0.15140000000000001</c:v>
                </c:pt>
                <c:pt idx="9">
                  <c:v>0.13980000000000001</c:v>
                </c:pt>
                <c:pt idx="10">
                  <c:v>0.11019999999999999</c:v>
                </c:pt>
                <c:pt idx="11">
                  <c:v>9.3000000000000013E-2</c:v>
                </c:pt>
                <c:pt idx="12">
                  <c:v>7.7100000000000002E-2</c:v>
                </c:pt>
                <c:pt idx="13">
                  <c:v>6.6900000000000001E-2</c:v>
                </c:pt>
                <c:pt idx="14">
                  <c:v>5.8899999999999994E-2</c:v>
                </c:pt>
                <c:pt idx="15">
                  <c:v>5.2600000000000001E-2</c:v>
                </c:pt>
                <c:pt idx="16">
                  <c:v>5.1500000000000004E-2</c:v>
                </c:pt>
                <c:pt idx="17">
                  <c:v>6.0599999999999994E-2</c:v>
                </c:pt>
                <c:pt idx="18">
                  <c:v>6.8099999999999994E-2</c:v>
                </c:pt>
                <c:pt idx="19">
                  <c:v>7.1800000000000003E-2</c:v>
                </c:pt>
                <c:pt idx="20">
                  <c:v>6.7000000000000004E-2</c:v>
                </c:pt>
                <c:pt idx="21">
                  <c:v>6.8600000000000008E-2</c:v>
                </c:pt>
                <c:pt idx="22">
                  <c:v>7.2400000000000006E-2</c:v>
                </c:pt>
                <c:pt idx="23">
                  <c:v>7.5999999999999998E-2</c:v>
                </c:pt>
                <c:pt idx="24">
                  <c:v>7.4099999999999999E-2</c:v>
                </c:pt>
                <c:pt idx="25">
                  <c:v>7.3899999999999993E-2</c:v>
                </c:pt>
                <c:pt idx="26">
                  <c:v>7.5399999999999995E-2</c:v>
                </c:pt>
                <c:pt idx="27">
                  <c:v>8.0700000000000008E-2</c:v>
                </c:pt>
                <c:pt idx="28">
                  <c:v>8.0500000000000002E-2</c:v>
                </c:pt>
                <c:pt idx="29">
                  <c:v>7.2700000000000001E-2</c:v>
                </c:pt>
                <c:pt idx="30">
                  <c:v>6.5700000000000008E-2</c:v>
                </c:pt>
                <c:pt idx="31">
                  <c:v>6.0199999999999997E-2</c:v>
                </c:pt>
                <c:pt idx="32">
                  <c:v>6.0400000000000002E-2</c:v>
                </c:pt>
                <c:pt idx="33">
                  <c:v>6.3600000000000004E-2</c:v>
                </c:pt>
                <c:pt idx="34">
                  <c:v>6.2199999999999998E-2</c:v>
                </c:pt>
                <c:pt idx="35">
                  <c:v>5.6900000000000006E-2</c:v>
                </c:pt>
                <c:pt idx="36">
                  <c:v>5.7000000000000002E-2</c:v>
                </c:pt>
                <c:pt idx="37">
                  <c:v>5.5099999999999996E-2</c:v>
                </c:pt>
                <c:pt idx="38">
                  <c:v>5.3200000000000004E-2</c:v>
                </c:pt>
                <c:pt idx="39">
                  <c:v>4.6300000000000001E-2</c:v>
                </c:pt>
                <c:pt idx="40">
                  <c:v>4.2300000000000004E-2</c:v>
                </c:pt>
                <c:pt idx="41">
                  <c:v>4.0300000000000002E-2</c:v>
                </c:pt>
                <c:pt idx="42">
                  <c:v>3.9699999999999999E-2</c:v>
                </c:pt>
                <c:pt idx="43">
                  <c:v>3.8399999999999997E-2</c:v>
                </c:pt>
                <c:pt idx="44">
                  <c:v>3.7000000000000005E-2</c:v>
                </c:pt>
                <c:pt idx="45">
                  <c:v>3.2599999999999997E-2</c:v>
                </c:pt>
                <c:pt idx="46">
                  <c:v>3.0200000000000001E-2</c:v>
                </c:pt>
                <c:pt idx="47">
                  <c:v>3.1400000000000004E-2</c:v>
                </c:pt>
                <c:pt idx="48">
                  <c:v>2.9900000000000003E-2</c:v>
                </c:pt>
                <c:pt idx="49">
                  <c:v>3.0200000000000001E-2</c:v>
                </c:pt>
                <c:pt idx="50">
                  <c:v>2.9600000000000001E-2</c:v>
                </c:pt>
                <c:pt idx="51">
                  <c:v>0.03</c:v>
                </c:pt>
                <c:pt idx="52">
                  <c:v>3.1800000000000002E-2</c:v>
                </c:pt>
                <c:pt idx="53">
                  <c:v>3.6900000000000002E-2</c:v>
                </c:pt>
                <c:pt idx="54">
                  <c:v>3.7400000000000003E-2</c:v>
                </c:pt>
                <c:pt idx="55">
                  <c:v>4.1799999999999997E-2</c:v>
                </c:pt>
                <c:pt idx="56">
                  <c:v>4.1500000000000002E-2</c:v>
                </c:pt>
                <c:pt idx="57">
                  <c:v>4.1200000000000001E-2</c:v>
                </c:pt>
                <c:pt idx="58">
                  <c:v>4.1900000000000007E-2</c:v>
                </c:pt>
                <c:pt idx="59">
                  <c:v>4.4600000000000001E-2</c:v>
                </c:pt>
                <c:pt idx="60">
                  <c:v>4.5599999999999995E-2</c:v>
                </c:pt>
                <c:pt idx="61">
                  <c:v>4.6100000000000002E-2</c:v>
                </c:pt>
                <c:pt idx="62">
                  <c:v>4.7300000000000002E-2</c:v>
                </c:pt>
                <c:pt idx="63">
                  <c:v>5.04E-2</c:v>
                </c:pt>
                <c:pt idx="64">
                  <c:v>5.5800000000000002E-2</c:v>
                </c:pt>
                <c:pt idx="65">
                  <c:v>6.0599999999999994E-2</c:v>
                </c:pt>
                <c:pt idx="66">
                  <c:v>6.3700000000000007E-2</c:v>
                </c:pt>
                <c:pt idx="67">
                  <c:v>6.1699999999999998E-2</c:v>
                </c:pt>
                <c:pt idx="68">
                  <c:v>6.25E-2</c:v>
                </c:pt>
                <c:pt idx="69">
                  <c:v>6.4100000000000004E-2</c:v>
                </c:pt>
                <c:pt idx="70">
                  <c:v>6.3899999999999998E-2</c:v>
                </c:pt>
                <c:pt idx="71">
                  <c:v>5.9000000000000004E-2</c:v>
                </c:pt>
                <c:pt idx="72">
                  <c:v>5.8400000000000001E-2</c:v>
                </c:pt>
                <c:pt idx="73">
                  <c:v>5.9000000000000004E-2</c:v>
                </c:pt>
                <c:pt idx="74">
                  <c:v>5.6100000000000004E-2</c:v>
                </c:pt>
                <c:pt idx="75">
                  <c:v>5.5300000000000002E-2</c:v>
                </c:pt>
                <c:pt idx="76">
                  <c:v>5.2000000000000005E-2</c:v>
                </c:pt>
                <c:pt idx="77">
                  <c:v>4.8000000000000001E-2</c:v>
                </c:pt>
                <c:pt idx="78">
                  <c:v>4.4999999999999998E-2</c:v>
                </c:pt>
                <c:pt idx="79">
                  <c:v>4.36E-2</c:v>
                </c:pt>
                <c:pt idx="80">
                  <c:v>4.3400000000000001E-2</c:v>
                </c:pt>
                <c:pt idx="81">
                  <c:v>4.1700000000000001E-2</c:v>
                </c:pt>
                <c:pt idx="82">
                  <c:v>4.2199999999999994E-2</c:v>
                </c:pt>
                <c:pt idx="83">
                  <c:v>4.3099999999999999E-2</c:v>
                </c:pt>
                <c:pt idx="84">
                  <c:v>4.5899999999999996E-2</c:v>
                </c:pt>
                <c:pt idx="85">
                  <c:v>4.8300000000000003E-2</c:v>
                </c:pt>
                <c:pt idx="86">
                  <c:v>5.1699999999999996E-2</c:v>
                </c:pt>
                <c:pt idx="87">
                  <c:v>5.2600000000000001E-2</c:v>
                </c:pt>
                <c:pt idx="88">
                  <c:v>5.2199999999999996E-2</c:v>
                </c:pt>
                <c:pt idx="89">
                  <c:v>4.8399999999999999E-2</c:v>
                </c:pt>
                <c:pt idx="90">
                  <c:v>4.5999999999999999E-2</c:v>
                </c:pt>
                <c:pt idx="91">
                  <c:v>4.4900000000000002E-2</c:v>
                </c:pt>
                <c:pt idx="92">
                  <c:v>4.7E-2</c:v>
                </c:pt>
                <c:pt idx="93">
                  <c:v>5.2000000000000005E-2</c:v>
                </c:pt>
                <c:pt idx="94">
                  <c:v>5.6299999999999996E-2</c:v>
                </c:pt>
                <c:pt idx="95">
                  <c:v>5.91E-2</c:v>
                </c:pt>
                <c:pt idx="96">
                  <c:v>5.9900000000000002E-2</c:v>
                </c:pt>
                <c:pt idx="97">
                  <c:v>6.0100000000000001E-2</c:v>
                </c:pt>
                <c:pt idx="98">
                  <c:v>6.3E-2</c:v>
                </c:pt>
                <c:pt idx="99">
                  <c:v>6.5099999999999991E-2</c:v>
                </c:pt>
                <c:pt idx="100">
                  <c:v>6.5500000000000003E-2</c:v>
                </c:pt>
                <c:pt idx="101">
                  <c:v>6.7099999999999993E-2</c:v>
                </c:pt>
                <c:pt idx="102">
                  <c:v>6.8699999999999997E-2</c:v>
                </c:pt>
                <c:pt idx="103">
                  <c:v>7.2300000000000003E-2</c:v>
                </c:pt>
                <c:pt idx="104">
                  <c:v>7.3099999999999998E-2</c:v>
                </c:pt>
                <c:pt idx="105">
                  <c:v>6.9699999999999998E-2</c:v>
                </c:pt>
                <c:pt idx="106">
                  <c:v>6.6400000000000001E-2</c:v>
                </c:pt>
                <c:pt idx="107">
                  <c:v>6.5000000000000002E-2</c:v>
                </c:pt>
                <c:pt idx="108">
                  <c:v>6.2199999999999998E-2</c:v>
                </c:pt>
                <c:pt idx="109">
                  <c:v>5.8499999999999996E-2</c:v>
                </c:pt>
                <c:pt idx="110">
                  <c:v>5.2400000000000002E-2</c:v>
                </c:pt>
                <c:pt idx="111">
                  <c:v>5.0999999999999997E-2</c:v>
                </c:pt>
                <c:pt idx="112">
                  <c:v>4.99E-2</c:v>
                </c:pt>
                <c:pt idx="113">
                  <c:v>4.9200000000000001E-2</c:v>
                </c:pt>
                <c:pt idx="114">
                  <c:v>5.2000000000000005E-2</c:v>
                </c:pt>
                <c:pt idx="115">
                  <c:v>5.2400000000000002E-2</c:v>
                </c:pt>
                <c:pt idx="116">
                  <c:v>5.28E-2</c:v>
                </c:pt>
                <c:pt idx="117">
                  <c:v>5.45E-2</c:v>
                </c:pt>
                <c:pt idx="118">
                  <c:v>5.5300000000000002E-2</c:v>
                </c:pt>
                <c:pt idx="119">
                  <c:v>5.8400000000000001E-2</c:v>
                </c:pt>
                <c:pt idx="120">
                  <c:v>6.1500000000000006E-2</c:v>
                </c:pt>
                <c:pt idx="121">
                  <c:v>6.3099999999999989E-2</c:v>
                </c:pt>
                <c:pt idx="122">
                  <c:v>6.59E-2</c:v>
                </c:pt>
                <c:pt idx="123">
                  <c:v>6.4899999999999999E-2</c:v>
                </c:pt>
                <c:pt idx="124">
                  <c:v>6.5000000000000002E-2</c:v>
                </c:pt>
                <c:pt idx="125">
                  <c:v>6.7000000000000004E-2</c:v>
                </c:pt>
                <c:pt idx="126">
                  <c:v>6.2699999999999992E-2</c:v>
                </c:pt>
                <c:pt idx="127">
                  <c:v>6.0899999999999996E-2</c:v>
                </c:pt>
                <c:pt idx="128">
                  <c:v>5.8600000000000006E-2</c:v>
                </c:pt>
                <c:pt idx="129">
                  <c:v>5.8400000000000001E-2</c:v>
                </c:pt>
                <c:pt idx="130">
                  <c:v>5.7699999999999994E-2</c:v>
                </c:pt>
                <c:pt idx="131">
                  <c:v>5.91E-2</c:v>
                </c:pt>
                <c:pt idx="132">
                  <c:v>5.5899999999999998E-2</c:v>
                </c:pt>
                <c:pt idx="133">
                  <c:v>5.6799999999999996E-2</c:v>
                </c:pt>
                <c:pt idx="134">
                  <c:v>6.1500000000000006E-2</c:v>
                </c:pt>
                <c:pt idx="135">
                  <c:v>6.2800000000000009E-2</c:v>
                </c:pt>
                <c:pt idx="136">
                  <c:v>6.3700000000000007E-2</c:v>
                </c:pt>
                <c:pt idx="137">
                  <c:v>6.5199999999999994E-2</c:v>
                </c:pt>
                <c:pt idx="138">
                  <c:v>6.5000000000000002E-2</c:v>
                </c:pt>
                <c:pt idx="139">
                  <c:v>6.5099999999999991E-2</c:v>
                </c:pt>
                <c:pt idx="140">
                  <c:v>6.7500000000000004E-2</c:v>
                </c:pt>
                <c:pt idx="141">
                  <c:v>6.59E-2</c:v>
                </c:pt>
                <c:pt idx="142">
                  <c:v>6.5599999999999992E-2</c:v>
                </c:pt>
                <c:pt idx="143">
                  <c:v>6.4100000000000004E-2</c:v>
                </c:pt>
                <c:pt idx="144">
                  <c:v>7.1399999999999991E-2</c:v>
                </c:pt>
                <c:pt idx="145">
                  <c:v>7.6999999999999999E-2</c:v>
                </c:pt>
                <c:pt idx="146">
                  <c:v>8.1300000000000011E-2</c:v>
                </c:pt>
                <c:pt idx="147">
                  <c:v>8.1699999999999995E-2</c:v>
                </c:pt>
                <c:pt idx="148">
                  <c:v>8.4700000000000011E-2</c:v>
                </c:pt>
                <c:pt idx="149">
                  <c:v>8.8900000000000007E-2</c:v>
                </c:pt>
                <c:pt idx="150">
                  <c:v>9.5600000000000004E-2</c:v>
                </c:pt>
                <c:pt idx="151">
                  <c:v>9.5299999999999996E-2</c:v>
                </c:pt>
                <c:pt idx="152">
                  <c:v>9.4899999999999998E-2</c:v>
                </c:pt>
                <c:pt idx="153">
                  <c:v>9.9299999999999999E-2</c:v>
                </c:pt>
                <c:pt idx="154">
                  <c:v>0.1048</c:v>
                </c:pt>
                <c:pt idx="155">
                  <c:v>0.1067</c:v>
                </c:pt>
                <c:pt idx="156">
                  <c:v>0.10710000000000001</c:v>
                </c:pt>
                <c:pt idx="157">
                  <c:v>0.1036</c:v>
                </c:pt>
                <c:pt idx="158">
                  <c:v>9.3900000000000011E-2</c:v>
                </c:pt>
                <c:pt idx="159">
                  <c:v>9.2799999999999994E-2</c:v>
                </c:pt>
                <c:pt idx="160">
                  <c:v>9.3200000000000005E-2</c:v>
                </c:pt>
                <c:pt idx="161">
                  <c:v>8.8399999999999992E-2</c:v>
                </c:pt>
                <c:pt idx="162">
                  <c:v>8.7400000000000005E-2</c:v>
                </c:pt>
                <c:pt idx="163">
                  <c:v>8.9700000000000002E-2</c:v>
                </c:pt>
                <c:pt idx="164">
                  <c:v>8.48E-2</c:v>
                </c:pt>
                <c:pt idx="165">
                  <c:v>7.8700000000000006E-2</c:v>
                </c:pt>
                <c:pt idx="166">
                  <c:v>6.9900000000000004E-2</c:v>
                </c:pt>
                <c:pt idx="167">
                  <c:v>6.2899999999999998E-2</c:v>
                </c:pt>
                <c:pt idx="168">
                  <c:v>5.3499999999999999E-2</c:v>
                </c:pt>
                <c:pt idx="169">
                  <c:v>4.7600000000000003E-2</c:v>
                </c:pt>
                <c:pt idx="170">
                  <c:v>4.5699999999999998E-2</c:v>
                </c:pt>
                <c:pt idx="171">
                  <c:v>4.0800000000000003E-2</c:v>
                </c:pt>
                <c:pt idx="172">
                  <c:v>3.5999999999999997E-2</c:v>
                </c:pt>
                <c:pt idx="173">
                  <c:v>0.03</c:v>
                </c:pt>
                <c:pt idx="174">
                  <c:v>0.03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Plan7!$C$2</c:f>
              <c:strCache>
                <c:ptCount val="1"/>
                <c:pt idx="0">
                  <c:v>juros</c:v>
                </c:pt>
              </c:strCache>
            </c:strRef>
          </c:tx>
          <c:cat>
            <c:numRef>
              <c:f>Plan7!$A$3:$A$177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Plan7!$C$3:$C$177</c:f>
              <c:numCache>
                <c:formatCode>0.00%</c:formatCode>
                <c:ptCount val="175"/>
                <c:pt idx="0">
                  <c:v>0.25</c:v>
                </c:pt>
                <c:pt idx="1">
                  <c:v>0.255</c:v>
                </c:pt>
                <c:pt idx="2">
                  <c:v>0.26500000000000001</c:v>
                </c:pt>
                <c:pt idx="3">
                  <c:v>0.26500000000000001</c:v>
                </c:pt>
                <c:pt idx="4">
                  <c:v>0.26500000000000001</c:v>
                </c:pt>
                <c:pt idx="5">
                  <c:v>0.26</c:v>
                </c:pt>
                <c:pt idx="6">
                  <c:v>0.245</c:v>
                </c:pt>
                <c:pt idx="7">
                  <c:v>0.22</c:v>
                </c:pt>
                <c:pt idx="8">
                  <c:v>0.2</c:v>
                </c:pt>
                <c:pt idx="9">
                  <c:v>0.19</c:v>
                </c:pt>
                <c:pt idx="10">
                  <c:v>0.17499999999999999</c:v>
                </c:pt>
                <c:pt idx="11">
                  <c:v>0.16500000000000001</c:v>
                </c:pt>
                <c:pt idx="12">
                  <c:v>0.16500000000000001</c:v>
                </c:pt>
                <c:pt idx="13">
                  <c:v>0.16500000000000001</c:v>
                </c:pt>
                <c:pt idx="14">
                  <c:v>0.16250000000000001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  <c:pt idx="18">
                  <c:v>0.16</c:v>
                </c:pt>
                <c:pt idx="19">
                  <c:v>0.16</c:v>
                </c:pt>
                <c:pt idx="20">
                  <c:v>0.16250000000000001</c:v>
                </c:pt>
                <c:pt idx="21">
                  <c:v>0.16750000000000001</c:v>
                </c:pt>
                <c:pt idx="22">
                  <c:v>0.17249999999999999</c:v>
                </c:pt>
                <c:pt idx="23">
                  <c:v>0.17749999999999999</c:v>
                </c:pt>
                <c:pt idx="24">
                  <c:v>0.1825</c:v>
                </c:pt>
                <c:pt idx="25">
                  <c:v>0.1875</c:v>
                </c:pt>
                <c:pt idx="26">
                  <c:v>0.1925</c:v>
                </c:pt>
                <c:pt idx="27">
                  <c:v>0.19500000000000001</c:v>
                </c:pt>
                <c:pt idx="28">
                  <c:v>0.19750000000000001</c:v>
                </c:pt>
                <c:pt idx="29">
                  <c:v>0.19750000000000001</c:v>
                </c:pt>
                <c:pt idx="30">
                  <c:v>0.19750000000000001</c:v>
                </c:pt>
                <c:pt idx="31">
                  <c:v>0.19750000000000001</c:v>
                </c:pt>
                <c:pt idx="32">
                  <c:v>0.19500000000000001</c:v>
                </c:pt>
                <c:pt idx="33">
                  <c:v>0.19</c:v>
                </c:pt>
                <c:pt idx="34">
                  <c:v>0.185</c:v>
                </c:pt>
                <c:pt idx="35">
                  <c:v>0.18</c:v>
                </c:pt>
                <c:pt idx="36">
                  <c:v>0.17249999999999999</c:v>
                </c:pt>
                <c:pt idx="37">
                  <c:v>0.17249999999999999</c:v>
                </c:pt>
                <c:pt idx="38">
                  <c:v>0.16500000000000001</c:v>
                </c:pt>
                <c:pt idx="39">
                  <c:v>0.1575</c:v>
                </c:pt>
                <c:pt idx="40">
                  <c:v>0.1525</c:v>
                </c:pt>
                <c:pt idx="41">
                  <c:v>0.1525</c:v>
                </c:pt>
                <c:pt idx="42">
                  <c:v>0.14749999999999999</c:v>
                </c:pt>
                <c:pt idx="43">
                  <c:v>0.14249999999999999</c:v>
                </c:pt>
                <c:pt idx="44">
                  <c:v>0.14249999999999999</c:v>
                </c:pt>
                <c:pt idx="45">
                  <c:v>0.13750000000000001</c:v>
                </c:pt>
                <c:pt idx="46">
                  <c:v>0.13250000000000001</c:v>
                </c:pt>
                <c:pt idx="47">
                  <c:v>0.13250000000000001</c:v>
                </c:pt>
                <c:pt idx="48">
                  <c:v>0.13</c:v>
                </c:pt>
                <c:pt idx="49">
                  <c:v>0.13</c:v>
                </c:pt>
                <c:pt idx="50">
                  <c:v>0.1275</c:v>
                </c:pt>
                <c:pt idx="51">
                  <c:v>0.125</c:v>
                </c:pt>
                <c:pt idx="52">
                  <c:v>0.125</c:v>
                </c:pt>
                <c:pt idx="53">
                  <c:v>0.12</c:v>
                </c:pt>
                <c:pt idx="54">
                  <c:v>0.115</c:v>
                </c:pt>
                <c:pt idx="55">
                  <c:v>0.115</c:v>
                </c:pt>
                <c:pt idx="56">
                  <c:v>0.1125</c:v>
                </c:pt>
                <c:pt idx="57">
                  <c:v>0.1125</c:v>
                </c:pt>
                <c:pt idx="58">
                  <c:v>0.1125</c:v>
                </c:pt>
                <c:pt idx="59">
                  <c:v>0.1125</c:v>
                </c:pt>
                <c:pt idx="60">
                  <c:v>0.1125</c:v>
                </c:pt>
                <c:pt idx="61">
                  <c:v>0.1125</c:v>
                </c:pt>
                <c:pt idx="62">
                  <c:v>0.1125</c:v>
                </c:pt>
                <c:pt idx="63">
                  <c:v>0.11749999999999999</c:v>
                </c:pt>
                <c:pt idx="64">
                  <c:v>0.11749999999999999</c:v>
                </c:pt>
                <c:pt idx="65">
                  <c:v>0.1225</c:v>
                </c:pt>
                <c:pt idx="66">
                  <c:v>0.13</c:v>
                </c:pt>
                <c:pt idx="67">
                  <c:v>0.13</c:v>
                </c:pt>
                <c:pt idx="68">
                  <c:v>0.13750000000000001</c:v>
                </c:pt>
                <c:pt idx="69">
                  <c:v>0.13750000000000001</c:v>
                </c:pt>
                <c:pt idx="70">
                  <c:v>0.13750000000000001</c:v>
                </c:pt>
                <c:pt idx="71">
                  <c:v>0.13750000000000001</c:v>
                </c:pt>
                <c:pt idx="72">
                  <c:v>0.1275</c:v>
                </c:pt>
                <c:pt idx="73">
                  <c:v>0.1275</c:v>
                </c:pt>
                <c:pt idx="74">
                  <c:v>0.1125</c:v>
                </c:pt>
                <c:pt idx="75">
                  <c:v>0.10249999999999999</c:v>
                </c:pt>
                <c:pt idx="76">
                  <c:v>0.10249999999999999</c:v>
                </c:pt>
                <c:pt idx="77">
                  <c:v>9.2499999999999999E-2</c:v>
                </c:pt>
                <c:pt idx="78">
                  <c:v>8.7499999999999994E-2</c:v>
                </c:pt>
                <c:pt idx="79">
                  <c:v>8.7499999999999994E-2</c:v>
                </c:pt>
                <c:pt idx="80">
                  <c:v>8.7499999999999994E-2</c:v>
                </c:pt>
                <c:pt idx="81">
                  <c:v>8.7499999999999994E-2</c:v>
                </c:pt>
                <c:pt idx="82">
                  <c:v>8.7499999999999994E-2</c:v>
                </c:pt>
                <c:pt idx="83">
                  <c:v>8.7499999999999994E-2</c:v>
                </c:pt>
                <c:pt idx="84">
                  <c:v>8.7499999999999994E-2</c:v>
                </c:pt>
                <c:pt idx="85">
                  <c:v>8.7499999999999994E-2</c:v>
                </c:pt>
                <c:pt idx="86">
                  <c:v>8.7499999999999994E-2</c:v>
                </c:pt>
                <c:pt idx="87">
                  <c:v>9.5000000000000001E-2</c:v>
                </c:pt>
                <c:pt idx="88">
                  <c:v>9.5000000000000001E-2</c:v>
                </c:pt>
                <c:pt idx="89">
                  <c:v>0.10249999999999999</c:v>
                </c:pt>
                <c:pt idx="90">
                  <c:v>0.1075</c:v>
                </c:pt>
                <c:pt idx="91">
                  <c:v>0.1075</c:v>
                </c:pt>
                <c:pt idx="92">
                  <c:v>0.1075</c:v>
                </c:pt>
                <c:pt idx="93">
                  <c:v>0.1075</c:v>
                </c:pt>
                <c:pt idx="94">
                  <c:v>0.1075</c:v>
                </c:pt>
                <c:pt idx="95">
                  <c:v>0.1075</c:v>
                </c:pt>
                <c:pt idx="96">
                  <c:v>0.1125</c:v>
                </c:pt>
                <c:pt idx="97">
                  <c:v>0.1125</c:v>
                </c:pt>
                <c:pt idx="98">
                  <c:v>0.11749999999999999</c:v>
                </c:pt>
                <c:pt idx="99">
                  <c:v>0.12</c:v>
                </c:pt>
                <c:pt idx="100">
                  <c:v>0.12</c:v>
                </c:pt>
                <c:pt idx="101">
                  <c:v>0.1225</c:v>
                </c:pt>
                <c:pt idx="102">
                  <c:v>0.125</c:v>
                </c:pt>
                <c:pt idx="103">
                  <c:v>0.12</c:v>
                </c:pt>
                <c:pt idx="104">
                  <c:v>0.12</c:v>
                </c:pt>
                <c:pt idx="105">
                  <c:v>0.115</c:v>
                </c:pt>
                <c:pt idx="106">
                  <c:v>0.11</c:v>
                </c:pt>
                <c:pt idx="107">
                  <c:v>0.11</c:v>
                </c:pt>
                <c:pt idx="108">
                  <c:v>0.105</c:v>
                </c:pt>
                <c:pt idx="109">
                  <c:v>0.105</c:v>
                </c:pt>
                <c:pt idx="110">
                  <c:v>9.7500000000000003E-2</c:v>
                </c:pt>
                <c:pt idx="111">
                  <c:v>0.09</c:v>
                </c:pt>
                <c:pt idx="112">
                  <c:v>8.5000000000000006E-2</c:v>
                </c:pt>
                <c:pt idx="113">
                  <c:v>8.5000000000000006E-2</c:v>
                </c:pt>
                <c:pt idx="114">
                  <c:v>0.08</c:v>
                </c:pt>
                <c:pt idx="115">
                  <c:v>7.4999999999999997E-2</c:v>
                </c:pt>
                <c:pt idx="116">
                  <c:v>7.4999999999999997E-2</c:v>
                </c:pt>
                <c:pt idx="117">
                  <c:v>7.2499999999999995E-2</c:v>
                </c:pt>
                <c:pt idx="118">
                  <c:v>7.2499999999999995E-2</c:v>
                </c:pt>
                <c:pt idx="119">
                  <c:v>7.2499999999999995E-2</c:v>
                </c:pt>
                <c:pt idx="120">
                  <c:v>7.2499999999999995E-2</c:v>
                </c:pt>
                <c:pt idx="121">
                  <c:v>7.2499999999999995E-2</c:v>
                </c:pt>
                <c:pt idx="122">
                  <c:v>7.2499999999999995E-2</c:v>
                </c:pt>
                <c:pt idx="123">
                  <c:v>7.4999999999999997E-2</c:v>
                </c:pt>
                <c:pt idx="124">
                  <c:v>0.08</c:v>
                </c:pt>
                <c:pt idx="125">
                  <c:v>0.08</c:v>
                </c:pt>
                <c:pt idx="126">
                  <c:v>8.5000000000000006E-2</c:v>
                </c:pt>
                <c:pt idx="127">
                  <c:v>0.09</c:v>
                </c:pt>
                <c:pt idx="128">
                  <c:v>0.09</c:v>
                </c:pt>
                <c:pt idx="129">
                  <c:v>9.5000000000000001E-2</c:v>
                </c:pt>
                <c:pt idx="130">
                  <c:v>0.1</c:v>
                </c:pt>
                <c:pt idx="131">
                  <c:v>0.1</c:v>
                </c:pt>
                <c:pt idx="132">
                  <c:v>0.105</c:v>
                </c:pt>
                <c:pt idx="133">
                  <c:v>0.1075</c:v>
                </c:pt>
                <c:pt idx="134">
                  <c:v>0.1075</c:v>
                </c:pt>
                <c:pt idx="135">
                  <c:v>0.11</c:v>
                </c:pt>
                <c:pt idx="136">
                  <c:v>0.11</c:v>
                </c:pt>
                <c:pt idx="137">
                  <c:v>0.11</c:v>
                </c:pt>
                <c:pt idx="138">
                  <c:v>0.11</c:v>
                </c:pt>
                <c:pt idx="139">
                  <c:v>0.11</c:v>
                </c:pt>
                <c:pt idx="140">
                  <c:v>0.11</c:v>
                </c:pt>
                <c:pt idx="141">
                  <c:v>0.1125</c:v>
                </c:pt>
                <c:pt idx="142">
                  <c:v>0.1125</c:v>
                </c:pt>
                <c:pt idx="143">
                  <c:v>0.11749999999999999</c:v>
                </c:pt>
                <c:pt idx="144">
                  <c:v>0.1225</c:v>
                </c:pt>
                <c:pt idx="145">
                  <c:v>0.1225</c:v>
                </c:pt>
                <c:pt idx="146">
                  <c:v>0.1275</c:v>
                </c:pt>
                <c:pt idx="147">
                  <c:v>0.13250000000000001</c:v>
                </c:pt>
                <c:pt idx="148">
                  <c:v>0.13250000000000001</c:v>
                </c:pt>
                <c:pt idx="149">
                  <c:v>0.13750000000000001</c:v>
                </c:pt>
                <c:pt idx="150">
                  <c:v>0.14249999999999999</c:v>
                </c:pt>
                <c:pt idx="151">
                  <c:v>0.14249999999999999</c:v>
                </c:pt>
                <c:pt idx="152">
                  <c:v>0.14249999999999999</c:v>
                </c:pt>
                <c:pt idx="153">
                  <c:v>0.14249999999999999</c:v>
                </c:pt>
                <c:pt idx="154">
                  <c:v>0.14249999999999999</c:v>
                </c:pt>
                <c:pt idx="155">
                  <c:v>0.14249999999999999</c:v>
                </c:pt>
                <c:pt idx="156">
                  <c:v>0.14249999999999999</c:v>
                </c:pt>
                <c:pt idx="157">
                  <c:v>0.14249999999999999</c:v>
                </c:pt>
                <c:pt idx="158">
                  <c:v>0.14249999999999999</c:v>
                </c:pt>
                <c:pt idx="159">
                  <c:v>0.14249999999999999</c:v>
                </c:pt>
                <c:pt idx="160">
                  <c:v>0.14249999999999999</c:v>
                </c:pt>
                <c:pt idx="161">
                  <c:v>0.14249999999999999</c:v>
                </c:pt>
                <c:pt idx="162">
                  <c:v>0.14249999999999999</c:v>
                </c:pt>
                <c:pt idx="163">
                  <c:v>0.14249999999999999</c:v>
                </c:pt>
                <c:pt idx="164">
                  <c:v>0.14249999999999999</c:v>
                </c:pt>
                <c:pt idx="165">
                  <c:v>0.14000000000000001</c:v>
                </c:pt>
                <c:pt idx="166">
                  <c:v>0.13750000000000001</c:v>
                </c:pt>
                <c:pt idx="167">
                  <c:v>0.13750000000000001</c:v>
                </c:pt>
                <c:pt idx="168">
                  <c:v>0.13</c:v>
                </c:pt>
                <c:pt idx="169">
                  <c:v>0.1225</c:v>
                </c:pt>
                <c:pt idx="170">
                  <c:v>0.1225</c:v>
                </c:pt>
                <c:pt idx="171">
                  <c:v>0.1125</c:v>
                </c:pt>
                <c:pt idx="172">
                  <c:v>0.10249999999999999</c:v>
                </c:pt>
                <c:pt idx="173">
                  <c:v>0.10249999999999999</c:v>
                </c:pt>
                <c:pt idx="174">
                  <c:v>9.2499999999999999E-2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293568"/>
        <c:axId val="143745024"/>
      </c:lineChart>
      <c:dateAx>
        <c:axId val="173293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745024"/>
        <c:crosses val="autoZero"/>
        <c:auto val="1"/>
        <c:lblOffset val="100"/>
        <c:baseTimeUnit val="months"/>
      </c:dateAx>
      <c:valAx>
        <c:axId val="1437450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73293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Plan7!$H$2</c:f>
              <c:strCache>
                <c:ptCount val="1"/>
                <c:pt idx="0">
                  <c:v>juros reais</c:v>
                </c:pt>
              </c:strCache>
            </c:strRef>
          </c:tx>
          <c:cat>
            <c:numRef>
              <c:f>Plan7!$A$3:$A$177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Plan7!$H$3:$H$177</c:f>
              <c:numCache>
                <c:formatCode>0.00%</c:formatCode>
                <c:ptCount val="175"/>
                <c:pt idx="0">
                  <c:v>9.1989167467458666E-2</c:v>
                </c:pt>
                <c:pt idx="1">
                  <c:v>8.3297367285282586E-2</c:v>
                </c:pt>
                <c:pt idx="2">
                  <c:v>8.5184867461611136E-2</c:v>
                </c:pt>
                <c:pt idx="3">
                  <c:v>8.3326196797122609E-2</c:v>
                </c:pt>
                <c:pt idx="4">
                  <c:v>7.8983282156260604E-2</c:v>
                </c:pt>
                <c:pt idx="5">
                  <c:v>8.0895599210774716E-2</c:v>
                </c:pt>
                <c:pt idx="6">
                  <c:v>7.8575760200987554E-2</c:v>
                </c:pt>
                <c:pt idx="7">
                  <c:v>6.0224211349613199E-2</c:v>
                </c:pt>
                <c:pt idx="8">
                  <c:v>4.2209484106305428E-2</c:v>
                </c:pt>
                <c:pt idx="9">
                  <c:v>4.4042814528864715E-2</c:v>
                </c:pt>
                <c:pt idx="10">
                  <c:v>5.8367861646550168E-2</c:v>
                </c:pt>
                <c:pt idx="11">
                  <c:v>6.5873741994510571E-2</c:v>
                </c:pt>
                <c:pt idx="12">
                  <c:v>8.1608021539318676E-2</c:v>
                </c:pt>
                <c:pt idx="13">
                  <c:v>9.19486362358235E-2</c:v>
                </c:pt>
                <c:pt idx="14">
                  <c:v>9.7837378411559373E-2</c:v>
                </c:pt>
                <c:pt idx="15">
                  <c:v>0.10203306099182963</c:v>
                </c:pt>
                <c:pt idx="16">
                  <c:v>0.10318592486923417</c:v>
                </c:pt>
                <c:pt idx="17">
                  <c:v>9.3720535545917416E-2</c:v>
                </c:pt>
                <c:pt idx="18">
                  <c:v>8.6040632899541114E-2</c:v>
                </c:pt>
                <c:pt idx="19">
                  <c:v>8.2291472289606205E-2</c:v>
                </c:pt>
                <c:pt idx="20">
                  <c:v>8.9503280224929815E-2</c:v>
                </c:pt>
                <c:pt idx="21">
                  <c:v>9.2551001310125391E-2</c:v>
                </c:pt>
                <c:pt idx="22">
                  <c:v>9.3342036553524688E-2</c:v>
                </c:pt>
                <c:pt idx="23">
                  <c:v>9.433085501858729E-2</c:v>
                </c:pt>
                <c:pt idx="24">
                  <c:v>0.10092170188995442</c:v>
                </c:pt>
                <c:pt idx="25">
                  <c:v>0.10578266132787029</c:v>
                </c:pt>
                <c:pt idx="26">
                  <c:v>0.1088897154547146</c:v>
                </c:pt>
                <c:pt idx="27">
                  <c:v>0.10576478208568529</c:v>
                </c:pt>
                <c:pt idx="28">
                  <c:v>0.10828320222119392</c:v>
                </c:pt>
                <c:pt idx="29">
                  <c:v>0.1163419408968025</c:v>
                </c:pt>
                <c:pt idx="30">
                  <c:v>0.12367458008820487</c:v>
                </c:pt>
                <c:pt idx="31">
                  <c:v>0.12950386719486895</c:v>
                </c:pt>
                <c:pt idx="32">
                  <c:v>0.12693323274236135</c:v>
                </c:pt>
                <c:pt idx="33">
                  <c:v>0.1188416698006769</c:v>
                </c:pt>
                <c:pt idx="34">
                  <c:v>0.11560911316136324</c:v>
                </c:pt>
                <c:pt idx="35">
                  <c:v>0.11647270318857039</c:v>
                </c:pt>
                <c:pt idx="36">
                  <c:v>0.10927152317880795</c:v>
                </c:pt>
                <c:pt idx="37">
                  <c:v>0.11126907402141972</c:v>
                </c:pt>
                <c:pt idx="38">
                  <c:v>0.10615267755412083</c:v>
                </c:pt>
                <c:pt idx="39">
                  <c:v>0.10627926980789448</c:v>
                </c:pt>
                <c:pt idx="40">
                  <c:v>0.10572771754773114</c:v>
                </c:pt>
                <c:pt idx="41">
                  <c:v>0.10785350379698166</c:v>
                </c:pt>
                <c:pt idx="42">
                  <c:v>0.10368375492930637</c:v>
                </c:pt>
                <c:pt idx="43">
                  <c:v>0.10025038520801233</c:v>
                </c:pt>
                <c:pt idx="44">
                  <c:v>0.10173577627772445</c:v>
                </c:pt>
                <c:pt idx="45">
                  <c:v>0.10158822390083277</c:v>
                </c:pt>
                <c:pt idx="46">
                  <c:v>9.9301106581246357E-2</c:v>
                </c:pt>
                <c:pt idx="47">
                  <c:v>9.802210587550908E-2</c:v>
                </c:pt>
                <c:pt idx="48">
                  <c:v>9.7193902320613423E-2</c:v>
                </c:pt>
                <c:pt idx="49">
                  <c:v>9.6874393321684904E-2</c:v>
                </c:pt>
                <c:pt idx="50">
                  <c:v>9.508547008546997E-2</c:v>
                </c:pt>
                <c:pt idx="51">
                  <c:v>9.2233009708737823E-2</c:v>
                </c:pt>
                <c:pt idx="52">
                  <c:v>9.0327582864896172E-2</c:v>
                </c:pt>
                <c:pt idx="53">
                  <c:v>8.0142733146880252E-2</c:v>
                </c:pt>
                <c:pt idx="54">
                  <c:v>7.4802390591864221E-2</c:v>
                </c:pt>
                <c:pt idx="55">
                  <c:v>7.0263006335189004E-2</c:v>
                </c:pt>
                <c:pt idx="56">
                  <c:v>6.817090734517528E-2</c:v>
                </c:pt>
                <c:pt idx="57">
                  <c:v>6.8478678447944752E-2</c:v>
                </c:pt>
                <c:pt idx="58">
                  <c:v>6.7760821575967078E-2</c:v>
                </c:pt>
                <c:pt idx="59">
                  <c:v>6.5000957304231388E-2</c:v>
                </c:pt>
                <c:pt idx="60">
                  <c:v>6.3982402448355069E-2</c:v>
                </c:pt>
                <c:pt idx="61">
                  <c:v>6.3473855271962476E-2</c:v>
                </c:pt>
                <c:pt idx="62">
                  <c:v>6.225532321206928E-2</c:v>
                </c:pt>
                <c:pt idx="63">
                  <c:v>6.3880426504188792E-2</c:v>
                </c:pt>
                <c:pt idx="64">
                  <c:v>5.8439098314074567E-2</c:v>
                </c:pt>
                <c:pt idx="65">
                  <c:v>5.8363190646803842E-2</c:v>
                </c:pt>
                <c:pt idx="66">
                  <c:v>6.232960421171363E-2</c:v>
                </c:pt>
                <c:pt idx="67">
                  <c:v>6.4330790242064451E-2</c:v>
                </c:pt>
                <c:pt idx="68">
                  <c:v>7.0588235294117618E-2</c:v>
                </c:pt>
                <c:pt idx="69">
                  <c:v>6.8978479466215603E-2</c:v>
                </c:pt>
                <c:pt idx="70">
                  <c:v>6.917943415734551E-2</c:v>
                </c:pt>
                <c:pt idx="71">
                  <c:v>7.4126534466477878E-2</c:v>
                </c:pt>
                <c:pt idx="72">
                  <c:v>6.52872260015116E-2</c:v>
                </c:pt>
                <c:pt idx="73">
                  <c:v>6.4683663833805527E-2</c:v>
                </c:pt>
                <c:pt idx="74">
                  <c:v>5.3404033708928988E-2</c:v>
                </c:pt>
                <c:pt idx="75">
                  <c:v>4.4726618023311016E-2</c:v>
                </c:pt>
                <c:pt idx="76">
                  <c:v>4.8003802281368912E-2</c:v>
                </c:pt>
                <c:pt idx="77">
                  <c:v>4.2461832061068794E-2</c:v>
                </c:pt>
                <c:pt idx="78">
                  <c:v>4.0669856459330189E-2</c:v>
                </c:pt>
                <c:pt idx="79">
                  <c:v>4.2065925642008173E-2</c:v>
                </c:pt>
                <c:pt idx="80">
                  <c:v>4.2265669925244165E-2</c:v>
                </c:pt>
                <c:pt idx="81">
                  <c:v>4.396659306902162E-2</c:v>
                </c:pt>
                <c:pt idx="82">
                  <c:v>4.3465745538284306E-2</c:v>
                </c:pt>
                <c:pt idx="83">
                  <c:v>4.2565429968363544E-2</c:v>
                </c:pt>
                <c:pt idx="84">
                  <c:v>3.9774357013098616E-2</c:v>
                </c:pt>
                <c:pt idx="85">
                  <c:v>3.7393875798912513E-2</c:v>
                </c:pt>
                <c:pt idx="86">
                  <c:v>3.4040125511077157E-2</c:v>
                </c:pt>
                <c:pt idx="87">
                  <c:v>4.0281208436253158E-2</c:v>
                </c:pt>
                <c:pt idx="88">
                  <c:v>4.0676677437749387E-2</c:v>
                </c:pt>
                <c:pt idx="89">
                  <c:v>5.1602441816100741E-2</c:v>
                </c:pt>
                <c:pt idx="90">
                  <c:v>5.8795411089866079E-2</c:v>
                </c:pt>
                <c:pt idx="91">
                  <c:v>5.9910039238204593E-2</c:v>
                </c:pt>
                <c:pt idx="92">
                  <c:v>5.778414517669539E-2</c:v>
                </c:pt>
                <c:pt idx="93">
                  <c:v>5.2756653992395375E-2</c:v>
                </c:pt>
                <c:pt idx="94">
                  <c:v>4.8471078292151804E-2</c:v>
                </c:pt>
                <c:pt idx="95">
                  <c:v>4.5699178547823571E-2</c:v>
                </c:pt>
                <c:pt idx="96">
                  <c:v>4.9627323332389839E-2</c:v>
                </c:pt>
                <c:pt idx="97">
                  <c:v>4.9429299122724313E-2</c:v>
                </c:pt>
                <c:pt idx="98">
                  <c:v>5.1269990592662351E-2</c:v>
                </c:pt>
                <c:pt idx="99">
                  <c:v>5.1544455919632082E-2</c:v>
                </c:pt>
                <c:pt idx="100">
                  <c:v>5.114969497888322E-2</c:v>
                </c:pt>
                <c:pt idx="101">
                  <c:v>5.1916408958860627E-2</c:v>
                </c:pt>
                <c:pt idx="102">
                  <c:v>5.2680827173201106E-2</c:v>
                </c:pt>
                <c:pt idx="103">
                  <c:v>4.4483819826541149E-2</c:v>
                </c:pt>
                <c:pt idx="104">
                  <c:v>4.3705153294194554E-2</c:v>
                </c:pt>
                <c:pt idx="105">
                  <c:v>4.2348321959427837E-2</c:v>
                </c:pt>
                <c:pt idx="106">
                  <c:v>4.0885221305326347E-2</c:v>
                </c:pt>
                <c:pt idx="107">
                  <c:v>4.2253521126760729E-2</c:v>
                </c:pt>
                <c:pt idx="108">
                  <c:v>4.0293729994351324E-2</c:v>
                </c:pt>
                <c:pt idx="109">
                  <c:v>4.393008974964574E-2</c:v>
                </c:pt>
                <c:pt idx="110">
                  <c:v>4.2854427974154286E-2</c:v>
                </c:pt>
                <c:pt idx="111">
                  <c:v>3.7107516650808803E-2</c:v>
                </c:pt>
                <c:pt idx="112">
                  <c:v>3.3431755405276542E-2</c:v>
                </c:pt>
                <c:pt idx="113">
                  <c:v>3.412123522683963E-2</c:v>
                </c:pt>
                <c:pt idx="114">
                  <c:v>2.6615969581749166E-2</c:v>
                </c:pt>
                <c:pt idx="115">
                  <c:v>2.1474724439376702E-2</c:v>
                </c:pt>
                <c:pt idx="116">
                  <c:v>2.108662613981771E-2</c:v>
                </c:pt>
                <c:pt idx="117">
                  <c:v>1.7069701280227667E-2</c:v>
                </c:pt>
                <c:pt idx="118">
                  <c:v>1.6298682839003265E-2</c:v>
                </c:pt>
                <c:pt idx="119">
                  <c:v>1.3321995464852687E-2</c:v>
                </c:pt>
                <c:pt idx="120">
                  <c:v>1.0362694300517949E-2</c:v>
                </c:pt>
                <c:pt idx="121">
                  <c:v>8.8420656570407097E-3</c:v>
                </c:pt>
                <c:pt idx="122">
                  <c:v>6.1919504643961343E-3</c:v>
                </c:pt>
                <c:pt idx="123">
                  <c:v>9.4844586346136683E-3</c:v>
                </c:pt>
                <c:pt idx="124">
                  <c:v>1.4084507042253724E-2</c:v>
                </c:pt>
                <c:pt idx="125">
                  <c:v>1.2183692596063889E-2</c:v>
                </c:pt>
                <c:pt idx="126">
                  <c:v>2.0984285311000273E-2</c:v>
                </c:pt>
                <c:pt idx="127">
                  <c:v>2.7429540955792309E-2</c:v>
                </c:pt>
                <c:pt idx="128">
                  <c:v>2.9661817494804454E-2</c:v>
                </c:pt>
                <c:pt idx="129">
                  <c:v>3.4580498866213061E-2</c:v>
                </c:pt>
                <c:pt idx="130">
                  <c:v>3.9992436418644139E-2</c:v>
                </c:pt>
                <c:pt idx="131">
                  <c:v>3.8617694268718861E-2</c:v>
                </c:pt>
                <c:pt idx="132">
                  <c:v>4.6500615588597416E-2</c:v>
                </c:pt>
                <c:pt idx="133">
                  <c:v>4.7975018925056734E-2</c:v>
                </c:pt>
                <c:pt idx="134">
                  <c:v>4.3334903438530192E-2</c:v>
                </c:pt>
                <c:pt idx="135">
                  <c:v>4.4410989838163495E-2</c:v>
                </c:pt>
                <c:pt idx="136">
                  <c:v>4.3527310331860525E-2</c:v>
                </c:pt>
                <c:pt idx="137">
                  <c:v>4.2057829515584011E-2</c:v>
                </c:pt>
                <c:pt idx="138">
                  <c:v>4.2253521126760729E-2</c:v>
                </c:pt>
                <c:pt idx="139">
                  <c:v>4.2155666134635394E-2</c:v>
                </c:pt>
                <c:pt idx="140">
                  <c:v>3.9812646370023685E-2</c:v>
                </c:pt>
                <c:pt idx="141">
                  <c:v>4.3718922975888974E-2</c:v>
                </c:pt>
                <c:pt idx="142">
                  <c:v>4.4012762762762891E-2</c:v>
                </c:pt>
                <c:pt idx="143">
                  <c:v>5.0183253453622623E-2</c:v>
                </c:pt>
                <c:pt idx="144">
                  <c:v>4.7694605189471773E-2</c:v>
                </c:pt>
                <c:pt idx="145">
                  <c:v>4.2246982358403073E-2</c:v>
                </c:pt>
                <c:pt idx="146">
                  <c:v>4.2726347914547214E-2</c:v>
                </c:pt>
                <c:pt idx="147">
                  <c:v>4.6963113617453978E-2</c:v>
                </c:pt>
                <c:pt idx="148">
                  <c:v>4.4067484096985465E-2</c:v>
                </c:pt>
                <c:pt idx="149">
                  <c:v>4.4632197630636306E-2</c:v>
                </c:pt>
                <c:pt idx="150">
                  <c:v>4.2807594012413519E-2</c:v>
                </c:pt>
                <c:pt idx="151">
                  <c:v>4.3093216470373452E-2</c:v>
                </c:pt>
                <c:pt idx="152">
                  <c:v>4.3474289889487761E-2</c:v>
                </c:pt>
                <c:pt idx="153">
                  <c:v>3.9297734922223437E-2</c:v>
                </c:pt>
                <c:pt idx="154">
                  <c:v>3.4123823316437374E-2</c:v>
                </c:pt>
                <c:pt idx="155">
                  <c:v>3.234842324026399E-2</c:v>
                </c:pt>
                <c:pt idx="156">
                  <c:v>3.1975431307018409E-2</c:v>
                </c:pt>
                <c:pt idx="157">
                  <c:v>3.5248278361725394E-2</c:v>
                </c:pt>
                <c:pt idx="158">
                  <c:v>4.4428192705000535E-2</c:v>
                </c:pt>
                <c:pt idx="159">
                  <c:v>4.5479502196193344E-2</c:v>
                </c:pt>
                <c:pt idx="160">
                  <c:v>4.5096963044273908E-2</c:v>
                </c:pt>
                <c:pt idx="161">
                  <c:v>4.9705990444689485E-2</c:v>
                </c:pt>
                <c:pt idx="162">
                  <c:v>5.0671326098951752E-2</c:v>
                </c:pt>
                <c:pt idx="163">
                  <c:v>4.8453702853996417E-2</c:v>
                </c:pt>
                <c:pt idx="164">
                  <c:v>5.3189528023598998E-2</c:v>
                </c:pt>
                <c:pt idx="165">
                  <c:v>5.682766292759811E-2</c:v>
                </c:pt>
                <c:pt idx="166">
                  <c:v>6.3183475091129981E-2</c:v>
                </c:pt>
                <c:pt idx="167">
                  <c:v>7.0185341988898253E-2</c:v>
                </c:pt>
                <c:pt idx="168">
                  <c:v>7.2615092548647064E-2</c:v>
                </c:pt>
                <c:pt idx="169">
                  <c:v>7.1496754486445102E-2</c:v>
                </c:pt>
                <c:pt idx="170">
                  <c:v>7.3443626279047436E-2</c:v>
                </c:pt>
                <c:pt idx="171">
                  <c:v>6.8889315910837912E-2</c:v>
                </c:pt>
                <c:pt idx="172">
                  <c:v>6.4189189189189255E-2</c:v>
                </c:pt>
                <c:pt idx="173">
                  <c:v>7.0388349514563187E-2</c:v>
                </c:pt>
                <c:pt idx="174">
                  <c:v>6.0679611650485521E-2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664256"/>
        <c:axId val="143750784"/>
      </c:lineChart>
      <c:dateAx>
        <c:axId val="20566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750784"/>
        <c:crosses val="autoZero"/>
        <c:auto val="1"/>
        <c:lblOffset val="100"/>
        <c:baseTimeUnit val="months"/>
      </c:dateAx>
      <c:valAx>
        <c:axId val="143750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566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460465879265098E-2"/>
          <c:y val="0.11569444444444445"/>
          <c:w val="0.85164370078740159"/>
          <c:h val="0.59382436570428698"/>
        </c:manualLayout>
      </c:layout>
      <c:lineChart>
        <c:grouping val="standard"/>
        <c:varyColors val="0"/>
        <c:ser>
          <c:idx val="0"/>
          <c:order val="0"/>
          <c:tx>
            <c:strRef>
              <c:f>Plan7!$D$2</c:f>
              <c:strCache>
                <c:ptCount val="1"/>
                <c:pt idx="0">
                  <c:v>desemprego</c:v>
                </c:pt>
              </c:strCache>
            </c:strRef>
          </c:tx>
          <c:cat>
            <c:numRef>
              <c:f>Plan7!$A$3:$A$177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Plan7!$D$3:$D$176</c:f>
              <c:numCache>
                <c:formatCode>General</c:formatCode>
                <c:ptCount val="174"/>
                <c:pt idx="0">
                  <c:v>11.2</c:v>
                </c:pt>
                <c:pt idx="1">
                  <c:v>11.6</c:v>
                </c:pt>
                <c:pt idx="2">
                  <c:v>12.1</c:v>
                </c:pt>
                <c:pt idx="3">
                  <c:v>12.4</c:v>
                </c:pt>
                <c:pt idx="4">
                  <c:v>12.8</c:v>
                </c:pt>
                <c:pt idx="5">
                  <c:v>13</c:v>
                </c:pt>
                <c:pt idx="6">
                  <c:v>12.8</c:v>
                </c:pt>
                <c:pt idx="7">
                  <c:v>13</c:v>
                </c:pt>
                <c:pt idx="8">
                  <c:v>12.9</c:v>
                </c:pt>
                <c:pt idx="9">
                  <c:v>12.9</c:v>
                </c:pt>
                <c:pt idx="10">
                  <c:v>12.2</c:v>
                </c:pt>
                <c:pt idx="11">
                  <c:v>10.9</c:v>
                </c:pt>
                <c:pt idx="12">
                  <c:v>11.7</c:v>
                </c:pt>
                <c:pt idx="13">
                  <c:v>12</c:v>
                </c:pt>
                <c:pt idx="14">
                  <c:v>12.8</c:v>
                </c:pt>
                <c:pt idx="15">
                  <c:v>13.1</c:v>
                </c:pt>
                <c:pt idx="16">
                  <c:v>12.2</c:v>
                </c:pt>
                <c:pt idx="17">
                  <c:v>11.7</c:v>
                </c:pt>
                <c:pt idx="18">
                  <c:v>11.2</c:v>
                </c:pt>
                <c:pt idx="19">
                  <c:v>11.4</c:v>
                </c:pt>
                <c:pt idx="20">
                  <c:v>10.9</c:v>
                </c:pt>
                <c:pt idx="21">
                  <c:v>10.5</c:v>
                </c:pt>
                <c:pt idx="22">
                  <c:v>10.6</c:v>
                </c:pt>
                <c:pt idx="23">
                  <c:v>9.6</c:v>
                </c:pt>
                <c:pt idx="24">
                  <c:v>10.199999999999999</c:v>
                </c:pt>
                <c:pt idx="25">
                  <c:v>10.6</c:v>
                </c:pt>
                <c:pt idx="26">
                  <c:v>10.8</c:v>
                </c:pt>
                <c:pt idx="27">
                  <c:v>10.8</c:v>
                </c:pt>
                <c:pt idx="28">
                  <c:v>10.199999999999999</c:v>
                </c:pt>
                <c:pt idx="29">
                  <c:v>9.4</c:v>
                </c:pt>
                <c:pt idx="30">
                  <c:v>9.4</c:v>
                </c:pt>
                <c:pt idx="31">
                  <c:v>9.4</c:v>
                </c:pt>
                <c:pt idx="32">
                  <c:v>9.6</c:v>
                </c:pt>
                <c:pt idx="33">
                  <c:v>9.6</c:v>
                </c:pt>
                <c:pt idx="34">
                  <c:v>9.6</c:v>
                </c:pt>
                <c:pt idx="35">
                  <c:v>8.3000000000000007</c:v>
                </c:pt>
                <c:pt idx="36">
                  <c:v>9.1999999999999993</c:v>
                </c:pt>
                <c:pt idx="37">
                  <c:v>10.1</c:v>
                </c:pt>
                <c:pt idx="38">
                  <c:v>10.4</c:v>
                </c:pt>
                <c:pt idx="39">
                  <c:v>10.4</c:v>
                </c:pt>
                <c:pt idx="40">
                  <c:v>10.199999999999999</c:v>
                </c:pt>
                <c:pt idx="41">
                  <c:v>10.4</c:v>
                </c:pt>
                <c:pt idx="42">
                  <c:v>10.7</c:v>
                </c:pt>
                <c:pt idx="43">
                  <c:v>10.6</c:v>
                </c:pt>
                <c:pt idx="44">
                  <c:v>10</c:v>
                </c:pt>
                <c:pt idx="45">
                  <c:v>9.8000000000000007</c:v>
                </c:pt>
                <c:pt idx="46">
                  <c:v>9.5</c:v>
                </c:pt>
                <c:pt idx="47">
                  <c:v>8.4</c:v>
                </c:pt>
                <c:pt idx="48">
                  <c:v>9.3000000000000007</c:v>
                </c:pt>
                <c:pt idx="49">
                  <c:v>9.9</c:v>
                </c:pt>
                <c:pt idx="50">
                  <c:v>10.1</c:v>
                </c:pt>
                <c:pt idx="51">
                  <c:v>10.1</c:v>
                </c:pt>
                <c:pt idx="52">
                  <c:v>10.1</c:v>
                </c:pt>
                <c:pt idx="53">
                  <c:v>9.6999999999999993</c:v>
                </c:pt>
                <c:pt idx="54">
                  <c:v>9.5</c:v>
                </c:pt>
                <c:pt idx="55">
                  <c:v>9.5</c:v>
                </c:pt>
                <c:pt idx="56">
                  <c:v>9</c:v>
                </c:pt>
                <c:pt idx="57">
                  <c:v>8.6999999999999993</c:v>
                </c:pt>
                <c:pt idx="58">
                  <c:v>8.1999999999999993</c:v>
                </c:pt>
                <c:pt idx="59">
                  <c:v>7.4</c:v>
                </c:pt>
                <c:pt idx="60">
                  <c:v>8</c:v>
                </c:pt>
                <c:pt idx="61">
                  <c:v>8.6999999999999993</c:v>
                </c:pt>
                <c:pt idx="62">
                  <c:v>8.6</c:v>
                </c:pt>
                <c:pt idx="63">
                  <c:v>8.5</c:v>
                </c:pt>
                <c:pt idx="64">
                  <c:v>7.9</c:v>
                </c:pt>
                <c:pt idx="65">
                  <c:v>7.8</c:v>
                </c:pt>
                <c:pt idx="66">
                  <c:v>8.1</c:v>
                </c:pt>
                <c:pt idx="67">
                  <c:v>7.6</c:v>
                </c:pt>
                <c:pt idx="68">
                  <c:v>7.6</c:v>
                </c:pt>
                <c:pt idx="69">
                  <c:v>7.5</c:v>
                </c:pt>
                <c:pt idx="70">
                  <c:v>7.6</c:v>
                </c:pt>
                <c:pt idx="71">
                  <c:v>6.8</c:v>
                </c:pt>
                <c:pt idx="72">
                  <c:v>8.1999999999999993</c:v>
                </c:pt>
                <c:pt idx="73">
                  <c:v>8.5</c:v>
                </c:pt>
                <c:pt idx="74">
                  <c:v>9</c:v>
                </c:pt>
                <c:pt idx="75">
                  <c:v>8.9</c:v>
                </c:pt>
                <c:pt idx="76">
                  <c:v>8.8000000000000007</c:v>
                </c:pt>
                <c:pt idx="77">
                  <c:v>8.1</c:v>
                </c:pt>
                <c:pt idx="78">
                  <c:v>8</c:v>
                </c:pt>
                <c:pt idx="79">
                  <c:v>8.1</c:v>
                </c:pt>
                <c:pt idx="80">
                  <c:v>7.7</c:v>
                </c:pt>
                <c:pt idx="81">
                  <c:v>7.5</c:v>
                </c:pt>
                <c:pt idx="82">
                  <c:v>7.4</c:v>
                </c:pt>
                <c:pt idx="83">
                  <c:v>6.8</c:v>
                </c:pt>
                <c:pt idx="84">
                  <c:v>7.2</c:v>
                </c:pt>
                <c:pt idx="85">
                  <c:v>7.4</c:v>
                </c:pt>
                <c:pt idx="86">
                  <c:v>7.6</c:v>
                </c:pt>
                <c:pt idx="87">
                  <c:v>7.3</c:v>
                </c:pt>
                <c:pt idx="88">
                  <c:v>7.5</c:v>
                </c:pt>
                <c:pt idx="89">
                  <c:v>7</c:v>
                </c:pt>
                <c:pt idx="90">
                  <c:v>6.9</c:v>
                </c:pt>
                <c:pt idx="91">
                  <c:v>6.7</c:v>
                </c:pt>
                <c:pt idx="92">
                  <c:v>6.2</c:v>
                </c:pt>
                <c:pt idx="93">
                  <c:v>6.1</c:v>
                </c:pt>
                <c:pt idx="94">
                  <c:v>5.7</c:v>
                </c:pt>
                <c:pt idx="95">
                  <c:v>5.3</c:v>
                </c:pt>
                <c:pt idx="96">
                  <c:v>6.1</c:v>
                </c:pt>
                <c:pt idx="97">
                  <c:v>6.4</c:v>
                </c:pt>
                <c:pt idx="98">
                  <c:v>6.5</c:v>
                </c:pt>
                <c:pt idx="99">
                  <c:v>6.4</c:v>
                </c:pt>
                <c:pt idx="100">
                  <c:v>6.4</c:v>
                </c:pt>
                <c:pt idx="101">
                  <c:v>6.2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5.8</c:v>
                </c:pt>
                <c:pt idx="106">
                  <c:v>5.2</c:v>
                </c:pt>
                <c:pt idx="107">
                  <c:v>4.7</c:v>
                </c:pt>
                <c:pt idx="108">
                  <c:v>5.5</c:v>
                </c:pt>
                <c:pt idx="109">
                  <c:v>5.7</c:v>
                </c:pt>
                <c:pt idx="110">
                  <c:v>7.9</c:v>
                </c:pt>
                <c:pt idx="111">
                  <c:v>7.8</c:v>
                </c:pt>
                <c:pt idx="112">
                  <c:v>7.5</c:v>
                </c:pt>
                <c:pt idx="113">
                  <c:v>7.5</c:v>
                </c:pt>
                <c:pt idx="114">
                  <c:v>7.4</c:v>
                </c:pt>
                <c:pt idx="115">
                  <c:v>7.3</c:v>
                </c:pt>
                <c:pt idx="116">
                  <c:v>7.1</c:v>
                </c:pt>
                <c:pt idx="117">
                  <c:v>6.9</c:v>
                </c:pt>
                <c:pt idx="118">
                  <c:v>6.8</c:v>
                </c:pt>
                <c:pt idx="119">
                  <c:v>6.9</c:v>
                </c:pt>
                <c:pt idx="120">
                  <c:v>7.2</c:v>
                </c:pt>
                <c:pt idx="121">
                  <c:v>7.7</c:v>
                </c:pt>
                <c:pt idx="122">
                  <c:v>8</c:v>
                </c:pt>
                <c:pt idx="123">
                  <c:v>7.8</c:v>
                </c:pt>
                <c:pt idx="124">
                  <c:v>7.6</c:v>
                </c:pt>
                <c:pt idx="125">
                  <c:v>7.4</c:v>
                </c:pt>
                <c:pt idx="126">
                  <c:v>7.3</c:v>
                </c:pt>
                <c:pt idx="127">
                  <c:v>7.1</c:v>
                </c:pt>
                <c:pt idx="128">
                  <c:v>6.9</c:v>
                </c:pt>
                <c:pt idx="129">
                  <c:v>6.7</c:v>
                </c:pt>
                <c:pt idx="130">
                  <c:v>6.5</c:v>
                </c:pt>
                <c:pt idx="131">
                  <c:v>6.2</c:v>
                </c:pt>
                <c:pt idx="132">
                  <c:v>6.4</c:v>
                </c:pt>
                <c:pt idx="133">
                  <c:v>6.8</c:v>
                </c:pt>
                <c:pt idx="134">
                  <c:v>7.2</c:v>
                </c:pt>
                <c:pt idx="135">
                  <c:v>7.1</c:v>
                </c:pt>
                <c:pt idx="136">
                  <c:v>7</c:v>
                </c:pt>
                <c:pt idx="137">
                  <c:v>6.8</c:v>
                </c:pt>
                <c:pt idx="138">
                  <c:v>6.9</c:v>
                </c:pt>
                <c:pt idx="139">
                  <c:v>6.9</c:v>
                </c:pt>
                <c:pt idx="140">
                  <c:v>6.8</c:v>
                </c:pt>
                <c:pt idx="141">
                  <c:v>6.6</c:v>
                </c:pt>
                <c:pt idx="142">
                  <c:v>6.5</c:v>
                </c:pt>
                <c:pt idx="143">
                  <c:v>6.5</c:v>
                </c:pt>
                <c:pt idx="144">
                  <c:v>6.8</c:v>
                </c:pt>
                <c:pt idx="145">
                  <c:v>7.4</c:v>
                </c:pt>
                <c:pt idx="146">
                  <c:v>7.9</c:v>
                </c:pt>
                <c:pt idx="147">
                  <c:v>8</c:v>
                </c:pt>
                <c:pt idx="148">
                  <c:v>8.1</c:v>
                </c:pt>
                <c:pt idx="149">
                  <c:v>8.3000000000000007</c:v>
                </c:pt>
                <c:pt idx="150">
                  <c:v>8.6</c:v>
                </c:pt>
                <c:pt idx="151">
                  <c:v>8.6999999999999993</c:v>
                </c:pt>
                <c:pt idx="152">
                  <c:v>8.9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9.5</c:v>
                </c:pt>
                <c:pt idx="157">
                  <c:v>10.199999999999999</c:v>
                </c:pt>
                <c:pt idx="158">
                  <c:v>10.9</c:v>
                </c:pt>
                <c:pt idx="159">
                  <c:v>11.2</c:v>
                </c:pt>
                <c:pt idx="160">
                  <c:v>11.2</c:v>
                </c:pt>
                <c:pt idx="161">
                  <c:v>11.3</c:v>
                </c:pt>
                <c:pt idx="162">
                  <c:v>11.6</c:v>
                </c:pt>
                <c:pt idx="163">
                  <c:v>11.8</c:v>
                </c:pt>
                <c:pt idx="164">
                  <c:v>11.8</c:v>
                </c:pt>
                <c:pt idx="165">
                  <c:v>11.8</c:v>
                </c:pt>
                <c:pt idx="166">
                  <c:v>11.9</c:v>
                </c:pt>
                <c:pt idx="167">
                  <c:v>12</c:v>
                </c:pt>
                <c:pt idx="168">
                  <c:v>12.1</c:v>
                </c:pt>
                <c:pt idx="169">
                  <c:v>13.2</c:v>
                </c:pt>
                <c:pt idx="170">
                  <c:v>13.7</c:v>
                </c:pt>
                <c:pt idx="171">
                  <c:v>13.6</c:v>
                </c:pt>
                <c:pt idx="172">
                  <c:v>13.3</c:v>
                </c:pt>
                <c:pt idx="17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30496"/>
        <c:axId val="143752512"/>
      </c:lineChart>
      <c:dateAx>
        <c:axId val="205930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3752512"/>
        <c:crosses val="autoZero"/>
        <c:auto val="1"/>
        <c:lblOffset val="100"/>
        <c:baseTimeUnit val="months"/>
      </c:dateAx>
      <c:valAx>
        <c:axId val="1437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930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35416666666666"/>
          <c:y val="0.84825043744531925"/>
          <c:w val="0.83961805555555558"/>
          <c:h val="0.1136102362204724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Plan7!$J$2</c:f>
              <c:strCache>
                <c:ptCount val="1"/>
                <c:pt idx="0">
                  <c:v>inflação</c:v>
                </c:pt>
              </c:strCache>
            </c:strRef>
          </c:tx>
          <c:cat>
            <c:numRef>
              <c:f>Plan7!$I$3:$I$177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Plan7!$J$3:$J$177</c:f>
              <c:numCache>
                <c:formatCode>#,##0.00</c:formatCode>
                <c:ptCount val="175"/>
                <c:pt idx="0">
                  <c:v>14.47</c:v>
                </c:pt>
                <c:pt idx="1">
                  <c:v>15.85</c:v>
                </c:pt>
                <c:pt idx="2">
                  <c:v>16.57</c:v>
                </c:pt>
                <c:pt idx="3">
                  <c:v>16.77</c:v>
                </c:pt>
                <c:pt idx="4">
                  <c:v>17.239999999999998</c:v>
                </c:pt>
                <c:pt idx="5">
                  <c:v>16.57</c:v>
                </c:pt>
                <c:pt idx="6">
                  <c:v>15.43</c:v>
                </c:pt>
                <c:pt idx="7">
                  <c:v>15.07</c:v>
                </c:pt>
                <c:pt idx="8">
                  <c:v>15.14</c:v>
                </c:pt>
                <c:pt idx="9">
                  <c:v>13.98</c:v>
                </c:pt>
                <c:pt idx="10">
                  <c:v>11.02</c:v>
                </c:pt>
                <c:pt idx="11">
                  <c:v>9.3000000000000007</c:v>
                </c:pt>
                <c:pt idx="12">
                  <c:v>7.71</c:v>
                </c:pt>
                <c:pt idx="13">
                  <c:v>6.69</c:v>
                </c:pt>
                <c:pt idx="14">
                  <c:v>5.89</c:v>
                </c:pt>
                <c:pt idx="15">
                  <c:v>5.26</c:v>
                </c:pt>
                <c:pt idx="16">
                  <c:v>5.15</c:v>
                </c:pt>
                <c:pt idx="17">
                  <c:v>6.06</c:v>
                </c:pt>
                <c:pt idx="18">
                  <c:v>6.81</c:v>
                </c:pt>
                <c:pt idx="19">
                  <c:v>7.18</c:v>
                </c:pt>
                <c:pt idx="20">
                  <c:v>6.7</c:v>
                </c:pt>
                <c:pt idx="21">
                  <c:v>6.86</c:v>
                </c:pt>
                <c:pt idx="22">
                  <c:v>7.24</c:v>
                </c:pt>
                <c:pt idx="23">
                  <c:v>7.6</c:v>
                </c:pt>
                <c:pt idx="24">
                  <c:v>7.41</c:v>
                </c:pt>
                <c:pt idx="25">
                  <c:v>7.39</c:v>
                </c:pt>
                <c:pt idx="26">
                  <c:v>7.54</c:v>
                </c:pt>
                <c:pt idx="27">
                  <c:v>8.07</c:v>
                </c:pt>
                <c:pt idx="28">
                  <c:v>8.0500000000000007</c:v>
                </c:pt>
                <c:pt idx="29">
                  <c:v>7.27</c:v>
                </c:pt>
                <c:pt idx="30">
                  <c:v>6.57</c:v>
                </c:pt>
                <c:pt idx="31">
                  <c:v>6.02</c:v>
                </c:pt>
                <c:pt idx="32">
                  <c:v>6.04</c:v>
                </c:pt>
                <c:pt idx="33">
                  <c:v>6.36</c:v>
                </c:pt>
                <c:pt idx="34">
                  <c:v>6.22</c:v>
                </c:pt>
                <c:pt idx="35">
                  <c:v>5.69</c:v>
                </c:pt>
                <c:pt idx="36">
                  <c:v>5.7</c:v>
                </c:pt>
                <c:pt idx="37">
                  <c:v>5.51</c:v>
                </c:pt>
                <c:pt idx="38">
                  <c:v>5.32</c:v>
                </c:pt>
                <c:pt idx="39">
                  <c:v>4.63</c:v>
                </c:pt>
                <c:pt idx="40">
                  <c:v>4.2300000000000004</c:v>
                </c:pt>
                <c:pt idx="41">
                  <c:v>4.03</c:v>
                </c:pt>
                <c:pt idx="42">
                  <c:v>3.97</c:v>
                </c:pt>
                <c:pt idx="43">
                  <c:v>3.84</c:v>
                </c:pt>
                <c:pt idx="44">
                  <c:v>3.7</c:v>
                </c:pt>
                <c:pt idx="45">
                  <c:v>3.26</c:v>
                </c:pt>
                <c:pt idx="46">
                  <c:v>3.02</c:v>
                </c:pt>
                <c:pt idx="47">
                  <c:v>3.14</c:v>
                </c:pt>
                <c:pt idx="48">
                  <c:v>2.99</c:v>
                </c:pt>
                <c:pt idx="49">
                  <c:v>3.02</c:v>
                </c:pt>
                <c:pt idx="50">
                  <c:v>2.96</c:v>
                </c:pt>
                <c:pt idx="51">
                  <c:v>3</c:v>
                </c:pt>
                <c:pt idx="52">
                  <c:v>3.18</c:v>
                </c:pt>
                <c:pt idx="53">
                  <c:v>3.69</c:v>
                </c:pt>
                <c:pt idx="54">
                  <c:v>3.74</c:v>
                </c:pt>
                <c:pt idx="55">
                  <c:v>4.18</c:v>
                </c:pt>
                <c:pt idx="56">
                  <c:v>4.1500000000000004</c:v>
                </c:pt>
                <c:pt idx="57">
                  <c:v>4.12</c:v>
                </c:pt>
                <c:pt idx="58">
                  <c:v>4.1900000000000004</c:v>
                </c:pt>
                <c:pt idx="59">
                  <c:v>4.46</c:v>
                </c:pt>
                <c:pt idx="60">
                  <c:v>4.5599999999999996</c:v>
                </c:pt>
                <c:pt idx="61">
                  <c:v>4.6100000000000003</c:v>
                </c:pt>
                <c:pt idx="62">
                  <c:v>4.7300000000000004</c:v>
                </c:pt>
                <c:pt idx="63">
                  <c:v>5.04</c:v>
                </c:pt>
                <c:pt idx="64">
                  <c:v>5.58</c:v>
                </c:pt>
                <c:pt idx="65">
                  <c:v>6.06</c:v>
                </c:pt>
                <c:pt idx="66">
                  <c:v>6.37</c:v>
                </c:pt>
                <c:pt idx="67">
                  <c:v>6.17</c:v>
                </c:pt>
                <c:pt idx="68">
                  <c:v>6.25</c:v>
                </c:pt>
                <c:pt idx="69">
                  <c:v>6.41</c:v>
                </c:pt>
                <c:pt idx="70">
                  <c:v>6.39</c:v>
                </c:pt>
                <c:pt idx="71">
                  <c:v>5.9</c:v>
                </c:pt>
                <c:pt idx="72">
                  <c:v>5.84</c:v>
                </c:pt>
                <c:pt idx="73">
                  <c:v>5.9</c:v>
                </c:pt>
                <c:pt idx="74">
                  <c:v>5.61</c:v>
                </c:pt>
                <c:pt idx="75">
                  <c:v>5.53</c:v>
                </c:pt>
                <c:pt idx="76">
                  <c:v>5.2</c:v>
                </c:pt>
                <c:pt idx="77">
                  <c:v>4.8</c:v>
                </c:pt>
                <c:pt idx="78">
                  <c:v>4.5</c:v>
                </c:pt>
                <c:pt idx="79">
                  <c:v>4.3600000000000003</c:v>
                </c:pt>
                <c:pt idx="80">
                  <c:v>4.34</c:v>
                </c:pt>
                <c:pt idx="81">
                  <c:v>4.17</c:v>
                </c:pt>
                <c:pt idx="82">
                  <c:v>4.22</c:v>
                </c:pt>
                <c:pt idx="83">
                  <c:v>4.3099999999999996</c:v>
                </c:pt>
                <c:pt idx="84">
                  <c:v>4.59</c:v>
                </c:pt>
                <c:pt idx="85">
                  <c:v>4.83</c:v>
                </c:pt>
                <c:pt idx="86">
                  <c:v>5.17</c:v>
                </c:pt>
                <c:pt idx="87">
                  <c:v>5.26</c:v>
                </c:pt>
                <c:pt idx="88">
                  <c:v>5.22</c:v>
                </c:pt>
                <c:pt idx="89">
                  <c:v>4.84</c:v>
                </c:pt>
                <c:pt idx="90">
                  <c:v>4.5999999999999996</c:v>
                </c:pt>
                <c:pt idx="91">
                  <c:v>4.49</c:v>
                </c:pt>
                <c:pt idx="92">
                  <c:v>4.7</c:v>
                </c:pt>
                <c:pt idx="93">
                  <c:v>5.2</c:v>
                </c:pt>
                <c:pt idx="94">
                  <c:v>5.63</c:v>
                </c:pt>
                <c:pt idx="95">
                  <c:v>5.91</c:v>
                </c:pt>
                <c:pt idx="96">
                  <c:v>5.99</c:v>
                </c:pt>
                <c:pt idx="97">
                  <c:v>6.01</c:v>
                </c:pt>
                <c:pt idx="98">
                  <c:v>6.3</c:v>
                </c:pt>
                <c:pt idx="99">
                  <c:v>6.51</c:v>
                </c:pt>
                <c:pt idx="100">
                  <c:v>6.55</c:v>
                </c:pt>
                <c:pt idx="101">
                  <c:v>6.71</c:v>
                </c:pt>
                <c:pt idx="102">
                  <c:v>6.87</c:v>
                </c:pt>
                <c:pt idx="103">
                  <c:v>7.23</c:v>
                </c:pt>
                <c:pt idx="104">
                  <c:v>7.31</c:v>
                </c:pt>
                <c:pt idx="105">
                  <c:v>6.97</c:v>
                </c:pt>
                <c:pt idx="106">
                  <c:v>6.64</c:v>
                </c:pt>
                <c:pt idx="107">
                  <c:v>6.5</c:v>
                </c:pt>
                <c:pt idx="108">
                  <c:v>6.22</c:v>
                </c:pt>
                <c:pt idx="109">
                  <c:v>5.85</c:v>
                </c:pt>
                <c:pt idx="110">
                  <c:v>5.24</c:v>
                </c:pt>
                <c:pt idx="111">
                  <c:v>5.0999999999999996</c:v>
                </c:pt>
                <c:pt idx="112">
                  <c:v>4.99</c:v>
                </c:pt>
                <c:pt idx="113">
                  <c:v>4.92</c:v>
                </c:pt>
                <c:pt idx="114">
                  <c:v>5.2</c:v>
                </c:pt>
                <c:pt idx="115">
                  <c:v>5.24</c:v>
                </c:pt>
                <c:pt idx="116">
                  <c:v>5.28</c:v>
                </c:pt>
                <c:pt idx="117">
                  <c:v>5.45</c:v>
                </c:pt>
                <c:pt idx="118">
                  <c:v>5.53</c:v>
                </c:pt>
                <c:pt idx="119">
                  <c:v>5.84</c:v>
                </c:pt>
                <c:pt idx="120">
                  <c:v>6.15</c:v>
                </c:pt>
                <c:pt idx="121">
                  <c:v>6.31</c:v>
                </c:pt>
                <c:pt idx="122">
                  <c:v>6.59</c:v>
                </c:pt>
                <c:pt idx="123">
                  <c:v>6.49</c:v>
                </c:pt>
                <c:pt idx="124">
                  <c:v>6.5</c:v>
                </c:pt>
                <c:pt idx="125">
                  <c:v>6.7</c:v>
                </c:pt>
                <c:pt idx="126">
                  <c:v>6.27</c:v>
                </c:pt>
                <c:pt idx="127">
                  <c:v>6.09</c:v>
                </c:pt>
                <c:pt idx="128">
                  <c:v>5.86</c:v>
                </c:pt>
                <c:pt idx="129">
                  <c:v>5.84</c:v>
                </c:pt>
                <c:pt idx="130">
                  <c:v>5.77</c:v>
                </c:pt>
                <c:pt idx="131">
                  <c:v>5.91</c:v>
                </c:pt>
                <c:pt idx="132">
                  <c:v>5.59</c:v>
                </c:pt>
                <c:pt idx="133">
                  <c:v>5.68</c:v>
                </c:pt>
                <c:pt idx="134">
                  <c:v>6.15</c:v>
                </c:pt>
                <c:pt idx="135">
                  <c:v>6.28</c:v>
                </c:pt>
                <c:pt idx="136">
                  <c:v>6.37</c:v>
                </c:pt>
                <c:pt idx="137">
                  <c:v>6.52</c:v>
                </c:pt>
                <c:pt idx="138">
                  <c:v>6.5</c:v>
                </c:pt>
                <c:pt idx="139">
                  <c:v>6.51</c:v>
                </c:pt>
                <c:pt idx="140">
                  <c:v>6.75</c:v>
                </c:pt>
                <c:pt idx="141">
                  <c:v>6.59</c:v>
                </c:pt>
                <c:pt idx="142">
                  <c:v>6.56</c:v>
                </c:pt>
                <c:pt idx="143">
                  <c:v>6.41</c:v>
                </c:pt>
                <c:pt idx="144">
                  <c:v>7.14</c:v>
                </c:pt>
                <c:pt idx="145">
                  <c:v>7.7</c:v>
                </c:pt>
                <c:pt idx="146">
                  <c:v>8.1300000000000008</c:v>
                </c:pt>
                <c:pt idx="147">
                  <c:v>8.17</c:v>
                </c:pt>
                <c:pt idx="148">
                  <c:v>8.4700000000000006</c:v>
                </c:pt>
                <c:pt idx="149">
                  <c:v>8.89</c:v>
                </c:pt>
                <c:pt idx="150">
                  <c:v>9.56</c:v>
                </c:pt>
                <c:pt idx="151">
                  <c:v>9.5299999999999994</c:v>
                </c:pt>
                <c:pt idx="152">
                  <c:v>9.49</c:v>
                </c:pt>
                <c:pt idx="153">
                  <c:v>9.93</c:v>
                </c:pt>
                <c:pt idx="154">
                  <c:v>10.48</c:v>
                </c:pt>
                <c:pt idx="155">
                  <c:v>10.67</c:v>
                </c:pt>
                <c:pt idx="156">
                  <c:v>10.71</c:v>
                </c:pt>
                <c:pt idx="157">
                  <c:v>10.36</c:v>
                </c:pt>
                <c:pt idx="158">
                  <c:v>9.39</c:v>
                </c:pt>
                <c:pt idx="159">
                  <c:v>9.2799999999999994</c:v>
                </c:pt>
                <c:pt idx="160">
                  <c:v>9.32</c:v>
                </c:pt>
                <c:pt idx="161">
                  <c:v>8.84</c:v>
                </c:pt>
                <c:pt idx="162">
                  <c:v>8.74</c:v>
                </c:pt>
                <c:pt idx="163">
                  <c:v>8.9700000000000006</c:v>
                </c:pt>
                <c:pt idx="164">
                  <c:v>8.48</c:v>
                </c:pt>
                <c:pt idx="165">
                  <c:v>7.87</c:v>
                </c:pt>
                <c:pt idx="166">
                  <c:v>6.99</c:v>
                </c:pt>
                <c:pt idx="167">
                  <c:v>6.29</c:v>
                </c:pt>
                <c:pt idx="168" formatCode="General">
                  <c:v>5.35</c:v>
                </c:pt>
                <c:pt idx="169" formatCode="General">
                  <c:v>4.76</c:v>
                </c:pt>
                <c:pt idx="170" formatCode="General">
                  <c:v>4.57</c:v>
                </c:pt>
                <c:pt idx="171" formatCode="General">
                  <c:v>4.08</c:v>
                </c:pt>
                <c:pt idx="172" formatCode="General">
                  <c:v>3.6</c:v>
                </c:pt>
                <c:pt idx="173" formatCode="General">
                  <c:v>3</c:v>
                </c:pt>
                <c:pt idx="174" formatCode="General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Plan7!$K$2</c:f>
              <c:strCache>
                <c:ptCount val="1"/>
                <c:pt idx="0">
                  <c:v>desemprego</c:v>
                </c:pt>
              </c:strCache>
            </c:strRef>
          </c:tx>
          <c:cat>
            <c:numRef>
              <c:f>Plan7!$I$3:$I$177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Plan7!$K$3:$K$177</c:f>
              <c:numCache>
                <c:formatCode>General</c:formatCode>
                <c:ptCount val="175"/>
                <c:pt idx="0">
                  <c:v>11.2</c:v>
                </c:pt>
                <c:pt idx="1">
                  <c:v>11.6</c:v>
                </c:pt>
                <c:pt idx="2">
                  <c:v>12.1</c:v>
                </c:pt>
                <c:pt idx="3">
                  <c:v>12.4</c:v>
                </c:pt>
                <c:pt idx="4">
                  <c:v>12.8</c:v>
                </c:pt>
                <c:pt idx="5">
                  <c:v>13</c:v>
                </c:pt>
                <c:pt idx="6">
                  <c:v>12.8</c:v>
                </c:pt>
                <c:pt idx="7">
                  <c:v>13</c:v>
                </c:pt>
                <c:pt idx="8">
                  <c:v>12.9</c:v>
                </c:pt>
                <c:pt idx="9">
                  <c:v>12.9</c:v>
                </c:pt>
                <c:pt idx="10">
                  <c:v>12.2</c:v>
                </c:pt>
                <c:pt idx="11">
                  <c:v>10.9</c:v>
                </c:pt>
                <c:pt idx="12">
                  <c:v>11.7</c:v>
                </c:pt>
                <c:pt idx="13">
                  <c:v>12</c:v>
                </c:pt>
                <c:pt idx="14">
                  <c:v>12.8</c:v>
                </c:pt>
                <c:pt idx="15">
                  <c:v>13.1</c:v>
                </c:pt>
                <c:pt idx="16">
                  <c:v>12.2</c:v>
                </c:pt>
                <c:pt idx="17">
                  <c:v>11.7</c:v>
                </c:pt>
                <c:pt idx="18">
                  <c:v>11.2</c:v>
                </c:pt>
                <c:pt idx="19">
                  <c:v>11.4</c:v>
                </c:pt>
                <c:pt idx="20">
                  <c:v>10.9</c:v>
                </c:pt>
                <c:pt idx="21">
                  <c:v>10.5</c:v>
                </c:pt>
                <c:pt idx="22">
                  <c:v>10.6</c:v>
                </c:pt>
                <c:pt idx="23">
                  <c:v>9.6</c:v>
                </c:pt>
                <c:pt idx="24">
                  <c:v>10.199999999999999</c:v>
                </c:pt>
                <c:pt idx="25">
                  <c:v>10.6</c:v>
                </c:pt>
                <c:pt idx="26">
                  <c:v>10.8</c:v>
                </c:pt>
                <c:pt idx="27">
                  <c:v>10.8</c:v>
                </c:pt>
                <c:pt idx="28">
                  <c:v>10.199999999999999</c:v>
                </c:pt>
                <c:pt idx="29">
                  <c:v>9.4</c:v>
                </c:pt>
                <c:pt idx="30">
                  <c:v>9.4</c:v>
                </c:pt>
                <c:pt idx="31">
                  <c:v>9.4</c:v>
                </c:pt>
                <c:pt idx="32">
                  <c:v>9.6</c:v>
                </c:pt>
                <c:pt idx="33">
                  <c:v>9.6</c:v>
                </c:pt>
                <c:pt idx="34">
                  <c:v>9.6</c:v>
                </c:pt>
                <c:pt idx="35">
                  <c:v>8.3000000000000007</c:v>
                </c:pt>
                <c:pt idx="36">
                  <c:v>9.1999999999999993</c:v>
                </c:pt>
                <c:pt idx="37">
                  <c:v>10.1</c:v>
                </c:pt>
                <c:pt idx="38">
                  <c:v>10.4</c:v>
                </c:pt>
                <c:pt idx="39">
                  <c:v>10.4</c:v>
                </c:pt>
                <c:pt idx="40">
                  <c:v>10.199999999999999</c:v>
                </c:pt>
                <c:pt idx="41">
                  <c:v>10.4</c:v>
                </c:pt>
                <c:pt idx="42">
                  <c:v>10.7</c:v>
                </c:pt>
                <c:pt idx="43">
                  <c:v>10.6</c:v>
                </c:pt>
                <c:pt idx="44">
                  <c:v>10</c:v>
                </c:pt>
                <c:pt idx="45">
                  <c:v>9.8000000000000007</c:v>
                </c:pt>
                <c:pt idx="46">
                  <c:v>9.5</c:v>
                </c:pt>
                <c:pt idx="47">
                  <c:v>8.4</c:v>
                </c:pt>
                <c:pt idx="48">
                  <c:v>9.3000000000000007</c:v>
                </c:pt>
                <c:pt idx="49">
                  <c:v>9.9</c:v>
                </c:pt>
                <c:pt idx="50">
                  <c:v>10.1</c:v>
                </c:pt>
                <c:pt idx="51">
                  <c:v>10.1</c:v>
                </c:pt>
                <c:pt idx="52">
                  <c:v>10.1</c:v>
                </c:pt>
                <c:pt idx="53">
                  <c:v>9.6999999999999993</c:v>
                </c:pt>
                <c:pt idx="54">
                  <c:v>9.5</c:v>
                </c:pt>
                <c:pt idx="55">
                  <c:v>9.5</c:v>
                </c:pt>
                <c:pt idx="56">
                  <c:v>9</c:v>
                </c:pt>
                <c:pt idx="57">
                  <c:v>8.6999999999999993</c:v>
                </c:pt>
                <c:pt idx="58">
                  <c:v>8.1999999999999993</c:v>
                </c:pt>
                <c:pt idx="59">
                  <c:v>7.4</c:v>
                </c:pt>
                <c:pt idx="60">
                  <c:v>8</c:v>
                </c:pt>
                <c:pt idx="61">
                  <c:v>8.6999999999999993</c:v>
                </c:pt>
                <c:pt idx="62">
                  <c:v>8.6</c:v>
                </c:pt>
                <c:pt idx="63">
                  <c:v>8.5</c:v>
                </c:pt>
                <c:pt idx="64">
                  <c:v>7.9</c:v>
                </c:pt>
                <c:pt idx="65">
                  <c:v>7.8</c:v>
                </c:pt>
                <c:pt idx="66">
                  <c:v>8.1</c:v>
                </c:pt>
                <c:pt idx="67">
                  <c:v>7.6</c:v>
                </c:pt>
                <c:pt idx="68">
                  <c:v>7.6</c:v>
                </c:pt>
                <c:pt idx="69">
                  <c:v>7.5</c:v>
                </c:pt>
                <c:pt idx="70">
                  <c:v>7.6</c:v>
                </c:pt>
                <c:pt idx="71">
                  <c:v>6.8</c:v>
                </c:pt>
                <c:pt idx="72">
                  <c:v>8.1999999999999993</c:v>
                </c:pt>
                <c:pt idx="73">
                  <c:v>8.5</c:v>
                </c:pt>
                <c:pt idx="74">
                  <c:v>9</c:v>
                </c:pt>
                <c:pt idx="75">
                  <c:v>8.9</c:v>
                </c:pt>
                <c:pt idx="76">
                  <c:v>8.8000000000000007</c:v>
                </c:pt>
                <c:pt idx="77">
                  <c:v>8.1</c:v>
                </c:pt>
                <c:pt idx="78">
                  <c:v>8</c:v>
                </c:pt>
                <c:pt idx="79">
                  <c:v>8.1</c:v>
                </c:pt>
                <c:pt idx="80">
                  <c:v>7.7</c:v>
                </c:pt>
                <c:pt idx="81">
                  <c:v>7.5</c:v>
                </c:pt>
                <c:pt idx="82">
                  <c:v>7.4</c:v>
                </c:pt>
                <c:pt idx="83">
                  <c:v>6.8</c:v>
                </c:pt>
                <c:pt idx="84">
                  <c:v>7.2</c:v>
                </c:pt>
                <c:pt idx="85">
                  <c:v>7.4</c:v>
                </c:pt>
                <c:pt idx="86">
                  <c:v>7.6</c:v>
                </c:pt>
                <c:pt idx="87">
                  <c:v>7.3</c:v>
                </c:pt>
                <c:pt idx="88">
                  <c:v>7.5</c:v>
                </c:pt>
                <c:pt idx="89">
                  <c:v>7</c:v>
                </c:pt>
                <c:pt idx="90">
                  <c:v>6.9</c:v>
                </c:pt>
                <c:pt idx="91">
                  <c:v>6.7</c:v>
                </c:pt>
                <c:pt idx="92">
                  <c:v>6.2</c:v>
                </c:pt>
                <c:pt idx="93">
                  <c:v>6.1</c:v>
                </c:pt>
                <c:pt idx="94">
                  <c:v>5.7</c:v>
                </c:pt>
                <c:pt idx="95">
                  <c:v>5.3</c:v>
                </c:pt>
                <c:pt idx="96">
                  <c:v>6.1</c:v>
                </c:pt>
                <c:pt idx="97">
                  <c:v>6.4</c:v>
                </c:pt>
                <c:pt idx="98">
                  <c:v>6.5</c:v>
                </c:pt>
                <c:pt idx="99">
                  <c:v>6.4</c:v>
                </c:pt>
                <c:pt idx="100">
                  <c:v>6.4</c:v>
                </c:pt>
                <c:pt idx="101">
                  <c:v>6.2</c:v>
                </c:pt>
                <c:pt idx="102">
                  <c:v>6</c:v>
                </c:pt>
                <c:pt idx="103">
                  <c:v>6</c:v>
                </c:pt>
                <c:pt idx="104">
                  <c:v>6</c:v>
                </c:pt>
                <c:pt idx="105">
                  <c:v>5.8</c:v>
                </c:pt>
                <c:pt idx="106">
                  <c:v>5.2</c:v>
                </c:pt>
                <c:pt idx="107">
                  <c:v>4.7</c:v>
                </c:pt>
                <c:pt idx="108">
                  <c:v>5.5</c:v>
                </c:pt>
                <c:pt idx="109">
                  <c:v>5.7</c:v>
                </c:pt>
                <c:pt idx="110">
                  <c:v>7.9</c:v>
                </c:pt>
                <c:pt idx="111">
                  <c:v>7.8</c:v>
                </c:pt>
                <c:pt idx="112">
                  <c:v>7.5</c:v>
                </c:pt>
                <c:pt idx="113">
                  <c:v>7.5</c:v>
                </c:pt>
                <c:pt idx="114">
                  <c:v>7.4</c:v>
                </c:pt>
                <c:pt idx="115">
                  <c:v>7.3</c:v>
                </c:pt>
                <c:pt idx="116">
                  <c:v>7.1</c:v>
                </c:pt>
                <c:pt idx="117">
                  <c:v>6.9</c:v>
                </c:pt>
                <c:pt idx="118">
                  <c:v>6.8</c:v>
                </c:pt>
                <c:pt idx="119">
                  <c:v>6.9</c:v>
                </c:pt>
                <c:pt idx="120">
                  <c:v>7.2</c:v>
                </c:pt>
                <c:pt idx="121">
                  <c:v>7.7</c:v>
                </c:pt>
                <c:pt idx="122">
                  <c:v>8</c:v>
                </c:pt>
                <c:pt idx="123">
                  <c:v>7.8</c:v>
                </c:pt>
                <c:pt idx="124">
                  <c:v>7.6</c:v>
                </c:pt>
                <c:pt idx="125">
                  <c:v>7.4</c:v>
                </c:pt>
                <c:pt idx="126">
                  <c:v>7.3</c:v>
                </c:pt>
                <c:pt idx="127">
                  <c:v>7.1</c:v>
                </c:pt>
                <c:pt idx="128">
                  <c:v>6.9</c:v>
                </c:pt>
                <c:pt idx="129">
                  <c:v>6.7</c:v>
                </c:pt>
                <c:pt idx="130">
                  <c:v>6.5</c:v>
                </c:pt>
                <c:pt idx="131">
                  <c:v>6.2</c:v>
                </c:pt>
                <c:pt idx="132">
                  <c:v>6.4</c:v>
                </c:pt>
                <c:pt idx="133">
                  <c:v>6.8</c:v>
                </c:pt>
                <c:pt idx="134">
                  <c:v>7.2</c:v>
                </c:pt>
                <c:pt idx="135">
                  <c:v>7.1</c:v>
                </c:pt>
                <c:pt idx="136">
                  <c:v>7</c:v>
                </c:pt>
                <c:pt idx="137">
                  <c:v>6.8</c:v>
                </c:pt>
                <c:pt idx="138">
                  <c:v>6.9</c:v>
                </c:pt>
                <c:pt idx="139">
                  <c:v>6.9</c:v>
                </c:pt>
                <c:pt idx="140">
                  <c:v>6.8</c:v>
                </c:pt>
                <c:pt idx="141">
                  <c:v>6.6</c:v>
                </c:pt>
                <c:pt idx="142">
                  <c:v>6.5</c:v>
                </c:pt>
                <c:pt idx="143">
                  <c:v>6.5</c:v>
                </c:pt>
                <c:pt idx="144">
                  <c:v>6.8</c:v>
                </c:pt>
                <c:pt idx="145">
                  <c:v>7.4</c:v>
                </c:pt>
                <c:pt idx="146">
                  <c:v>7.9</c:v>
                </c:pt>
                <c:pt idx="147">
                  <c:v>8</c:v>
                </c:pt>
                <c:pt idx="148">
                  <c:v>8.1</c:v>
                </c:pt>
                <c:pt idx="149">
                  <c:v>8.3000000000000007</c:v>
                </c:pt>
                <c:pt idx="150">
                  <c:v>8.6</c:v>
                </c:pt>
                <c:pt idx="151">
                  <c:v>8.6999999999999993</c:v>
                </c:pt>
                <c:pt idx="152">
                  <c:v>8.9</c:v>
                </c:pt>
                <c:pt idx="153">
                  <c:v>9</c:v>
                </c:pt>
                <c:pt idx="154">
                  <c:v>9</c:v>
                </c:pt>
                <c:pt idx="155">
                  <c:v>9</c:v>
                </c:pt>
                <c:pt idx="156">
                  <c:v>9.5</c:v>
                </c:pt>
                <c:pt idx="157">
                  <c:v>10.199999999999999</c:v>
                </c:pt>
                <c:pt idx="158">
                  <c:v>10.9</c:v>
                </c:pt>
                <c:pt idx="159">
                  <c:v>11.2</c:v>
                </c:pt>
                <c:pt idx="160">
                  <c:v>11.2</c:v>
                </c:pt>
                <c:pt idx="161">
                  <c:v>11.3</c:v>
                </c:pt>
                <c:pt idx="162">
                  <c:v>11.6</c:v>
                </c:pt>
                <c:pt idx="163">
                  <c:v>11.8</c:v>
                </c:pt>
                <c:pt idx="164">
                  <c:v>11.8</c:v>
                </c:pt>
                <c:pt idx="165">
                  <c:v>11.8</c:v>
                </c:pt>
                <c:pt idx="166">
                  <c:v>11.9</c:v>
                </c:pt>
                <c:pt idx="167">
                  <c:v>12</c:v>
                </c:pt>
                <c:pt idx="168">
                  <c:v>12.1</c:v>
                </c:pt>
                <c:pt idx="169">
                  <c:v>13.2</c:v>
                </c:pt>
                <c:pt idx="170">
                  <c:v>13.7</c:v>
                </c:pt>
                <c:pt idx="171">
                  <c:v>13.6</c:v>
                </c:pt>
                <c:pt idx="172">
                  <c:v>13.3</c:v>
                </c:pt>
                <c:pt idx="173">
                  <c:v>13</c:v>
                </c:pt>
                <c:pt idx="174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934080"/>
        <c:axId val="163614080"/>
      </c:lineChart>
      <c:dateAx>
        <c:axId val="2059340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3614080"/>
        <c:crosses val="autoZero"/>
        <c:auto val="1"/>
        <c:lblOffset val="100"/>
        <c:baseTimeUnit val="months"/>
      </c:dateAx>
      <c:valAx>
        <c:axId val="1636140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5934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Plan6!$B$5</c:f>
              <c:strCache>
                <c:ptCount val="1"/>
                <c:pt idx="0">
                  <c:v>bolsa</c:v>
                </c:pt>
              </c:strCache>
            </c:strRef>
          </c:tx>
          <c:cat>
            <c:numRef>
              <c:f>Plan6!$A$6:$A$27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Plan6!$B$6:$B$27</c:f>
              <c:numCache>
                <c:formatCode>General</c:formatCode>
                <c:ptCount val="22"/>
                <c:pt idx="0">
                  <c:v>7039.94</c:v>
                </c:pt>
                <c:pt idx="1">
                  <c:v>10196.5</c:v>
                </c:pt>
                <c:pt idx="2">
                  <c:v>6784.3</c:v>
                </c:pt>
                <c:pt idx="3">
                  <c:v>17091.599999999999</c:v>
                </c:pt>
                <c:pt idx="4">
                  <c:v>15259.2</c:v>
                </c:pt>
                <c:pt idx="5">
                  <c:v>13577.5</c:v>
                </c:pt>
                <c:pt idx="6">
                  <c:v>11268.4</c:v>
                </c:pt>
                <c:pt idx="7">
                  <c:v>22236.3</c:v>
                </c:pt>
                <c:pt idx="8">
                  <c:v>26196.25</c:v>
                </c:pt>
                <c:pt idx="9">
                  <c:v>33455.94</c:v>
                </c:pt>
                <c:pt idx="10">
                  <c:v>44473.71</c:v>
                </c:pt>
                <c:pt idx="11">
                  <c:v>63886.1</c:v>
                </c:pt>
                <c:pt idx="12">
                  <c:v>37550.31</c:v>
                </c:pt>
                <c:pt idx="13">
                  <c:v>68588.41</c:v>
                </c:pt>
                <c:pt idx="14">
                  <c:v>69304.81</c:v>
                </c:pt>
                <c:pt idx="15">
                  <c:v>56754.080000000002</c:v>
                </c:pt>
                <c:pt idx="16">
                  <c:v>60952.08</c:v>
                </c:pt>
                <c:pt idx="17">
                  <c:v>51507.16</c:v>
                </c:pt>
                <c:pt idx="18">
                  <c:v>50007.41</c:v>
                </c:pt>
                <c:pt idx="19">
                  <c:v>43349.96</c:v>
                </c:pt>
                <c:pt idx="20">
                  <c:v>60227.29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Plan6!$C$5</c:f>
              <c:strCache>
                <c:ptCount val="1"/>
                <c:pt idx="0">
                  <c:v>PIB</c:v>
                </c:pt>
              </c:strCache>
            </c:strRef>
          </c:tx>
          <c:cat>
            <c:numRef>
              <c:f>Plan6!$A$6:$A$27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Plan6!$C$6:$C$27</c:f>
              <c:numCache>
                <c:formatCode>General</c:formatCode>
                <c:ptCount val="22"/>
                <c:pt idx="0">
                  <c:v>22000</c:v>
                </c:pt>
                <c:pt idx="1">
                  <c:v>34000</c:v>
                </c:pt>
                <c:pt idx="2">
                  <c:v>3000</c:v>
                </c:pt>
                <c:pt idx="3">
                  <c:v>5000</c:v>
                </c:pt>
                <c:pt idx="4">
                  <c:v>44000</c:v>
                </c:pt>
                <c:pt idx="5">
                  <c:v>14000</c:v>
                </c:pt>
                <c:pt idx="6">
                  <c:v>31000</c:v>
                </c:pt>
                <c:pt idx="7">
                  <c:v>11000</c:v>
                </c:pt>
                <c:pt idx="8">
                  <c:v>58000</c:v>
                </c:pt>
                <c:pt idx="9">
                  <c:v>32000</c:v>
                </c:pt>
                <c:pt idx="10">
                  <c:v>40000</c:v>
                </c:pt>
                <c:pt idx="11">
                  <c:v>61000</c:v>
                </c:pt>
                <c:pt idx="12">
                  <c:v>51000</c:v>
                </c:pt>
                <c:pt idx="13">
                  <c:v>-1000</c:v>
                </c:pt>
                <c:pt idx="14">
                  <c:v>75000</c:v>
                </c:pt>
                <c:pt idx="15">
                  <c:v>40000</c:v>
                </c:pt>
                <c:pt idx="16">
                  <c:v>19000</c:v>
                </c:pt>
                <c:pt idx="17">
                  <c:v>30000</c:v>
                </c:pt>
                <c:pt idx="18">
                  <c:v>5000</c:v>
                </c:pt>
                <c:pt idx="19">
                  <c:v>-38000</c:v>
                </c:pt>
                <c:pt idx="20">
                  <c:v>-36000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091776"/>
        <c:axId val="160915456"/>
      </c:lineChart>
      <c:catAx>
        <c:axId val="20609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915456"/>
        <c:crosses val="autoZero"/>
        <c:auto val="1"/>
        <c:lblAlgn val="ctr"/>
        <c:lblOffset val="100"/>
        <c:noMultiLvlLbl val="0"/>
      </c:catAx>
      <c:valAx>
        <c:axId val="16091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0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Plan3!$G$2</c:f>
              <c:strCache>
                <c:ptCount val="1"/>
                <c:pt idx="0">
                  <c:v>dólar</c:v>
                </c:pt>
              </c:strCache>
            </c:strRef>
          </c:tx>
          <c:cat>
            <c:numRef>
              <c:f>Plan3!$E$3:$E$121</c:f>
              <c:numCache>
                <c:formatCode>mmm\-yy</c:formatCode>
                <c:ptCount val="119"/>
                <c:pt idx="0">
                  <c:v>42856</c:v>
                </c:pt>
                <c:pt idx="1">
                  <c:v>42826</c:v>
                </c:pt>
                <c:pt idx="2">
                  <c:v>42795</c:v>
                </c:pt>
                <c:pt idx="3">
                  <c:v>42767</c:v>
                </c:pt>
                <c:pt idx="4">
                  <c:v>42736</c:v>
                </c:pt>
                <c:pt idx="5">
                  <c:v>42705</c:v>
                </c:pt>
                <c:pt idx="6">
                  <c:v>42675</c:v>
                </c:pt>
                <c:pt idx="7">
                  <c:v>42644</c:v>
                </c:pt>
                <c:pt idx="8">
                  <c:v>42614</c:v>
                </c:pt>
                <c:pt idx="9">
                  <c:v>42583</c:v>
                </c:pt>
                <c:pt idx="10">
                  <c:v>42552</c:v>
                </c:pt>
                <c:pt idx="11">
                  <c:v>42522</c:v>
                </c:pt>
                <c:pt idx="12">
                  <c:v>42491</c:v>
                </c:pt>
                <c:pt idx="13">
                  <c:v>42461</c:v>
                </c:pt>
                <c:pt idx="14">
                  <c:v>42430</c:v>
                </c:pt>
                <c:pt idx="15">
                  <c:v>42401</c:v>
                </c:pt>
                <c:pt idx="16">
                  <c:v>42370</c:v>
                </c:pt>
                <c:pt idx="17">
                  <c:v>42339</c:v>
                </c:pt>
                <c:pt idx="18">
                  <c:v>42309</c:v>
                </c:pt>
                <c:pt idx="19">
                  <c:v>42278</c:v>
                </c:pt>
                <c:pt idx="20">
                  <c:v>42248</c:v>
                </c:pt>
                <c:pt idx="21">
                  <c:v>42217</c:v>
                </c:pt>
                <c:pt idx="22">
                  <c:v>42186</c:v>
                </c:pt>
                <c:pt idx="23">
                  <c:v>42156</c:v>
                </c:pt>
                <c:pt idx="24">
                  <c:v>42125</c:v>
                </c:pt>
                <c:pt idx="25">
                  <c:v>42095</c:v>
                </c:pt>
                <c:pt idx="26">
                  <c:v>42064</c:v>
                </c:pt>
                <c:pt idx="27">
                  <c:v>42036</c:v>
                </c:pt>
                <c:pt idx="28">
                  <c:v>42005</c:v>
                </c:pt>
                <c:pt idx="29">
                  <c:v>41974</c:v>
                </c:pt>
                <c:pt idx="30">
                  <c:v>41944</c:v>
                </c:pt>
                <c:pt idx="31">
                  <c:v>41913</c:v>
                </c:pt>
                <c:pt idx="32">
                  <c:v>41883</c:v>
                </c:pt>
                <c:pt idx="33">
                  <c:v>41852</c:v>
                </c:pt>
                <c:pt idx="34">
                  <c:v>41821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  <c:pt idx="39">
                  <c:v>41671</c:v>
                </c:pt>
                <c:pt idx="40">
                  <c:v>41640</c:v>
                </c:pt>
                <c:pt idx="41">
                  <c:v>41609</c:v>
                </c:pt>
                <c:pt idx="42">
                  <c:v>41579</c:v>
                </c:pt>
                <c:pt idx="43">
                  <c:v>41548</c:v>
                </c:pt>
                <c:pt idx="44">
                  <c:v>41518</c:v>
                </c:pt>
                <c:pt idx="45">
                  <c:v>41487</c:v>
                </c:pt>
                <c:pt idx="46">
                  <c:v>41456</c:v>
                </c:pt>
                <c:pt idx="47">
                  <c:v>41426</c:v>
                </c:pt>
                <c:pt idx="48">
                  <c:v>41395</c:v>
                </c:pt>
                <c:pt idx="49">
                  <c:v>41365</c:v>
                </c:pt>
                <c:pt idx="50">
                  <c:v>41334</c:v>
                </c:pt>
                <c:pt idx="51">
                  <c:v>41306</c:v>
                </c:pt>
                <c:pt idx="52">
                  <c:v>41275</c:v>
                </c:pt>
                <c:pt idx="53">
                  <c:v>41244</c:v>
                </c:pt>
                <c:pt idx="54">
                  <c:v>41214</c:v>
                </c:pt>
                <c:pt idx="55">
                  <c:v>41183</c:v>
                </c:pt>
                <c:pt idx="56">
                  <c:v>41153</c:v>
                </c:pt>
                <c:pt idx="57">
                  <c:v>41122</c:v>
                </c:pt>
                <c:pt idx="58">
                  <c:v>41091</c:v>
                </c:pt>
                <c:pt idx="59">
                  <c:v>41061</c:v>
                </c:pt>
                <c:pt idx="60">
                  <c:v>41030</c:v>
                </c:pt>
                <c:pt idx="61">
                  <c:v>41000</c:v>
                </c:pt>
                <c:pt idx="62">
                  <c:v>40969</c:v>
                </c:pt>
                <c:pt idx="63">
                  <c:v>40940</c:v>
                </c:pt>
                <c:pt idx="64">
                  <c:v>40909</c:v>
                </c:pt>
                <c:pt idx="65">
                  <c:v>40878</c:v>
                </c:pt>
                <c:pt idx="66">
                  <c:v>40848</c:v>
                </c:pt>
                <c:pt idx="67">
                  <c:v>40817</c:v>
                </c:pt>
                <c:pt idx="68">
                  <c:v>40787</c:v>
                </c:pt>
                <c:pt idx="69">
                  <c:v>40756</c:v>
                </c:pt>
                <c:pt idx="70">
                  <c:v>40725</c:v>
                </c:pt>
                <c:pt idx="71">
                  <c:v>40695</c:v>
                </c:pt>
                <c:pt idx="72">
                  <c:v>40664</c:v>
                </c:pt>
                <c:pt idx="73">
                  <c:v>40634</c:v>
                </c:pt>
                <c:pt idx="74">
                  <c:v>40603</c:v>
                </c:pt>
                <c:pt idx="75">
                  <c:v>40575</c:v>
                </c:pt>
                <c:pt idx="76">
                  <c:v>40544</c:v>
                </c:pt>
                <c:pt idx="77">
                  <c:v>40513</c:v>
                </c:pt>
                <c:pt idx="78">
                  <c:v>40483</c:v>
                </c:pt>
                <c:pt idx="79">
                  <c:v>40452</c:v>
                </c:pt>
                <c:pt idx="80">
                  <c:v>40422</c:v>
                </c:pt>
                <c:pt idx="81">
                  <c:v>40391</c:v>
                </c:pt>
                <c:pt idx="82">
                  <c:v>40360</c:v>
                </c:pt>
                <c:pt idx="83">
                  <c:v>40330</c:v>
                </c:pt>
                <c:pt idx="84">
                  <c:v>40299</c:v>
                </c:pt>
                <c:pt idx="85">
                  <c:v>40269</c:v>
                </c:pt>
                <c:pt idx="86">
                  <c:v>40238</c:v>
                </c:pt>
                <c:pt idx="87">
                  <c:v>40210</c:v>
                </c:pt>
                <c:pt idx="88">
                  <c:v>40179</c:v>
                </c:pt>
                <c:pt idx="89">
                  <c:v>40148</c:v>
                </c:pt>
                <c:pt idx="90">
                  <c:v>40118</c:v>
                </c:pt>
                <c:pt idx="91">
                  <c:v>40087</c:v>
                </c:pt>
                <c:pt idx="92">
                  <c:v>40057</c:v>
                </c:pt>
                <c:pt idx="93">
                  <c:v>40026</c:v>
                </c:pt>
                <c:pt idx="94">
                  <c:v>39995</c:v>
                </c:pt>
                <c:pt idx="95">
                  <c:v>39965</c:v>
                </c:pt>
                <c:pt idx="96">
                  <c:v>39934</c:v>
                </c:pt>
                <c:pt idx="97">
                  <c:v>39904</c:v>
                </c:pt>
                <c:pt idx="98">
                  <c:v>39873</c:v>
                </c:pt>
                <c:pt idx="99">
                  <c:v>39845</c:v>
                </c:pt>
                <c:pt idx="100">
                  <c:v>39814</c:v>
                </c:pt>
                <c:pt idx="101">
                  <c:v>39783</c:v>
                </c:pt>
                <c:pt idx="102">
                  <c:v>39753</c:v>
                </c:pt>
                <c:pt idx="103">
                  <c:v>39722</c:v>
                </c:pt>
                <c:pt idx="104">
                  <c:v>39692</c:v>
                </c:pt>
                <c:pt idx="105">
                  <c:v>39661</c:v>
                </c:pt>
                <c:pt idx="106">
                  <c:v>39630</c:v>
                </c:pt>
                <c:pt idx="107">
                  <c:v>39600</c:v>
                </c:pt>
                <c:pt idx="108">
                  <c:v>39569</c:v>
                </c:pt>
                <c:pt idx="109">
                  <c:v>39539</c:v>
                </c:pt>
                <c:pt idx="110">
                  <c:v>39508</c:v>
                </c:pt>
                <c:pt idx="111">
                  <c:v>39479</c:v>
                </c:pt>
                <c:pt idx="112">
                  <c:v>39448</c:v>
                </c:pt>
                <c:pt idx="113">
                  <c:v>39417</c:v>
                </c:pt>
                <c:pt idx="114">
                  <c:v>39387</c:v>
                </c:pt>
                <c:pt idx="115">
                  <c:v>39356</c:v>
                </c:pt>
                <c:pt idx="116">
                  <c:v>39326</c:v>
                </c:pt>
                <c:pt idx="117">
                  <c:v>39295</c:v>
                </c:pt>
                <c:pt idx="118">
                  <c:v>39264</c:v>
                </c:pt>
              </c:numCache>
            </c:numRef>
          </c:cat>
          <c:val>
            <c:numRef>
              <c:f>Plan3!$G$3:$G$121</c:f>
              <c:numCache>
                <c:formatCode>General</c:formatCode>
                <c:ptCount val="119"/>
                <c:pt idx="0">
                  <c:v>32690</c:v>
                </c:pt>
                <c:pt idx="1">
                  <c:v>31766</c:v>
                </c:pt>
                <c:pt idx="2">
                  <c:v>31233</c:v>
                </c:pt>
                <c:pt idx="3">
                  <c:v>31091.000000000004</c:v>
                </c:pt>
                <c:pt idx="4">
                  <c:v>31509</c:v>
                </c:pt>
                <c:pt idx="5">
                  <c:v>32547</c:v>
                </c:pt>
                <c:pt idx="6">
                  <c:v>33842</c:v>
                </c:pt>
                <c:pt idx="7">
                  <c:v>31892.999999999996</c:v>
                </c:pt>
                <c:pt idx="8">
                  <c:v>32603</c:v>
                </c:pt>
                <c:pt idx="9">
                  <c:v>32272</c:v>
                </c:pt>
                <c:pt idx="10">
                  <c:v>32486</c:v>
                </c:pt>
                <c:pt idx="11">
                  <c:v>32134</c:v>
                </c:pt>
                <c:pt idx="12">
                  <c:v>36111</c:v>
                </c:pt>
                <c:pt idx="13">
                  <c:v>34358</c:v>
                </c:pt>
                <c:pt idx="14">
                  <c:v>35935</c:v>
                </c:pt>
                <c:pt idx="15">
                  <c:v>40171</c:v>
                </c:pt>
                <c:pt idx="16">
                  <c:v>39988</c:v>
                </c:pt>
                <c:pt idx="17">
                  <c:v>39608</c:v>
                </c:pt>
                <c:pt idx="18">
                  <c:v>38690</c:v>
                </c:pt>
                <c:pt idx="19">
                  <c:v>38564</c:v>
                </c:pt>
                <c:pt idx="20">
                  <c:v>39491</c:v>
                </c:pt>
                <c:pt idx="21">
                  <c:v>36193</c:v>
                </c:pt>
                <c:pt idx="22">
                  <c:v>34212</c:v>
                </c:pt>
                <c:pt idx="23">
                  <c:v>31030.000000000004</c:v>
                </c:pt>
                <c:pt idx="24">
                  <c:v>31798</c:v>
                </c:pt>
                <c:pt idx="25">
                  <c:v>30145</c:v>
                </c:pt>
                <c:pt idx="26">
                  <c:v>31958.000000000004</c:v>
                </c:pt>
                <c:pt idx="27">
                  <c:v>28390</c:v>
                </c:pt>
                <c:pt idx="28">
                  <c:v>26824</c:v>
                </c:pt>
                <c:pt idx="29">
                  <c:v>26575.000000000004</c:v>
                </c:pt>
                <c:pt idx="30">
                  <c:v>25659</c:v>
                </c:pt>
                <c:pt idx="31">
                  <c:v>24783</c:v>
                </c:pt>
                <c:pt idx="32">
                  <c:v>24462</c:v>
                </c:pt>
                <c:pt idx="33">
                  <c:v>22360.000000000004</c:v>
                </c:pt>
                <c:pt idx="34">
                  <c:v>22639</c:v>
                </c:pt>
                <c:pt idx="35">
                  <c:v>22143</c:v>
                </c:pt>
                <c:pt idx="36">
                  <c:v>22408</c:v>
                </c:pt>
                <c:pt idx="37">
                  <c:v>22330</c:v>
                </c:pt>
                <c:pt idx="38">
                  <c:v>22721</c:v>
                </c:pt>
                <c:pt idx="39">
                  <c:v>23384</c:v>
                </c:pt>
                <c:pt idx="40">
                  <c:v>24127</c:v>
                </c:pt>
                <c:pt idx="41">
                  <c:v>23621</c:v>
                </c:pt>
                <c:pt idx="42">
                  <c:v>23358</c:v>
                </c:pt>
                <c:pt idx="43">
                  <c:v>22401</c:v>
                </c:pt>
                <c:pt idx="44">
                  <c:v>22162</c:v>
                </c:pt>
                <c:pt idx="45">
                  <c:v>23862</c:v>
                </c:pt>
                <c:pt idx="46">
                  <c:v>22771</c:v>
                </c:pt>
                <c:pt idx="47">
                  <c:v>22321</c:v>
                </c:pt>
                <c:pt idx="48">
                  <c:v>21423</c:v>
                </c:pt>
                <c:pt idx="49">
                  <c:v>20017</c:v>
                </c:pt>
                <c:pt idx="50">
                  <c:v>20242</c:v>
                </c:pt>
                <c:pt idx="51">
                  <c:v>19803</c:v>
                </c:pt>
                <c:pt idx="52">
                  <c:v>19908</c:v>
                </c:pt>
                <c:pt idx="53">
                  <c:v>20485.000000000004</c:v>
                </c:pt>
                <c:pt idx="54">
                  <c:v>21361</c:v>
                </c:pt>
                <c:pt idx="55">
                  <c:v>20309</c:v>
                </c:pt>
                <c:pt idx="56">
                  <c:v>20257</c:v>
                </c:pt>
                <c:pt idx="57">
                  <c:v>20293</c:v>
                </c:pt>
                <c:pt idx="58">
                  <c:v>20567.000000000004</c:v>
                </c:pt>
                <c:pt idx="59">
                  <c:v>20095</c:v>
                </c:pt>
                <c:pt idx="60">
                  <c:v>20226</c:v>
                </c:pt>
                <c:pt idx="61">
                  <c:v>19088</c:v>
                </c:pt>
                <c:pt idx="62">
                  <c:v>18264</c:v>
                </c:pt>
                <c:pt idx="63">
                  <c:v>17174</c:v>
                </c:pt>
                <c:pt idx="64">
                  <c:v>17472</c:v>
                </c:pt>
                <c:pt idx="65">
                  <c:v>18632</c:v>
                </c:pt>
                <c:pt idx="66">
                  <c:v>18083</c:v>
                </c:pt>
                <c:pt idx="67">
                  <c:v>17172</c:v>
                </c:pt>
                <c:pt idx="68">
                  <c:v>18790</c:v>
                </c:pt>
                <c:pt idx="69">
                  <c:v>15892</c:v>
                </c:pt>
                <c:pt idx="70">
                  <c:v>15490</c:v>
                </c:pt>
                <c:pt idx="71">
                  <c:v>15622</c:v>
                </c:pt>
                <c:pt idx="72">
                  <c:v>15800</c:v>
                </c:pt>
                <c:pt idx="73">
                  <c:v>15774.999999999998</c:v>
                </c:pt>
                <c:pt idx="74">
                  <c:v>16319.999999999998</c:v>
                </c:pt>
                <c:pt idx="75">
                  <c:v>16638</c:v>
                </c:pt>
                <c:pt idx="76">
                  <c:v>16675</c:v>
                </c:pt>
                <c:pt idx="77">
                  <c:v>16595</c:v>
                </c:pt>
                <c:pt idx="78">
                  <c:v>17150</c:v>
                </c:pt>
                <c:pt idx="79">
                  <c:v>17012</c:v>
                </c:pt>
                <c:pt idx="80">
                  <c:v>16876</c:v>
                </c:pt>
                <c:pt idx="81">
                  <c:v>17550</c:v>
                </c:pt>
                <c:pt idx="82">
                  <c:v>17540</c:v>
                </c:pt>
                <c:pt idx="83">
                  <c:v>18039</c:v>
                </c:pt>
                <c:pt idx="84">
                  <c:v>18201</c:v>
                </c:pt>
                <c:pt idx="85">
                  <c:v>17375</c:v>
                </c:pt>
                <c:pt idx="86">
                  <c:v>17837</c:v>
                </c:pt>
                <c:pt idx="87">
                  <c:v>18072</c:v>
                </c:pt>
                <c:pt idx="88">
                  <c:v>18850</c:v>
                </c:pt>
                <c:pt idx="89">
                  <c:v>17430</c:v>
                </c:pt>
                <c:pt idx="90">
                  <c:v>17555</c:v>
                </c:pt>
                <c:pt idx="91">
                  <c:v>17635</c:v>
                </c:pt>
                <c:pt idx="92">
                  <c:v>17715</c:v>
                </c:pt>
                <c:pt idx="93">
                  <c:v>18802</c:v>
                </c:pt>
                <c:pt idx="94">
                  <c:v>18650</c:v>
                </c:pt>
                <c:pt idx="95">
                  <c:v>19525</c:v>
                </c:pt>
                <c:pt idx="96">
                  <c:v>19715</c:v>
                </c:pt>
                <c:pt idx="97">
                  <c:v>21898</c:v>
                </c:pt>
                <c:pt idx="98">
                  <c:v>23169</c:v>
                </c:pt>
                <c:pt idx="99">
                  <c:v>23914</c:v>
                </c:pt>
                <c:pt idx="100">
                  <c:v>23200</c:v>
                </c:pt>
                <c:pt idx="101">
                  <c:v>23144.999999999996</c:v>
                </c:pt>
                <c:pt idx="102">
                  <c:v>23034</c:v>
                </c:pt>
                <c:pt idx="103">
                  <c:v>21642</c:v>
                </c:pt>
                <c:pt idx="104">
                  <c:v>19066</c:v>
                </c:pt>
                <c:pt idx="105">
                  <c:v>16299.999999999998</c:v>
                </c:pt>
                <c:pt idx="106">
                  <c:v>15670</c:v>
                </c:pt>
                <c:pt idx="107">
                  <c:v>16041</c:v>
                </c:pt>
                <c:pt idx="108">
                  <c:v>16265</c:v>
                </c:pt>
                <c:pt idx="109">
                  <c:v>16622</c:v>
                </c:pt>
                <c:pt idx="110">
                  <c:v>17564</c:v>
                </c:pt>
                <c:pt idx="111">
                  <c:v>16914</c:v>
                </c:pt>
                <c:pt idx="112">
                  <c:v>17588</c:v>
                </c:pt>
                <c:pt idx="113">
                  <c:v>17800</c:v>
                </c:pt>
                <c:pt idx="114">
                  <c:v>17982</c:v>
                </c:pt>
                <c:pt idx="115">
                  <c:v>17368</c:v>
                </c:pt>
                <c:pt idx="116">
                  <c:v>18330</c:v>
                </c:pt>
                <c:pt idx="117">
                  <c:v>19681</c:v>
                </c:pt>
                <c:pt idx="118">
                  <c:v>18820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Plan3!$H$2</c:f>
              <c:strCache>
                <c:ptCount val="1"/>
                <c:pt idx="0">
                  <c:v>ibov</c:v>
                </c:pt>
              </c:strCache>
            </c:strRef>
          </c:tx>
          <c:cat>
            <c:numRef>
              <c:f>Plan3!$E$3:$E$121</c:f>
              <c:numCache>
                <c:formatCode>mmm\-yy</c:formatCode>
                <c:ptCount val="119"/>
                <c:pt idx="0">
                  <c:v>42856</c:v>
                </c:pt>
                <c:pt idx="1">
                  <c:v>42826</c:v>
                </c:pt>
                <c:pt idx="2">
                  <c:v>42795</c:v>
                </c:pt>
                <c:pt idx="3">
                  <c:v>42767</c:v>
                </c:pt>
                <c:pt idx="4">
                  <c:v>42736</c:v>
                </c:pt>
                <c:pt idx="5">
                  <c:v>42705</c:v>
                </c:pt>
                <c:pt idx="6">
                  <c:v>42675</c:v>
                </c:pt>
                <c:pt idx="7">
                  <c:v>42644</c:v>
                </c:pt>
                <c:pt idx="8">
                  <c:v>42614</c:v>
                </c:pt>
                <c:pt idx="9">
                  <c:v>42583</c:v>
                </c:pt>
                <c:pt idx="10">
                  <c:v>42552</c:v>
                </c:pt>
                <c:pt idx="11">
                  <c:v>42522</c:v>
                </c:pt>
                <c:pt idx="12">
                  <c:v>42491</c:v>
                </c:pt>
                <c:pt idx="13">
                  <c:v>42461</c:v>
                </c:pt>
                <c:pt idx="14">
                  <c:v>42430</c:v>
                </c:pt>
                <c:pt idx="15">
                  <c:v>42401</c:v>
                </c:pt>
                <c:pt idx="16">
                  <c:v>42370</c:v>
                </c:pt>
                <c:pt idx="17">
                  <c:v>42339</c:v>
                </c:pt>
                <c:pt idx="18">
                  <c:v>42309</c:v>
                </c:pt>
                <c:pt idx="19">
                  <c:v>42278</c:v>
                </c:pt>
                <c:pt idx="20">
                  <c:v>42248</c:v>
                </c:pt>
                <c:pt idx="21">
                  <c:v>42217</c:v>
                </c:pt>
                <c:pt idx="22">
                  <c:v>42186</c:v>
                </c:pt>
                <c:pt idx="23">
                  <c:v>42156</c:v>
                </c:pt>
                <c:pt idx="24">
                  <c:v>42125</c:v>
                </c:pt>
                <c:pt idx="25">
                  <c:v>42095</c:v>
                </c:pt>
                <c:pt idx="26">
                  <c:v>42064</c:v>
                </c:pt>
                <c:pt idx="27">
                  <c:v>42036</c:v>
                </c:pt>
                <c:pt idx="28">
                  <c:v>42005</c:v>
                </c:pt>
                <c:pt idx="29">
                  <c:v>41974</c:v>
                </c:pt>
                <c:pt idx="30">
                  <c:v>41944</c:v>
                </c:pt>
                <c:pt idx="31">
                  <c:v>41913</c:v>
                </c:pt>
                <c:pt idx="32">
                  <c:v>41883</c:v>
                </c:pt>
                <c:pt idx="33">
                  <c:v>41852</c:v>
                </c:pt>
                <c:pt idx="34">
                  <c:v>41821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  <c:pt idx="39">
                  <c:v>41671</c:v>
                </c:pt>
                <c:pt idx="40">
                  <c:v>41640</c:v>
                </c:pt>
                <c:pt idx="41">
                  <c:v>41609</c:v>
                </c:pt>
                <c:pt idx="42">
                  <c:v>41579</c:v>
                </c:pt>
                <c:pt idx="43">
                  <c:v>41548</c:v>
                </c:pt>
                <c:pt idx="44">
                  <c:v>41518</c:v>
                </c:pt>
                <c:pt idx="45">
                  <c:v>41487</c:v>
                </c:pt>
                <c:pt idx="46">
                  <c:v>41456</c:v>
                </c:pt>
                <c:pt idx="47">
                  <c:v>41426</c:v>
                </c:pt>
                <c:pt idx="48">
                  <c:v>41395</c:v>
                </c:pt>
                <c:pt idx="49">
                  <c:v>41365</c:v>
                </c:pt>
                <c:pt idx="50">
                  <c:v>41334</c:v>
                </c:pt>
                <c:pt idx="51">
                  <c:v>41306</c:v>
                </c:pt>
                <c:pt idx="52">
                  <c:v>41275</c:v>
                </c:pt>
                <c:pt idx="53">
                  <c:v>41244</c:v>
                </c:pt>
                <c:pt idx="54">
                  <c:v>41214</c:v>
                </c:pt>
                <c:pt idx="55">
                  <c:v>41183</c:v>
                </c:pt>
                <c:pt idx="56">
                  <c:v>41153</c:v>
                </c:pt>
                <c:pt idx="57">
                  <c:v>41122</c:v>
                </c:pt>
                <c:pt idx="58">
                  <c:v>41091</c:v>
                </c:pt>
                <c:pt idx="59">
                  <c:v>41061</c:v>
                </c:pt>
                <c:pt idx="60">
                  <c:v>41030</c:v>
                </c:pt>
                <c:pt idx="61">
                  <c:v>41000</c:v>
                </c:pt>
                <c:pt idx="62">
                  <c:v>40969</c:v>
                </c:pt>
                <c:pt idx="63">
                  <c:v>40940</c:v>
                </c:pt>
                <c:pt idx="64">
                  <c:v>40909</c:v>
                </c:pt>
                <c:pt idx="65">
                  <c:v>40878</c:v>
                </c:pt>
                <c:pt idx="66">
                  <c:v>40848</c:v>
                </c:pt>
                <c:pt idx="67">
                  <c:v>40817</c:v>
                </c:pt>
                <c:pt idx="68">
                  <c:v>40787</c:v>
                </c:pt>
                <c:pt idx="69">
                  <c:v>40756</c:v>
                </c:pt>
                <c:pt idx="70">
                  <c:v>40725</c:v>
                </c:pt>
                <c:pt idx="71">
                  <c:v>40695</c:v>
                </c:pt>
                <c:pt idx="72">
                  <c:v>40664</c:v>
                </c:pt>
                <c:pt idx="73">
                  <c:v>40634</c:v>
                </c:pt>
                <c:pt idx="74">
                  <c:v>40603</c:v>
                </c:pt>
                <c:pt idx="75">
                  <c:v>40575</c:v>
                </c:pt>
                <c:pt idx="76">
                  <c:v>40544</c:v>
                </c:pt>
                <c:pt idx="77">
                  <c:v>40513</c:v>
                </c:pt>
                <c:pt idx="78">
                  <c:v>40483</c:v>
                </c:pt>
                <c:pt idx="79">
                  <c:v>40452</c:v>
                </c:pt>
                <c:pt idx="80">
                  <c:v>40422</c:v>
                </c:pt>
                <c:pt idx="81">
                  <c:v>40391</c:v>
                </c:pt>
                <c:pt idx="82">
                  <c:v>40360</c:v>
                </c:pt>
                <c:pt idx="83">
                  <c:v>40330</c:v>
                </c:pt>
                <c:pt idx="84">
                  <c:v>40299</c:v>
                </c:pt>
                <c:pt idx="85">
                  <c:v>40269</c:v>
                </c:pt>
                <c:pt idx="86">
                  <c:v>40238</c:v>
                </c:pt>
                <c:pt idx="87">
                  <c:v>40210</c:v>
                </c:pt>
                <c:pt idx="88">
                  <c:v>40179</c:v>
                </c:pt>
                <c:pt idx="89">
                  <c:v>40148</c:v>
                </c:pt>
                <c:pt idx="90">
                  <c:v>40118</c:v>
                </c:pt>
                <c:pt idx="91">
                  <c:v>40087</c:v>
                </c:pt>
                <c:pt idx="92">
                  <c:v>40057</c:v>
                </c:pt>
                <c:pt idx="93">
                  <c:v>40026</c:v>
                </c:pt>
                <c:pt idx="94">
                  <c:v>39995</c:v>
                </c:pt>
                <c:pt idx="95">
                  <c:v>39965</c:v>
                </c:pt>
                <c:pt idx="96">
                  <c:v>39934</c:v>
                </c:pt>
                <c:pt idx="97">
                  <c:v>39904</c:v>
                </c:pt>
                <c:pt idx="98">
                  <c:v>39873</c:v>
                </c:pt>
                <c:pt idx="99">
                  <c:v>39845</c:v>
                </c:pt>
                <c:pt idx="100">
                  <c:v>39814</c:v>
                </c:pt>
                <c:pt idx="101">
                  <c:v>39783</c:v>
                </c:pt>
                <c:pt idx="102">
                  <c:v>39753</c:v>
                </c:pt>
                <c:pt idx="103">
                  <c:v>39722</c:v>
                </c:pt>
                <c:pt idx="104">
                  <c:v>39692</c:v>
                </c:pt>
                <c:pt idx="105">
                  <c:v>39661</c:v>
                </c:pt>
                <c:pt idx="106">
                  <c:v>39630</c:v>
                </c:pt>
                <c:pt idx="107">
                  <c:v>39600</c:v>
                </c:pt>
                <c:pt idx="108">
                  <c:v>39569</c:v>
                </c:pt>
                <c:pt idx="109">
                  <c:v>39539</c:v>
                </c:pt>
                <c:pt idx="110">
                  <c:v>39508</c:v>
                </c:pt>
                <c:pt idx="111">
                  <c:v>39479</c:v>
                </c:pt>
                <c:pt idx="112">
                  <c:v>39448</c:v>
                </c:pt>
                <c:pt idx="113">
                  <c:v>39417</c:v>
                </c:pt>
                <c:pt idx="114">
                  <c:v>39387</c:v>
                </c:pt>
                <c:pt idx="115">
                  <c:v>39356</c:v>
                </c:pt>
                <c:pt idx="116">
                  <c:v>39326</c:v>
                </c:pt>
                <c:pt idx="117">
                  <c:v>39295</c:v>
                </c:pt>
                <c:pt idx="118">
                  <c:v>39264</c:v>
                </c:pt>
              </c:numCache>
            </c:numRef>
          </c:cat>
          <c:val>
            <c:numRef>
              <c:f>Plan3!$H$3:$H$121</c:f>
              <c:numCache>
                <c:formatCode>#,##0.00</c:formatCode>
                <c:ptCount val="119"/>
                <c:pt idx="0">
                  <c:v>63614.25</c:v>
                </c:pt>
                <c:pt idx="1">
                  <c:v>65403.199999999997</c:v>
                </c:pt>
                <c:pt idx="2">
                  <c:v>64984.1</c:v>
                </c:pt>
                <c:pt idx="3">
                  <c:v>66662.100000000006</c:v>
                </c:pt>
                <c:pt idx="4">
                  <c:v>64670.8</c:v>
                </c:pt>
                <c:pt idx="5">
                  <c:v>60227.3</c:v>
                </c:pt>
                <c:pt idx="6">
                  <c:v>61906.400000000001</c:v>
                </c:pt>
                <c:pt idx="7">
                  <c:v>64924.5</c:v>
                </c:pt>
                <c:pt idx="8">
                  <c:v>58367</c:v>
                </c:pt>
                <c:pt idx="9">
                  <c:v>57901.1</c:v>
                </c:pt>
                <c:pt idx="10">
                  <c:v>57308.2</c:v>
                </c:pt>
                <c:pt idx="11">
                  <c:v>51526.9</c:v>
                </c:pt>
                <c:pt idx="12">
                  <c:v>48471.7</c:v>
                </c:pt>
                <c:pt idx="13">
                  <c:v>53910.5</c:v>
                </c:pt>
                <c:pt idx="14">
                  <c:v>50055.3</c:v>
                </c:pt>
                <c:pt idx="15">
                  <c:v>42793.9</c:v>
                </c:pt>
                <c:pt idx="16">
                  <c:v>40406</c:v>
                </c:pt>
                <c:pt idx="17">
                  <c:v>43350</c:v>
                </c:pt>
                <c:pt idx="18">
                  <c:v>45120.4</c:v>
                </c:pt>
                <c:pt idx="19">
                  <c:v>45868.800000000003</c:v>
                </c:pt>
                <c:pt idx="20">
                  <c:v>45059.3</c:v>
                </c:pt>
                <c:pt idx="21">
                  <c:v>46625.5</c:v>
                </c:pt>
                <c:pt idx="22">
                  <c:v>50864.77</c:v>
                </c:pt>
                <c:pt idx="23">
                  <c:v>53080.88</c:v>
                </c:pt>
                <c:pt idx="24">
                  <c:v>52760.47</c:v>
                </c:pt>
                <c:pt idx="25">
                  <c:v>56229.38</c:v>
                </c:pt>
                <c:pt idx="26">
                  <c:v>51150.16</c:v>
                </c:pt>
                <c:pt idx="27">
                  <c:v>51583.09</c:v>
                </c:pt>
                <c:pt idx="28">
                  <c:v>46907.68</c:v>
                </c:pt>
                <c:pt idx="29">
                  <c:v>50007.41</c:v>
                </c:pt>
                <c:pt idx="30">
                  <c:v>54724</c:v>
                </c:pt>
                <c:pt idx="31">
                  <c:v>54628.6</c:v>
                </c:pt>
                <c:pt idx="32">
                  <c:v>54115.98</c:v>
                </c:pt>
                <c:pt idx="33">
                  <c:v>61288.15</c:v>
                </c:pt>
                <c:pt idx="34">
                  <c:v>55829.41</c:v>
                </c:pt>
                <c:pt idx="35">
                  <c:v>53168.22</c:v>
                </c:pt>
                <c:pt idx="36">
                  <c:v>51239.34</c:v>
                </c:pt>
                <c:pt idx="37">
                  <c:v>51626.69</c:v>
                </c:pt>
                <c:pt idx="38">
                  <c:v>50414.92</c:v>
                </c:pt>
                <c:pt idx="39">
                  <c:v>47094.400000000001</c:v>
                </c:pt>
                <c:pt idx="40">
                  <c:v>47638.99</c:v>
                </c:pt>
                <c:pt idx="41">
                  <c:v>51507.16</c:v>
                </c:pt>
                <c:pt idx="42">
                  <c:v>52482.49</c:v>
                </c:pt>
                <c:pt idx="43">
                  <c:v>54256.2</c:v>
                </c:pt>
                <c:pt idx="44">
                  <c:v>52338.19</c:v>
                </c:pt>
                <c:pt idx="45">
                  <c:v>50011.75</c:v>
                </c:pt>
                <c:pt idx="46">
                  <c:v>48234.49</c:v>
                </c:pt>
                <c:pt idx="47">
                  <c:v>47457.13</c:v>
                </c:pt>
                <c:pt idx="48">
                  <c:v>53506.080000000002</c:v>
                </c:pt>
                <c:pt idx="49">
                  <c:v>55910.37</c:v>
                </c:pt>
                <c:pt idx="50">
                  <c:v>56352.09</c:v>
                </c:pt>
                <c:pt idx="51">
                  <c:v>57424.29</c:v>
                </c:pt>
                <c:pt idx="52">
                  <c:v>59761.49</c:v>
                </c:pt>
                <c:pt idx="53">
                  <c:v>60952.08</c:v>
                </c:pt>
                <c:pt idx="54">
                  <c:v>57474.57</c:v>
                </c:pt>
                <c:pt idx="55">
                  <c:v>57068.18</c:v>
                </c:pt>
                <c:pt idx="56">
                  <c:v>59175.86</c:v>
                </c:pt>
                <c:pt idx="57">
                  <c:v>57061.45</c:v>
                </c:pt>
                <c:pt idx="58">
                  <c:v>56097.05</c:v>
                </c:pt>
                <c:pt idx="59">
                  <c:v>54354.63</c:v>
                </c:pt>
                <c:pt idx="60">
                  <c:v>54490.41</c:v>
                </c:pt>
                <c:pt idx="61">
                  <c:v>61820.26</c:v>
                </c:pt>
                <c:pt idx="62">
                  <c:v>64510.97</c:v>
                </c:pt>
                <c:pt idx="63">
                  <c:v>65811.73</c:v>
                </c:pt>
                <c:pt idx="64">
                  <c:v>63072.31</c:v>
                </c:pt>
                <c:pt idx="65">
                  <c:v>56754.080000000002</c:v>
                </c:pt>
                <c:pt idx="66">
                  <c:v>56874.98</c:v>
                </c:pt>
                <c:pt idx="67">
                  <c:v>58338.39</c:v>
                </c:pt>
                <c:pt idx="68">
                  <c:v>52324.42</c:v>
                </c:pt>
                <c:pt idx="69">
                  <c:v>56495.12</c:v>
                </c:pt>
                <c:pt idx="70">
                  <c:v>58823.45</c:v>
                </c:pt>
                <c:pt idx="71">
                  <c:v>62403.64</c:v>
                </c:pt>
                <c:pt idx="72">
                  <c:v>64620.08</c:v>
                </c:pt>
                <c:pt idx="73">
                  <c:v>66132.86</c:v>
                </c:pt>
                <c:pt idx="74">
                  <c:v>68586.7</c:v>
                </c:pt>
                <c:pt idx="75">
                  <c:v>67383.22</c:v>
                </c:pt>
                <c:pt idx="76">
                  <c:v>66574.880000000005</c:v>
                </c:pt>
                <c:pt idx="77">
                  <c:v>69304.81</c:v>
                </c:pt>
                <c:pt idx="78">
                  <c:v>67705.399999999994</c:v>
                </c:pt>
                <c:pt idx="79">
                  <c:v>70673.3</c:v>
                </c:pt>
                <c:pt idx="80">
                  <c:v>69429.78</c:v>
                </c:pt>
                <c:pt idx="81">
                  <c:v>65145.45</c:v>
                </c:pt>
                <c:pt idx="82">
                  <c:v>67515.399999999994</c:v>
                </c:pt>
                <c:pt idx="83">
                  <c:v>60935.9</c:v>
                </c:pt>
                <c:pt idx="84">
                  <c:v>63046.51</c:v>
                </c:pt>
                <c:pt idx="85">
                  <c:v>67529.73</c:v>
                </c:pt>
                <c:pt idx="86">
                  <c:v>70371.539999999994</c:v>
                </c:pt>
                <c:pt idx="87">
                  <c:v>66503.27</c:v>
                </c:pt>
                <c:pt idx="88">
                  <c:v>65401.77</c:v>
                </c:pt>
                <c:pt idx="89">
                  <c:v>68588.41</c:v>
                </c:pt>
                <c:pt idx="90">
                  <c:v>67044.44</c:v>
                </c:pt>
                <c:pt idx="91">
                  <c:v>61545.5</c:v>
                </c:pt>
                <c:pt idx="92">
                  <c:v>61517.89</c:v>
                </c:pt>
                <c:pt idx="93">
                  <c:v>56488.98</c:v>
                </c:pt>
                <c:pt idx="94">
                  <c:v>54765.72</c:v>
                </c:pt>
                <c:pt idx="95">
                  <c:v>51465.46</c:v>
                </c:pt>
                <c:pt idx="96">
                  <c:v>53197.73</c:v>
                </c:pt>
                <c:pt idx="97">
                  <c:v>47289.53</c:v>
                </c:pt>
                <c:pt idx="98">
                  <c:v>40925.870000000003</c:v>
                </c:pt>
                <c:pt idx="99">
                  <c:v>38183.31</c:v>
                </c:pt>
                <c:pt idx="100">
                  <c:v>39300.79</c:v>
                </c:pt>
                <c:pt idx="101">
                  <c:v>37550.31</c:v>
                </c:pt>
                <c:pt idx="102">
                  <c:v>36595.870000000003</c:v>
                </c:pt>
                <c:pt idx="103">
                  <c:v>37256.839999999997</c:v>
                </c:pt>
                <c:pt idx="104">
                  <c:v>49541.27</c:v>
                </c:pt>
                <c:pt idx="105">
                  <c:v>55680.41</c:v>
                </c:pt>
                <c:pt idx="106">
                  <c:v>59505.17</c:v>
                </c:pt>
                <c:pt idx="107">
                  <c:v>65017.58</c:v>
                </c:pt>
                <c:pt idx="108">
                  <c:v>72592.5</c:v>
                </c:pt>
                <c:pt idx="109">
                  <c:v>67868.45</c:v>
                </c:pt>
                <c:pt idx="110">
                  <c:v>60968.07</c:v>
                </c:pt>
                <c:pt idx="111">
                  <c:v>63489.3</c:v>
                </c:pt>
                <c:pt idx="112">
                  <c:v>59490.400000000001</c:v>
                </c:pt>
                <c:pt idx="113">
                  <c:v>63886.1</c:v>
                </c:pt>
                <c:pt idx="114">
                  <c:v>63006.16</c:v>
                </c:pt>
                <c:pt idx="115">
                  <c:v>65317.7</c:v>
                </c:pt>
                <c:pt idx="116">
                  <c:v>60465.06</c:v>
                </c:pt>
                <c:pt idx="117">
                  <c:v>54637.24</c:v>
                </c:pt>
                <c:pt idx="118">
                  <c:v>54182.5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54816"/>
        <c:axId val="160917760"/>
      </c:lineChart>
      <c:dateAx>
        <c:axId val="2067548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0917760"/>
        <c:crosses val="autoZero"/>
        <c:auto val="1"/>
        <c:lblOffset val="100"/>
        <c:baseTimeUnit val="months"/>
      </c:dateAx>
      <c:valAx>
        <c:axId val="16091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754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Plan3!$H$2</c:f>
              <c:strCache>
                <c:ptCount val="1"/>
                <c:pt idx="0">
                  <c:v>ibov</c:v>
                </c:pt>
              </c:strCache>
            </c:strRef>
          </c:tx>
          <c:cat>
            <c:numRef>
              <c:f>Plan3!$E$3:$E$77</c:f>
              <c:numCache>
                <c:formatCode>mmm\-yy</c:formatCode>
                <c:ptCount val="75"/>
                <c:pt idx="0">
                  <c:v>42856</c:v>
                </c:pt>
                <c:pt idx="1">
                  <c:v>42826</c:v>
                </c:pt>
                <c:pt idx="2">
                  <c:v>42795</c:v>
                </c:pt>
                <c:pt idx="3">
                  <c:v>42767</c:v>
                </c:pt>
                <c:pt idx="4">
                  <c:v>42736</c:v>
                </c:pt>
                <c:pt idx="5">
                  <c:v>42705</c:v>
                </c:pt>
                <c:pt idx="6">
                  <c:v>42675</c:v>
                </c:pt>
                <c:pt idx="7">
                  <c:v>42644</c:v>
                </c:pt>
                <c:pt idx="8">
                  <c:v>42614</c:v>
                </c:pt>
                <c:pt idx="9">
                  <c:v>42583</c:v>
                </c:pt>
                <c:pt idx="10">
                  <c:v>42552</c:v>
                </c:pt>
                <c:pt idx="11">
                  <c:v>42522</c:v>
                </c:pt>
                <c:pt idx="12">
                  <c:v>42491</c:v>
                </c:pt>
                <c:pt idx="13">
                  <c:v>42461</c:v>
                </c:pt>
                <c:pt idx="14">
                  <c:v>42430</c:v>
                </c:pt>
                <c:pt idx="15">
                  <c:v>42401</c:v>
                </c:pt>
                <c:pt idx="16">
                  <c:v>42370</c:v>
                </c:pt>
                <c:pt idx="17">
                  <c:v>42339</c:v>
                </c:pt>
                <c:pt idx="18">
                  <c:v>42309</c:v>
                </c:pt>
                <c:pt idx="19">
                  <c:v>42278</c:v>
                </c:pt>
                <c:pt idx="20">
                  <c:v>42248</c:v>
                </c:pt>
                <c:pt idx="21">
                  <c:v>42217</c:v>
                </c:pt>
                <c:pt idx="22">
                  <c:v>42186</c:v>
                </c:pt>
                <c:pt idx="23">
                  <c:v>42156</c:v>
                </c:pt>
                <c:pt idx="24">
                  <c:v>42125</c:v>
                </c:pt>
                <c:pt idx="25">
                  <c:v>42095</c:v>
                </c:pt>
                <c:pt idx="26">
                  <c:v>42064</c:v>
                </c:pt>
                <c:pt idx="27">
                  <c:v>42036</c:v>
                </c:pt>
                <c:pt idx="28">
                  <c:v>42005</c:v>
                </c:pt>
                <c:pt idx="29">
                  <c:v>41974</c:v>
                </c:pt>
                <c:pt idx="30">
                  <c:v>41944</c:v>
                </c:pt>
                <c:pt idx="31">
                  <c:v>41913</c:v>
                </c:pt>
                <c:pt idx="32">
                  <c:v>41883</c:v>
                </c:pt>
                <c:pt idx="33">
                  <c:v>41852</c:v>
                </c:pt>
                <c:pt idx="34">
                  <c:v>41821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  <c:pt idx="39">
                  <c:v>41671</c:v>
                </c:pt>
                <c:pt idx="40">
                  <c:v>41640</c:v>
                </c:pt>
                <c:pt idx="41">
                  <c:v>41609</c:v>
                </c:pt>
                <c:pt idx="42">
                  <c:v>41579</c:v>
                </c:pt>
                <c:pt idx="43">
                  <c:v>41548</c:v>
                </c:pt>
                <c:pt idx="44">
                  <c:v>41518</c:v>
                </c:pt>
                <c:pt idx="45">
                  <c:v>41487</c:v>
                </c:pt>
                <c:pt idx="46">
                  <c:v>41456</c:v>
                </c:pt>
                <c:pt idx="47">
                  <c:v>41426</c:v>
                </c:pt>
                <c:pt idx="48">
                  <c:v>41395</c:v>
                </c:pt>
                <c:pt idx="49">
                  <c:v>41365</c:v>
                </c:pt>
                <c:pt idx="50">
                  <c:v>41334</c:v>
                </c:pt>
                <c:pt idx="51">
                  <c:v>41306</c:v>
                </c:pt>
                <c:pt idx="52">
                  <c:v>41275</c:v>
                </c:pt>
                <c:pt idx="53">
                  <c:v>41244</c:v>
                </c:pt>
                <c:pt idx="54">
                  <c:v>41214</c:v>
                </c:pt>
                <c:pt idx="55">
                  <c:v>41183</c:v>
                </c:pt>
                <c:pt idx="56">
                  <c:v>41153</c:v>
                </c:pt>
                <c:pt idx="57">
                  <c:v>41122</c:v>
                </c:pt>
                <c:pt idx="58">
                  <c:v>41091</c:v>
                </c:pt>
                <c:pt idx="59">
                  <c:v>41061</c:v>
                </c:pt>
                <c:pt idx="60">
                  <c:v>41030</c:v>
                </c:pt>
                <c:pt idx="61">
                  <c:v>41000</c:v>
                </c:pt>
                <c:pt idx="62">
                  <c:v>40969</c:v>
                </c:pt>
                <c:pt idx="63">
                  <c:v>40940</c:v>
                </c:pt>
                <c:pt idx="64">
                  <c:v>40909</c:v>
                </c:pt>
                <c:pt idx="65">
                  <c:v>40878</c:v>
                </c:pt>
                <c:pt idx="66">
                  <c:v>40848</c:v>
                </c:pt>
                <c:pt idx="67">
                  <c:v>40817</c:v>
                </c:pt>
                <c:pt idx="68">
                  <c:v>40787</c:v>
                </c:pt>
                <c:pt idx="69">
                  <c:v>40756</c:v>
                </c:pt>
                <c:pt idx="70">
                  <c:v>40725</c:v>
                </c:pt>
                <c:pt idx="71">
                  <c:v>40695</c:v>
                </c:pt>
                <c:pt idx="72">
                  <c:v>40664</c:v>
                </c:pt>
                <c:pt idx="73">
                  <c:v>40634</c:v>
                </c:pt>
                <c:pt idx="74">
                  <c:v>40603</c:v>
                </c:pt>
              </c:numCache>
            </c:numRef>
          </c:cat>
          <c:val>
            <c:numRef>
              <c:f>Plan3!$H$3:$H$77</c:f>
              <c:numCache>
                <c:formatCode>#,##0.00</c:formatCode>
                <c:ptCount val="75"/>
                <c:pt idx="0">
                  <c:v>63614.25</c:v>
                </c:pt>
                <c:pt idx="1">
                  <c:v>65403.199999999997</c:v>
                </c:pt>
                <c:pt idx="2">
                  <c:v>64984.1</c:v>
                </c:pt>
                <c:pt idx="3">
                  <c:v>66662.100000000006</c:v>
                </c:pt>
                <c:pt idx="4">
                  <c:v>64670.8</c:v>
                </c:pt>
                <c:pt idx="5">
                  <c:v>60227.3</c:v>
                </c:pt>
                <c:pt idx="6">
                  <c:v>61906.400000000001</c:v>
                </c:pt>
                <c:pt idx="7">
                  <c:v>64924.5</c:v>
                </c:pt>
                <c:pt idx="8">
                  <c:v>58367</c:v>
                </c:pt>
                <c:pt idx="9">
                  <c:v>57901.1</c:v>
                </c:pt>
                <c:pt idx="10">
                  <c:v>57308.2</c:v>
                </c:pt>
                <c:pt idx="11">
                  <c:v>51526.9</c:v>
                </c:pt>
                <c:pt idx="12">
                  <c:v>48471.7</c:v>
                </c:pt>
                <c:pt idx="13">
                  <c:v>53910.5</c:v>
                </c:pt>
                <c:pt idx="14">
                  <c:v>50055.3</c:v>
                </c:pt>
                <c:pt idx="15">
                  <c:v>42793.9</c:v>
                </c:pt>
                <c:pt idx="16">
                  <c:v>40406</c:v>
                </c:pt>
                <c:pt idx="17">
                  <c:v>43350</c:v>
                </c:pt>
                <c:pt idx="18">
                  <c:v>45120.4</c:v>
                </c:pt>
                <c:pt idx="19">
                  <c:v>45868.800000000003</c:v>
                </c:pt>
                <c:pt idx="20">
                  <c:v>45059.3</c:v>
                </c:pt>
                <c:pt idx="21">
                  <c:v>46625.5</c:v>
                </c:pt>
                <c:pt idx="22">
                  <c:v>50864.77</c:v>
                </c:pt>
                <c:pt idx="23">
                  <c:v>53080.88</c:v>
                </c:pt>
                <c:pt idx="24">
                  <c:v>52760.47</c:v>
                </c:pt>
                <c:pt idx="25">
                  <c:v>56229.38</c:v>
                </c:pt>
                <c:pt idx="26">
                  <c:v>51150.16</c:v>
                </c:pt>
                <c:pt idx="27">
                  <c:v>51583.09</c:v>
                </c:pt>
                <c:pt idx="28">
                  <c:v>46907.68</c:v>
                </c:pt>
                <c:pt idx="29">
                  <c:v>50007.41</c:v>
                </c:pt>
                <c:pt idx="30">
                  <c:v>54724</c:v>
                </c:pt>
                <c:pt idx="31">
                  <c:v>54628.6</c:v>
                </c:pt>
                <c:pt idx="32">
                  <c:v>54115.98</c:v>
                </c:pt>
                <c:pt idx="33">
                  <c:v>61288.15</c:v>
                </c:pt>
                <c:pt idx="34">
                  <c:v>55829.41</c:v>
                </c:pt>
                <c:pt idx="35">
                  <c:v>53168.22</c:v>
                </c:pt>
                <c:pt idx="36">
                  <c:v>51239.34</c:v>
                </c:pt>
                <c:pt idx="37">
                  <c:v>51626.69</c:v>
                </c:pt>
                <c:pt idx="38">
                  <c:v>50414.92</c:v>
                </c:pt>
                <c:pt idx="39">
                  <c:v>47094.400000000001</c:v>
                </c:pt>
                <c:pt idx="40">
                  <c:v>47638.99</c:v>
                </c:pt>
                <c:pt idx="41">
                  <c:v>51507.16</c:v>
                </c:pt>
                <c:pt idx="42">
                  <c:v>52482.49</c:v>
                </c:pt>
                <c:pt idx="43">
                  <c:v>54256.2</c:v>
                </c:pt>
                <c:pt idx="44">
                  <c:v>52338.19</c:v>
                </c:pt>
                <c:pt idx="45">
                  <c:v>50011.75</c:v>
                </c:pt>
                <c:pt idx="46">
                  <c:v>48234.49</c:v>
                </c:pt>
                <c:pt idx="47">
                  <c:v>47457.13</c:v>
                </c:pt>
                <c:pt idx="48">
                  <c:v>53506.080000000002</c:v>
                </c:pt>
                <c:pt idx="49">
                  <c:v>55910.37</c:v>
                </c:pt>
                <c:pt idx="50">
                  <c:v>56352.09</c:v>
                </c:pt>
                <c:pt idx="51">
                  <c:v>57424.29</c:v>
                </c:pt>
                <c:pt idx="52">
                  <c:v>59761.49</c:v>
                </c:pt>
                <c:pt idx="53">
                  <c:v>60952.08</c:v>
                </c:pt>
                <c:pt idx="54">
                  <c:v>57474.57</c:v>
                </c:pt>
                <c:pt idx="55">
                  <c:v>57068.18</c:v>
                </c:pt>
                <c:pt idx="56">
                  <c:v>59175.86</c:v>
                </c:pt>
                <c:pt idx="57">
                  <c:v>57061.45</c:v>
                </c:pt>
                <c:pt idx="58">
                  <c:v>56097.05</c:v>
                </c:pt>
                <c:pt idx="59">
                  <c:v>54354.63</c:v>
                </c:pt>
                <c:pt idx="60">
                  <c:v>54490.41</c:v>
                </c:pt>
                <c:pt idx="61">
                  <c:v>61820.26</c:v>
                </c:pt>
                <c:pt idx="62">
                  <c:v>64510.97</c:v>
                </c:pt>
                <c:pt idx="63">
                  <c:v>65811.73</c:v>
                </c:pt>
                <c:pt idx="64">
                  <c:v>63072.31</c:v>
                </c:pt>
                <c:pt idx="65">
                  <c:v>56754.080000000002</c:v>
                </c:pt>
                <c:pt idx="66">
                  <c:v>56874.98</c:v>
                </c:pt>
                <c:pt idx="67">
                  <c:v>58338.39</c:v>
                </c:pt>
                <c:pt idx="68">
                  <c:v>52324.42</c:v>
                </c:pt>
                <c:pt idx="69">
                  <c:v>56495.12</c:v>
                </c:pt>
                <c:pt idx="70">
                  <c:v>58823.45</c:v>
                </c:pt>
                <c:pt idx="71">
                  <c:v>62403.64</c:v>
                </c:pt>
                <c:pt idx="72">
                  <c:v>64620.08</c:v>
                </c:pt>
                <c:pt idx="73">
                  <c:v>66132.86</c:v>
                </c:pt>
                <c:pt idx="74">
                  <c:v>68586.7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Plan3!$I$2</c:f>
              <c:strCache>
                <c:ptCount val="1"/>
                <c:pt idx="0">
                  <c:v>selic</c:v>
                </c:pt>
              </c:strCache>
            </c:strRef>
          </c:tx>
          <c:cat>
            <c:numRef>
              <c:f>Plan3!$E$3:$E$77</c:f>
              <c:numCache>
                <c:formatCode>mmm\-yy</c:formatCode>
                <c:ptCount val="75"/>
                <c:pt idx="0">
                  <c:v>42856</c:v>
                </c:pt>
                <c:pt idx="1">
                  <c:v>42826</c:v>
                </c:pt>
                <c:pt idx="2">
                  <c:v>42795</c:v>
                </c:pt>
                <c:pt idx="3">
                  <c:v>42767</c:v>
                </c:pt>
                <c:pt idx="4">
                  <c:v>42736</c:v>
                </c:pt>
                <c:pt idx="5">
                  <c:v>42705</c:v>
                </c:pt>
                <c:pt idx="6">
                  <c:v>42675</c:v>
                </c:pt>
                <c:pt idx="7">
                  <c:v>42644</c:v>
                </c:pt>
                <c:pt idx="8">
                  <c:v>42614</c:v>
                </c:pt>
                <c:pt idx="9">
                  <c:v>42583</c:v>
                </c:pt>
                <c:pt idx="10">
                  <c:v>42552</c:v>
                </c:pt>
                <c:pt idx="11">
                  <c:v>42522</c:v>
                </c:pt>
                <c:pt idx="12">
                  <c:v>42491</c:v>
                </c:pt>
                <c:pt idx="13">
                  <c:v>42461</c:v>
                </c:pt>
                <c:pt idx="14">
                  <c:v>42430</c:v>
                </c:pt>
                <c:pt idx="15">
                  <c:v>42401</c:v>
                </c:pt>
                <c:pt idx="16">
                  <c:v>42370</c:v>
                </c:pt>
                <c:pt idx="17">
                  <c:v>42339</c:v>
                </c:pt>
                <c:pt idx="18">
                  <c:v>42309</c:v>
                </c:pt>
                <c:pt idx="19">
                  <c:v>42278</c:v>
                </c:pt>
                <c:pt idx="20">
                  <c:v>42248</c:v>
                </c:pt>
                <c:pt idx="21">
                  <c:v>42217</c:v>
                </c:pt>
                <c:pt idx="22">
                  <c:v>42186</c:v>
                </c:pt>
                <c:pt idx="23">
                  <c:v>42156</c:v>
                </c:pt>
                <c:pt idx="24">
                  <c:v>42125</c:v>
                </c:pt>
                <c:pt idx="25">
                  <c:v>42095</c:v>
                </c:pt>
                <c:pt idx="26">
                  <c:v>42064</c:v>
                </c:pt>
                <c:pt idx="27">
                  <c:v>42036</c:v>
                </c:pt>
                <c:pt idx="28">
                  <c:v>42005</c:v>
                </c:pt>
                <c:pt idx="29">
                  <c:v>41974</c:v>
                </c:pt>
                <c:pt idx="30">
                  <c:v>41944</c:v>
                </c:pt>
                <c:pt idx="31">
                  <c:v>41913</c:v>
                </c:pt>
                <c:pt idx="32">
                  <c:v>41883</c:v>
                </c:pt>
                <c:pt idx="33">
                  <c:v>41852</c:v>
                </c:pt>
                <c:pt idx="34">
                  <c:v>41821</c:v>
                </c:pt>
                <c:pt idx="35">
                  <c:v>41791</c:v>
                </c:pt>
                <c:pt idx="36">
                  <c:v>41760</c:v>
                </c:pt>
                <c:pt idx="37">
                  <c:v>41730</c:v>
                </c:pt>
                <c:pt idx="38">
                  <c:v>41699</c:v>
                </c:pt>
                <c:pt idx="39">
                  <c:v>41671</c:v>
                </c:pt>
                <c:pt idx="40">
                  <c:v>41640</c:v>
                </c:pt>
                <c:pt idx="41">
                  <c:v>41609</c:v>
                </c:pt>
                <c:pt idx="42">
                  <c:v>41579</c:v>
                </c:pt>
                <c:pt idx="43">
                  <c:v>41548</c:v>
                </c:pt>
                <c:pt idx="44">
                  <c:v>41518</c:v>
                </c:pt>
                <c:pt idx="45">
                  <c:v>41487</c:v>
                </c:pt>
                <c:pt idx="46">
                  <c:v>41456</c:v>
                </c:pt>
                <c:pt idx="47">
                  <c:v>41426</c:v>
                </c:pt>
                <c:pt idx="48">
                  <c:v>41395</c:v>
                </c:pt>
                <c:pt idx="49">
                  <c:v>41365</c:v>
                </c:pt>
                <c:pt idx="50">
                  <c:v>41334</c:v>
                </c:pt>
                <c:pt idx="51">
                  <c:v>41306</c:v>
                </c:pt>
                <c:pt idx="52">
                  <c:v>41275</c:v>
                </c:pt>
                <c:pt idx="53">
                  <c:v>41244</c:v>
                </c:pt>
                <c:pt idx="54">
                  <c:v>41214</c:v>
                </c:pt>
                <c:pt idx="55">
                  <c:v>41183</c:v>
                </c:pt>
                <c:pt idx="56">
                  <c:v>41153</c:v>
                </c:pt>
                <c:pt idx="57">
                  <c:v>41122</c:v>
                </c:pt>
                <c:pt idx="58">
                  <c:v>41091</c:v>
                </c:pt>
                <c:pt idx="59">
                  <c:v>41061</c:v>
                </c:pt>
                <c:pt idx="60">
                  <c:v>41030</c:v>
                </c:pt>
                <c:pt idx="61">
                  <c:v>41000</c:v>
                </c:pt>
                <c:pt idx="62">
                  <c:v>40969</c:v>
                </c:pt>
                <c:pt idx="63">
                  <c:v>40940</c:v>
                </c:pt>
                <c:pt idx="64">
                  <c:v>40909</c:v>
                </c:pt>
                <c:pt idx="65">
                  <c:v>40878</c:v>
                </c:pt>
                <c:pt idx="66">
                  <c:v>40848</c:v>
                </c:pt>
                <c:pt idx="67">
                  <c:v>40817</c:v>
                </c:pt>
                <c:pt idx="68">
                  <c:v>40787</c:v>
                </c:pt>
                <c:pt idx="69">
                  <c:v>40756</c:v>
                </c:pt>
                <c:pt idx="70">
                  <c:v>40725</c:v>
                </c:pt>
                <c:pt idx="71">
                  <c:v>40695</c:v>
                </c:pt>
                <c:pt idx="72">
                  <c:v>40664</c:v>
                </c:pt>
                <c:pt idx="73">
                  <c:v>40634</c:v>
                </c:pt>
                <c:pt idx="74">
                  <c:v>40603</c:v>
                </c:pt>
              </c:numCache>
            </c:numRef>
          </c:cat>
          <c:val>
            <c:numRef>
              <c:f>Plan3!$I$3:$I$77</c:f>
              <c:numCache>
                <c:formatCode>#,##0.00</c:formatCode>
                <c:ptCount val="75"/>
                <c:pt idx="0">
                  <c:v>102500</c:v>
                </c:pt>
                <c:pt idx="1">
                  <c:v>112500</c:v>
                </c:pt>
                <c:pt idx="2">
                  <c:v>122500</c:v>
                </c:pt>
                <c:pt idx="3">
                  <c:v>122500</c:v>
                </c:pt>
                <c:pt idx="4">
                  <c:v>130000</c:v>
                </c:pt>
                <c:pt idx="5">
                  <c:v>137500</c:v>
                </c:pt>
                <c:pt idx="6">
                  <c:v>137500</c:v>
                </c:pt>
                <c:pt idx="7">
                  <c:v>140000</c:v>
                </c:pt>
                <c:pt idx="8">
                  <c:v>142500</c:v>
                </c:pt>
                <c:pt idx="9">
                  <c:v>142500</c:v>
                </c:pt>
                <c:pt idx="10">
                  <c:v>142500</c:v>
                </c:pt>
                <c:pt idx="11">
                  <c:v>142500</c:v>
                </c:pt>
                <c:pt idx="12">
                  <c:v>142500</c:v>
                </c:pt>
                <c:pt idx="13">
                  <c:v>142500</c:v>
                </c:pt>
                <c:pt idx="14">
                  <c:v>142500</c:v>
                </c:pt>
                <c:pt idx="15">
                  <c:v>142500</c:v>
                </c:pt>
                <c:pt idx="16">
                  <c:v>142500</c:v>
                </c:pt>
                <c:pt idx="17">
                  <c:v>142500</c:v>
                </c:pt>
                <c:pt idx="18">
                  <c:v>142500</c:v>
                </c:pt>
                <c:pt idx="19">
                  <c:v>142500</c:v>
                </c:pt>
                <c:pt idx="20">
                  <c:v>142500</c:v>
                </c:pt>
                <c:pt idx="21">
                  <c:v>142500</c:v>
                </c:pt>
                <c:pt idx="22">
                  <c:v>142500</c:v>
                </c:pt>
                <c:pt idx="23">
                  <c:v>132500</c:v>
                </c:pt>
                <c:pt idx="24">
                  <c:v>132500</c:v>
                </c:pt>
                <c:pt idx="25">
                  <c:v>127500</c:v>
                </c:pt>
                <c:pt idx="26">
                  <c:v>122500</c:v>
                </c:pt>
                <c:pt idx="27">
                  <c:v>122500</c:v>
                </c:pt>
                <c:pt idx="28">
                  <c:v>117500</c:v>
                </c:pt>
                <c:pt idx="29">
                  <c:v>112500</c:v>
                </c:pt>
                <c:pt idx="30">
                  <c:v>112500</c:v>
                </c:pt>
                <c:pt idx="31">
                  <c:v>110000</c:v>
                </c:pt>
                <c:pt idx="32">
                  <c:v>110000</c:v>
                </c:pt>
                <c:pt idx="33">
                  <c:v>110000</c:v>
                </c:pt>
                <c:pt idx="34">
                  <c:v>110000</c:v>
                </c:pt>
                <c:pt idx="35">
                  <c:v>110000</c:v>
                </c:pt>
                <c:pt idx="36">
                  <c:v>110000</c:v>
                </c:pt>
                <c:pt idx="37">
                  <c:v>107500</c:v>
                </c:pt>
                <c:pt idx="38">
                  <c:v>107500</c:v>
                </c:pt>
                <c:pt idx="39">
                  <c:v>105000</c:v>
                </c:pt>
                <c:pt idx="40">
                  <c:v>100000</c:v>
                </c:pt>
                <c:pt idx="41">
                  <c:v>100000</c:v>
                </c:pt>
                <c:pt idx="42">
                  <c:v>95000</c:v>
                </c:pt>
                <c:pt idx="43">
                  <c:v>90000</c:v>
                </c:pt>
                <c:pt idx="44">
                  <c:v>90000</c:v>
                </c:pt>
                <c:pt idx="45">
                  <c:v>85000</c:v>
                </c:pt>
                <c:pt idx="46">
                  <c:v>80000</c:v>
                </c:pt>
                <c:pt idx="47">
                  <c:v>80000</c:v>
                </c:pt>
                <c:pt idx="48">
                  <c:v>75000</c:v>
                </c:pt>
                <c:pt idx="49">
                  <c:v>72500</c:v>
                </c:pt>
                <c:pt idx="50">
                  <c:v>72500</c:v>
                </c:pt>
                <c:pt idx="51">
                  <c:v>72500</c:v>
                </c:pt>
                <c:pt idx="52">
                  <c:v>72500</c:v>
                </c:pt>
                <c:pt idx="53">
                  <c:v>72500</c:v>
                </c:pt>
                <c:pt idx="54">
                  <c:v>72500</c:v>
                </c:pt>
                <c:pt idx="55">
                  <c:v>75000</c:v>
                </c:pt>
                <c:pt idx="56">
                  <c:v>75000</c:v>
                </c:pt>
                <c:pt idx="57">
                  <c:v>80000</c:v>
                </c:pt>
                <c:pt idx="58">
                  <c:v>85000</c:v>
                </c:pt>
                <c:pt idx="59">
                  <c:v>85000</c:v>
                </c:pt>
                <c:pt idx="60">
                  <c:v>90000</c:v>
                </c:pt>
                <c:pt idx="61">
                  <c:v>97500</c:v>
                </c:pt>
                <c:pt idx="62">
                  <c:v>105000</c:v>
                </c:pt>
                <c:pt idx="63">
                  <c:v>105000</c:v>
                </c:pt>
                <c:pt idx="64">
                  <c:v>110000</c:v>
                </c:pt>
                <c:pt idx="65">
                  <c:v>110000</c:v>
                </c:pt>
                <c:pt idx="66">
                  <c:v>115000</c:v>
                </c:pt>
                <c:pt idx="67">
                  <c:v>120000</c:v>
                </c:pt>
                <c:pt idx="68">
                  <c:v>120000</c:v>
                </c:pt>
                <c:pt idx="69">
                  <c:v>125000</c:v>
                </c:pt>
                <c:pt idx="70">
                  <c:v>122500</c:v>
                </c:pt>
                <c:pt idx="71">
                  <c:v>120000</c:v>
                </c:pt>
                <c:pt idx="72">
                  <c:v>117500</c:v>
                </c:pt>
                <c:pt idx="73">
                  <c:v>112500</c:v>
                </c:pt>
                <c:pt idx="74">
                  <c:v>112500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57216"/>
        <c:axId val="160920064"/>
      </c:lineChart>
      <c:dateAx>
        <c:axId val="2068572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0920064"/>
        <c:crosses val="autoZero"/>
        <c:auto val="1"/>
        <c:lblOffset val="100"/>
        <c:baseTimeUnit val="months"/>
      </c:dateAx>
      <c:valAx>
        <c:axId val="160920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06857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Plan7!$F$2</c:f>
              <c:strCache>
                <c:ptCount val="1"/>
                <c:pt idx="0">
                  <c:v>Risco Brasil</c:v>
                </c:pt>
              </c:strCache>
            </c:strRef>
          </c:tx>
          <c:cat>
            <c:numRef>
              <c:f>Plan7!$A$3:$A$177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Plan7!$F$3:$F$177</c:f>
              <c:numCache>
                <c:formatCode>#,##0</c:formatCode>
                <c:ptCount val="175"/>
                <c:pt idx="0">
                  <c:v>1387</c:v>
                </c:pt>
                <c:pt idx="1">
                  <c:v>1297</c:v>
                </c:pt>
                <c:pt idx="2">
                  <c:v>1175</c:v>
                </c:pt>
                <c:pt idx="3">
                  <c:v>1002</c:v>
                </c:pt>
                <c:pt idx="4" formatCode="General">
                  <c:v>818</c:v>
                </c:pt>
                <c:pt idx="5" formatCode="General">
                  <c:v>802</c:v>
                </c:pt>
                <c:pt idx="6" formatCode="General">
                  <c:v>780</c:v>
                </c:pt>
                <c:pt idx="7" formatCode="General">
                  <c:v>853</c:v>
                </c:pt>
                <c:pt idx="8" formatCode="General">
                  <c:v>685</c:v>
                </c:pt>
                <c:pt idx="9" formatCode="General">
                  <c:v>704</c:v>
                </c:pt>
                <c:pt idx="10" formatCode="General">
                  <c:v>589</c:v>
                </c:pt>
                <c:pt idx="11" formatCode="General">
                  <c:v>501</c:v>
                </c:pt>
                <c:pt idx="12" formatCode="General">
                  <c:v>450</c:v>
                </c:pt>
                <c:pt idx="13" formatCode="General">
                  <c:v>525</c:v>
                </c:pt>
                <c:pt idx="14" formatCode="General">
                  <c:v>556</c:v>
                </c:pt>
                <c:pt idx="15" formatCode="General">
                  <c:v>543</c:v>
                </c:pt>
                <c:pt idx="16" formatCode="General">
                  <c:v>701</c:v>
                </c:pt>
                <c:pt idx="17" formatCode="General">
                  <c:v>712</c:v>
                </c:pt>
                <c:pt idx="18" formatCode="General">
                  <c:v>646</c:v>
                </c:pt>
                <c:pt idx="19" formatCode="General">
                  <c:v>596</c:v>
                </c:pt>
                <c:pt idx="20" formatCode="General">
                  <c:v>521</c:v>
                </c:pt>
                <c:pt idx="21" formatCode="General">
                  <c:v>464</c:v>
                </c:pt>
                <c:pt idx="22" formatCode="General">
                  <c:v>462</c:v>
                </c:pt>
                <c:pt idx="23" formatCode="General">
                  <c:v>405</c:v>
                </c:pt>
                <c:pt idx="24" formatCode="General">
                  <c:v>385</c:v>
                </c:pt>
                <c:pt idx="25" formatCode="General">
                  <c:v>421</c:v>
                </c:pt>
                <c:pt idx="26" formatCode="General">
                  <c:v>395</c:v>
                </c:pt>
                <c:pt idx="27" formatCode="General">
                  <c:v>459</c:v>
                </c:pt>
                <c:pt idx="28" formatCode="General">
                  <c:v>456</c:v>
                </c:pt>
                <c:pt idx="29" formatCode="General">
                  <c:v>427</c:v>
                </c:pt>
                <c:pt idx="30" formatCode="General">
                  <c:v>407</c:v>
                </c:pt>
                <c:pt idx="31" formatCode="General">
                  <c:v>400</c:v>
                </c:pt>
                <c:pt idx="32" formatCode="General">
                  <c:v>412</c:v>
                </c:pt>
                <c:pt idx="33" formatCode="General">
                  <c:v>341</c:v>
                </c:pt>
                <c:pt idx="34" formatCode="General">
                  <c:v>354</c:v>
                </c:pt>
                <c:pt idx="35" formatCode="General">
                  <c:v>330</c:v>
                </c:pt>
                <c:pt idx="36" formatCode="General">
                  <c:v>302</c:v>
                </c:pt>
                <c:pt idx="37" formatCode="General">
                  <c:v>262</c:v>
                </c:pt>
                <c:pt idx="38" formatCode="General">
                  <c:v>216</c:v>
                </c:pt>
                <c:pt idx="39" formatCode="General">
                  <c:v>236</c:v>
                </c:pt>
                <c:pt idx="40" formatCode="General">
                  <c:v>214</c:v>
                </c:pt>
                <c:pt idx="41" formatCode="General">
                  <c:v>266</c:v>
                </c:pt>
                <c:pt idx="42" formatCode="General">
                  <c:v>247</c:v>
                </c:pt>
                <c:pt idx="43" formatCode="General">
                  <c:v>224</c:v>
                </c:pt>
                <c:pt idx="44" formatCode="General">
                  <c:v>223</c:v>
                </c:pt>
                <c:pt idx="45" formatCode="General">
                  <c:v>231</c:v>
                </c:pt>
                <c:pt idx="46" formatCode="General">
                  <c:v>224</c:v>
                </c:pt>
                <c:pt idx="47" formatCode="General">
                  <c:v>229</c:v>
                </c:pt>
                <c:pt idx="48" formatCode="General">
                  <c:v>194</c:v>
                </c:pt>
                <c:pt idx="49" formatCode="General">
                  <c:v>182</c:v>
                </c:pt>
                <c:pt idx="50" formatCode="General">
                  <c:v>195</c:v>
                </c:pt>
                <c:pt idx="51" formatCode="General">
                  <c:v>167</c:v>
                </c:pt>
                <c:pt idx="52" formatCode="General">
                  <c:v>152</c:v>
                </c:pt>
                <c:pt idx="53" formatCode="General">
                  <c:v>139</c:v>
                </c:pt>
                <c:pt idx="54" formatCode="General">
                  <c:v>157</c:v>
                </c:pt>
                <c:pt idx="55" formatCode="General">
                  <c:v>206</c:v>
                </c:pt>
                <c:pt idx="56" formatCode="General">
                  <c:v>196</c:v>
                </c:pt>
                <c:pt idx="57" formatCode="General">
                  <c:v>173</c:v>
                </c:pt>
                <c:pt idx="58" formatCode="General">
                  <c:v>179</c:v>
                </c:pt>
                <c:pt idx="59" formatCode="General">
                  <c:v>230</c:v>
                </c:pt>
                <c:pt idx="60" formatCode="General">
                  <c:v>227</c:v>
                </c:pt>
                <c:pt idx="61" formatCode="General">
                  <c:v>259</c:v>
                </c:pt>
                <c:pt idx="62" formatCode="General">
                  <c:v>267</c:v>
                </c:pt>
                <c:pt idx="63" formatCode="General">
                  <c:v>273</c:v>
                </c:pt>
                <c:pt idx="64" formatCode="General">
                  <c:v>207</c:v>
                </c:pt>
                <c:pt idx="65" formatCode="General">
                  <c:v>179</c:v>
                </c:pt>
                <c:pt idx="66" formatCode="General">
                  <c:v>232</c:v>
                </c:pt>
                <c:pt idx="67" formatCode="General">
                  <c:v>228</c:v>
                </c:pt>
                <c:pt idx="68" formatCode="General">
                  <c:v>246</c:v>
                </c:pt>
                <c:pt idx="69" formatCode="General">
                  <c:v>337</c:v>
                </c:pt>
                <c:pt idx="70" formatCode="General">
                  <c:v>439</c:v>
                </c:pt>
                <c:pt idx="71" formatCode="General">
                  <c:v>530</c:v>
                </c:pt>
                <c:pt idx="72" formatCode="General">
                  <c:v>405</c:v>
                </c:pt>
                <c:pt idx="73" formatCode="General">
                  <c:v>426</c:v>
                </c:pt>
                <c:pt idx="74" formatCode="General">
                  <c:v>442</c:v>
                </c:pt>
                <c:pt idx="75" formatCode="General">
                  <c:v>427</c:v>
                </c:pt>
                <c:pt idx="76" formatCode="General">
                  <c:v>351</c:v>
                </c:pt>
                <c:pt idx="77" formatCode="General">
                  <c:v>266</c:v>
                </c:pt>
                <c:pt idx="78" formatCode="General">
                  <c:v>277</c:v>
                </c:pt>
                <c:pt idx="79" formatCode="General">
                  <c:v>243</c:v>
                </c:pt>
                <c:pt idx="80" formatCode="General">
                  <c:v>272</c:v>
                </c:pt>
                <c:pt idx="81" formatCode="General">
                  <c:v>251</c:v>
                </c:pt>
                <c:pt idx="82" formatCode="General">
                  <c:v>238</c:v>
                </c:pt>
                <c:pt idx="83" formatCode="General">
                  <c:v>219</c:v>
                </c:pt>
                <c:pt idx="84" formatCode="General">
                  <c:v>191</c:v>
                </c:pt>
                <c:pt idx="85" formatCode="General">
                  <c:v>230</c:v>
                </c:pt>
                <c:pt idx="86" formatCode="General">
                  <c:v>201</c:v>
                </c:pt>
                <c:pt idx="87" formatCode="General">
                  <c:v>184</c:v>
                </c:pt>
                <c:pt idx="88" formatCode="General">
                  <c:v>190</c:v>
                </c:pt>
                <c:pt idx="89" formatCode="General">
                  <c:v>235</c:v>
                </c:pt>
                <c:pt idx="90" formatCode="General">
                  <c:v>250</c:v>
                </c:pt>
                <c:pt idx="91" formatCode="General">
                  <c:v>204</c:v>
                </c:pt>
                <c:pt idx="92" formatCode="General">
                  <c:v>222</c:v>
                </c:pt>
                <c:pt idx="93" formatCode="General">
                  <c:v>203</c:v>
                </c:pt>
                <c:pt idx="94" formatCode="General">
                  <c:v>171</c:v>
                </c:pt>
                <c:pt idx="95" formatCode="General">
                  <c:v>183</c:v>
                </c:pt>
                <c:pt idx="96" formatCode="General">
                  <c:v>181</c:v>
                </c:pt>
                <c:pt idx="97" formatCode="General">
                  <c:v>169</c:v>
                </c:pt>
                <c:pt idx="98" formatCode="General">
                  <c:v>174</c:v>
                </c:pt>
                <c:pt idx="99" formatCode="General">
                  <c:v>171</c:v>
                </c:pt>
                <c:pt idx="100" formatCode="General">
                  <c:v>165</c:v>
                </c:pt>
                <c:pt idx="101" formatCode="General">
                  <c:v>176</c:v>
                </c:pt>
                <c:pt idx="102" formatCode="General">
                  <c:v>147</c:v>
                </c:pt>
                <c:pt idx="103" formatCode="General">
                  <c:v>155</c:v>
                </c:pt>
                <c:pt idx="104" formatCode="General">
                  <c:v>201</c:v>
                </c:pt>
                <c:pt idx="105" formatCode="General">
                  <c:v>286</c:v>
                </c:pt>
                <c:pt idx="106" formatCode="General">
                  <c:v>231</c:v>
                </c:pt>
                <c:pt idx="107" formatCode="General">
                  <c:v>216</c:v>
                </c:pt>
                <c:pt idx="108" formatCode="General">
                  <c:v>223</c:v>
                </c:pt>
                <c:pt idx="109" formatCode="General">
                  <c:v>216</c:v>
                </c:pt>
                <c:pt idx="110" formatCode="General">
                  <c:v>190</c:v>
                </c:pt>
                <c:pt idx="111" formatCode="General">
                  <c:v>177</c:v>
                </c:pt>
                <c:pt idx="112" formatCode="General">
                  <c:v>181</c:v>
                </c:pt>
                <c:pt idx="113" formatCode="General">
                  <c:v>249</c:v>
                </c:pt>
                <c:pt idx="114" formatCode="General">
                  <c:v>213</c:v>
                </c:pt>
                <c:pt idx="115" formatCode="General">
                  <c:v>175</c:v>
                </c:pt>
                <c:pt idx="116" formatCode="General">
                  <c:v>180</c:v>
                </c:pt>
                <c:pt idx="117" formatCode="General">
                  <c:v>162</c:v>
                </c:pt>
                <c:pt idx="118" formatCode="General">
                  <c:v>152</c:v>
                </c:pt>
                <c:pt idx="119" formatCode="General">
                  <c:v>155</c:v>
                </c:pt>
                <c:pt idx="120" formatCode="General">
                  <c:v>136</c:v>
                </c:pt>
                <c:pt idx="121" formatCode="General">
                  <c:v>151</c:v>
                </c:pt>
                <c:pt idx="122" formatCode="General">
                  <c:v>182</c:v>
                </c:pt>
                <c:pt idx="123" formatCode="General">
                  <c:v>191</c:v>
                </c:pt>
                <c:pt idx="124" formatCode="General">
                  <c:v>170</c:v>
                </c:pt>
                <c:pt idx="125" formatCode="General">
                  <c:v>207</c:v>
                </c:pt>
                <c:pt idx="126" formatCode="General">
                  <c:v>232</c:v>
                </c:pt>
                <c:pt idx="127" formatCode="General">
                  <c:v>233</c:v>
                </c:pt>
                <c:pt idx="128" formatCode="General">
                  <c:v>248</c:v>
                </c:pt>
                <c:pt idx="129" formatCode="General">
                  <c:v>234</c:v>
                </c:pt>
                <c:pt idx="130" formatCode="General">
                  <c:v>224</c:v>
                </c:pt>
                <c:pt idx="131" formatCode="General">
                  <c:v>255</c:v>
                </c:pt>
                <c:pt idx="132" formatCode="General">
                  <c:v>230</c:v>
                </c:pt>
                <c:pt idx="133" formatCode="General">
                  <c:v>278</c:v>
                </c:pt>
                <c:pt idx="134" formatCode="General">
                  <c:v>251</c:v>
                </c:pt>
                <c:pt idx="135" formatCode="General">
                  <c:v>222</c:v>
                </c:pt>
                <c:pt idx="136" formatCode="General">
                  <c:v>209</c:v>
                </c:pt>
                <c:pt idx="137" formatCode="General">
                  <c:v>208</c:v>
                </c:pt>
                <c:pt idx="138" formatCode="General">
                  <c:v>206</c:v>
                </c:pt>
                <c:pt idx="139" formatCode="General">
                  <c:v>225</c:v>
                </c:pt>
                <c:pt idx="140" formatCode="General">
                  <c:v>203</c:v>
                </c:pt>
                <c:pt idx="141" formatCode="General">
                  <c:v>246</c:v>
                </c:pt>
                <c:pt idx="142" formatCode="General">
                  <c:v>237</c:v>
                </c:pt>
                <c:pt idx="143" formatCode="General">
                  <c:v>244</c:v>
                </c:pt>
                <c:pt idx="144" formatCode="General">
                  <c:v>264</c:v>
                </c:pt>
                <c:pt idx="145" formatCode="General">
                  <c:v>324</c:v>
                </c:pt>
                <c:pt idx="146" formatCode="General">
                  <c:v>310</c:v>
                </c:pt>
                <c:pt idx="147" formatCode="General">
                  <c:v>317</c:v>
                </c:pt>
                <c:pt idx="148" formatCode="General">
                  <c:v>296</c:v>
                </c:pt>
                <c:pt idx="149" formatCode="General">
                  <c:v>292</c:v>
                </c:pt>
                <c:pt idx="150" formatCode="General">
                  <c:v>299</c:v>
                </c:pt>
                <c:pt idx="151" formatCode="General">
                  <c:v>323</c:v>
                </c:pt>
                <c:pt idx="152" formatCode="General">
                  <c:v>361</c:v>
                </c:pt>
                <c:pt idx="153" formatCode="General">
                  <c:v>421</c:v>
                </c:pt>
                <c:pt idx="154" formatCode="General">
                  <c:v>394</c:v>
                </c:pt>
                <c:pt idx="155" formatCode="General">
                  <c:v>436</c:v>
                </c:pt>
                <c:pt idx="156" formatCode="General">
                  <c:v>532</c:v>
                </c:pt>
                <c:pt idx="157" formatCode="General">
                  <c:v>513</c:v>
                </c:pt>
                <c:pt idx="158" formatCode="General">
                  <c:v>489</c:v>
                </c:pt>
                <c:pt idx="159" formatCode="General">
                  <c:v>404</c:v>
                </c:pt>
                <c:pt idx="160" formatCode="General">
                  <c:v>382</c:v>
                </c:pt>
                <c:pt idx="161" formatCode="General">
                  <c:v>401</c:v>
                </c:pt>
                <c:pt idx="162" formatCode="General">
                  <c:v>347</c:v>
                </c:pt>
                <c:pt idx="163" formatCode="General">
                  <c:v>336</c:v>
                </c:pt>
                <c:pt idx="164" formatCode="General">
                  <c:v>315</c:v>
                </c:pt>
                <c:pt idx="165" formatCode="General">
                  <c:v>315</c:v>
                </c:pt>
                <c:pt idx="166" formatCode="General">
                  <c:v>323</c:v>
                </c:pt>
                <c:pt idx="167" formatCode="General">
                  <c:v>348</c:v>
                </c:pt>
                <c:pt idx="168" formatCode="General">
                  <c:v>328</c:v>
                </c:pt>
                <c:pt idx="169" formatCode="General">
                  <c:v>285</c:v>
                </c:pt>
                <c:pt idx="170" formatCode="General">
                  <c:v>270</c:v>
                </c:pt>
                <c:pt idx="171" formatCode="General">
                  <c:v>263</c:v>
                </c:pt>
                <c:pt idx="172" formatCode="General">
                  <c:v>284</c:v>
                </c:pt>
                <c:pt idx="173" formatCode="General">
                  <c:v>289</c:v>
                </c:pt>
                <c:pt idx="174" formatCode="General">
                  <c:v>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858240"/>
        <c:axId val="160922944"/>
      </c:lineChart>
      <c:dateAx>
        <c:axId val="2068582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0922944"/>
        <c:crosses val="autoZero"/>
        <c:auto val="1"/>
        <c:lblOffset val="100"/>
        <c:baseTimeUnit val="months"/>
      </c:dateAx>
      <c:valAx>
        <c:axId val="160922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06858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Plan7!$T$2</c:f>
              <c:strCache>
                <c:ptCount val="1"/>
                <c:pt idx="0">
                  <c:v>diferença de prêmio</c:v>
                </c:pt>
              </c:strCache>
            </c:strRef>
          </c:tx>
          <c:cat>
            <c:numRef>
              <c:f>Plan7!$N$3:$N$177</c:f>
              <c:numCache>
                <c:formatCode>mmm\-yy</c:formatCode>
                <c:ptCount val="175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>
                  <c:v>39022</c:v>
                </c:pt>
                <c:pt idx="47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3">
                  <c:v>41061</c:v>
                </c:pt>
                <c:pt idx="114">
                  <c:v>41091</c:v>
                </c:pt>
                <c:pt idx="115">
                  <c:v>41122</c:v>
                </c:pt>
                <c:pt idx="116">
                  <c:v>41153</c:v>
                </c:pt>
                <c:pt idx="117">
                  <c:v>41183</c:v>
                </c:pt>
                <c:pt idx="118">
                  <c:v>41214</c:v>
                </c:pt>
                <c:pt idx="119">
                  <c:v>41244</c:v>
                </c:pt>
                <c:pt idx="120">
                  <c:v>41275</c:v>
                </c:pt>
                <c:pt idx="121">
                  <c:v>41306</c:v>
                </c:pt>
                <c:pt idx="122">
                  <c:v>41334</c:v>
                </c:pt>
                <c:pt idx="123">
                  <c:v>41365</c:v>
                </c:pt>
                <c:pt idx="124">
                  <c:v>41395</c:v>
                </c:pt>
                <c:pt idx="125">
                  <c:v>41426</c:v>
                </c:pt>
                <c:pt idx="126">
                  <c:v>41456</c:v>
                </c:pt>
                <c:pt idx="127">
                  <c:v>41487</c:v>
                </c:pt>
                <c:pt idx="128">
                  <c:v>41518</c:v>
                </c:pt>
                <c:pt idx="129">
                  <c:v>41548</c:v>
                </c:pt>
                <c:pt idx="130">
                  <c:v>41579</c:v>
                </c:pt>
                <c:pt idx="131">
                  <c:v>41609</c:v>
                </c:pt>
                <c:pt idx="132">
                  <c:v>41640</c:v>
                </c:pt>
                <c:pt idx="133">
                  <c:v>41671</c:v>
                </c:pt>
                <c:pt idx="134">
                  <c:v>41699</c:v>
                </c:pt>
                <c:pt idx="135">
                  <c:v>41730</c:v>
                </c:pt>
                <c:pt idx="136">
                  <c:v>41760</c:v>
                </c:pt>
                <c:pt idx="137">
                  <c:v>41791</c:v>
                </c:pt>
                <c:pt idx="138">
                  <c:v>41821</c:v>
                </c:pt>
                <c:pt idx="139">
                  <c:v>41852</c:v>
                </c:pt>
                <c:pt idx="140">
                  <c:v>41883</c:v>
                </c:pt>
                <c:pt idx="141">
                  <c:v>41913</c:v>
                </c:pt>
                <c:pt idx="142">
                  <c:v>41944</c:v>
                </c:pt>
                <c:pt idx="143">
                  <c:v>41974</c:v>
                </c:pt>
                <c:pt idx="144">
                  <c:v>42005</c:v>
                </c:pt>
                <c:pt idx="145">
                  <c:v>42036</c:v>
                </c:pt>
                <c:pt idx="146">
                  <c:v>42064</c:v>
                </c:pt>
                <c:pt idx="147">
                  <c:v>42095</c:v>
                </c:pt>
                <c:pt idx="148">
                  <c:v>42125</c:v>
                </c:pt>
                <c:pt idx="149">
                  <c:v>42156</c:v>
                </c:pt>
                <c:pt idx="150">
                  <c:v>42186</c:v>
                </c:pt>
                <c:pt idx="151">
                  <c:v>42217</c:v>
                </c:pt>
                <c:pt idx="152">
                  <c:v>42248</c:v>
                </c:pt>
                <c:pt idx="153">
                  <c:v>42278</c:v>
                </c:pt>
                <c:pt idx="154">
                  <c:v>42309</c:v>
                </c:pt>
                <c:pt idx="155">
                  <c:v>42339</c:v>
                </c:pt>
                <c:pt idx="156">
                  <c:v>42370</c:v>
                </c:pt>
                <c:pt idx="157">
                  <c:v>42401</c:v>
                </c:pt>
                <c:pt idx="158">
                  <c:v>42430</c:v>
                </c:pt>
                <c:pt idx="159">
                  <c:v>42461</c:v>
                </c:pt>
                <c:pt idx="160">
                  <c:v>42491</c:v>
                </c:pt>
                <c:pt idx="161">
                  <c:v>42522</c:v>
                </c:pt>
                <c:pt idx="162">
                  <c:v>42552</c:v>
                </c:pt>
                <c:pt idx="163">
                  <c:v>42583</c:v>
                </c:pt>
                <c:pt idx="164">
                  <c:v>42614</c:v>
                </c:pt>
                <c:pt idx="165">
                  <c:v>42644</c:v>
                </c:pt>
                <c:pt idx="166">
                  <c:v>42675</c:v>
                </c:pt>
                <c:pt idx="167">
                  <c:v>42705</c:v>
                </c:pt>
                <c:pt idx="168">
                  <c:v>42736</c:v>
                </c:pt>
                <c:pt idx="169">
                  <c:v>42767</c:v>
                </c:pt>
                <c:pt idx="170">
                  <c:v>42795</c:v>
                </c:pt>
                <c:pt idx="171">
                  <c:v>42826</c:v>
                </c:pt>
                <c:pt idx="172">
                  <c:v>42856</c:v>
                </c:pt>
                <c:pt idx="173">
                  <c:v>42887</c:v>
                </c:pt>
                <c:pt idx="174">
                  <c:v>42917</c:v>
                </c:pt>
              </c:numCache>
            </c:numRef>
          </c:cat>
          <c:val>
            <c:numRef>
              <c:f>Plan7!$T$3:$T$177</c:f>
              <c:numCache>
                <c:formatCode>0.00%</c:formatCode>
                <c:ptCount val="175"/>
                <c:pt idx="0">
                  <c:v>9.5867901234568065E-2</c:v>
                </c:pt>
                <c:pt idx="1">
                  <c:v>0.10980617283950603</c:v>
                </c:pt>
                <c:pt idx="2">
                  <c:v>0.1318827160493829</c:v>
                </c:pt>
                <c:pt idx="3">
                  <c:v>0.14918271604938288</c:v>
                </c:pt>
                <c:pt idx="4">
                  <c:v>0.16758271604938291</c:v>
                </c:pt>
                <c:pt idx="5">
                  <c:v>0.16732475247524753</c:v>
                </c:pt>
                <c:pt idx="6">
                  <c:v>0.15467326732673264</c:v>
                </c:pt>
                <c:pt idx="7">
                  <c:v>0.12262079207920788</c:v>
                </c:pt>
                <c:pt idx="8">
                  <c:v>0.11961881188118806</c:v>
                </c:pt>
                <c:pt idx="9">
                  <c:v>0.10781782178217815</c:v>
                </c:pt>
                <c:pt idx="10">
                  <c:v>0.10446633663366328</c:v>
                </c:pt>
                <c:pt idx="11">
                  <c:v>0.10336534653465337</c:v>
                </c:pt>
                <c:pt idx="12">
                  <c:v>0.10846534653465338</c:v>
                </c:pt>
                <c:pt idx="13">
                  <c:v>0.10096534653465339</c:v>
                </c:pt>
                <c:pt idx="14">
                  <c:v>9.5390099009901128E-2</c:v>
                </c:pt>
                <c:pt idx="15">
                  <c:v>9.4214851485148424E-2</c:v>
                </c:pt>
                <c:pt idx="16">
                  <c:v>7.8414851485148429E-2</c:v>
                </c:pt>
                <c:pt idx="17">
                  <c:v>7.4479012345679038E-2</c:v>
                </c:pt>
                <c:pt idx="18">
                  <c:v>8.1079012345679033E-2</c:v>
                </c:pt>
                <c:pt idx="19">
                  <c:v>8.6079012345679037E-2</c:v>
                </c:pt>
                <c:pt idx="20">
                  <c:v>9.3220197044335179E-2</c:v>
                </c:pt>
                <c:pt idx="21">
                  <c:v>0.10102014742014731</c:v>
                </c:pt>
                <c:pt idx="22">
                  <c:v>0.10330980392156855</c:v>
                </c:pt>
                <c:pt idx="23">
                  <c:v>0.11108924205378964</c:v>
                </c:pt>
                <c:pt idx="24">
                  <c:v>0.11797921760391203</c:v>
                </c:pt>
                <c:pt idx="25">
                  <c:v>0.1164365853658538</c:v>
                </c:pt>
                <c:pt idx="26">
                  <c:v>0.12391463414634138</c:v>
                </c:pt>
                <c:pt idx="27">
                  <c:v>0.11711703163017023</c:v>
                </c:pt>
                <c:pt idx="28">
                  <c:v>0.11985012165450123</c:v>
                </c:pt>
                <c:pt idx="29">
                  <c:v>0.12275012165450123</c:v>
                </c:pt>
                <c:pt idx="30">
                  <c:v>0.12192135922330101</c:v>
                </c:pt>
                <c:pt idx="31">
                  <c:v>0.11980629539951584</c:v>
                </c:pt>
                <c:pt idx="32">
                  <c:v>0.11338937198067657</c:v>
                </c:pt>
                <c:pt idx="33">
                  <c:v>0.1128879518072288</c:v>
                </c:pt>
                <c:pt idx="34">
                  <c:v>0.10402307692307687</c:v>
                </c:pt>
                <c:pt idx="35">
                  <c:v>0.10161538461538458</c:v>
                </c:pt>
                <c:pt idx="36">
                  <c:v>9.720384615384603E-2</c:v>
                </c:pt>
                <c:pt idx="37">
                  <c:v>9.8500239808153367E-2</c:v>
                </c:pt>
                <c:pt idx="38">
                  <c:v>9.3232535885167611E-2</c:v>
                </c:pt>
                <c:pt idx="39">
                  <c:v>8.1411933174224307E-2</c:v>
                </c:pt>
                <c:pt idx="40">
                  <c:v>7.8838663484486954E-2</c:v>
                </c:pt>
                <c:pt idx="41">
                  <c:v>7.1019047619047718E-2</c:v>
                </c:pt>
                <c:pt idx="42">
                  <c:v>6.815714285714275E-2</c:v>
                </c:pt>
                <c:pt idx="43">
                  <c:v>6.5695238095238223E-2</c:v>
                </c:pt>
                <c:pt idx="44">
                  <c:v>6.5795238095238226E-2</c:v>
                </c:pt>
                <c:pt idx="45">
                  <c:v>6.0233333333333264E-2</c:v>
                </c:pt>
                <c:pt idx="46">
                  <c:v>5.6171428571428511E-2</c:v>
                </c:pt>
                <c:pt idx="47">
                  <c:v>5.5671428571428511E-2</c:v>
                </c:pt>
                <c:pt idx="48">
                  <c:v>5.6790476190476141E-2</c:v>
                </c:pt>
                <c:pt idx="49">
                  <c:v>5.7990476190476141E-2</c:v>
                </c:pt>
                <c:pt idx="50">
                  <c:v>5.4309523809523766E-2</c:v>
                </c:pt>
                <c:pt idx="51">
                  <c:v>5.4728571428571397E-2</c:v>
                </c:pt>
                <c:pt idx="52">
                  <c:v>5.6228571428571399E-2</c:v>
                </c:pt>
                <c:pt idx="53">
                  <c:v>5.2766666666666656E-2</c:v>
                </c:pt>
                <c:pt idx="54">
                  <c:v>4.6204761904761908E-2</c:v>
                </c:pt>
                <c:pt idx="55">
                  <c:v>4.1304761904761907E-2</c:v>
                </c:pt>
                <c:pt idx="56">
                  <c:v>3.7407125890736311E-2</c:v>
                </c:pt>
                <c:pt idx="57">
                  <c:v>4.4752505966587072E-2</c:v>
                </c:pt>
                <c:pt idx="58">
                  <c:v>4.6693301435406759E-2</c:v>
                </c:pt>
                <c:pt idx="59">
                  <c:v>4.414628297362113E-2</c:v>
                </c:pt>
                <c:pt idx="60">
                  <c:v>5.7397087378640854E-2</c:v>
                </c:pt>
                <c:pt idx="61">
                  <c:v>5.4197087378640853E-2</c:v>
                </c:pt>
                <c:pt idx="62">
                  <c:v>6.1319559902200671E-2</c:v>
                </c:pt>
                <c:pt idx="63">
                  <c:v>6.8288235294117525E-2</c:v>
                </c:pt>
                <c:pt idx="64">
                  <c:v>7.4888235294117533E-2</c:v>
                </c:pt>
                <c:pt idx="65">
                  <c:v>8.259019607843146E-2</c:v>
                </c:pt>
                <c:pt idx="66">
                  <c:v>8.4643137254901801E-2</c:v>
                </c:pt>
                <c:pt idx="67">
                  <c:v>8.5043137254901799E-2</c:v>
                </c:pt>
                <c:pt idx="68">
                  <c:v>9.0596078431372587E-2</c:v>
                </c:pt>
                <c:pt idx="69">
                  <c:v>9.253762376237612E-2</c:v>
                </c:pt>
                <c:pt idx="70">
                  <c:v>8.2337623762376133E-2</c:v>
                </c:pt>
                <c:pt idx="71">
                  <c:v>8.1663341645885346E-2</c:v>
                </c:pt>
                <c:pt idx="72">
                  <c:v>8.4188279301745633E-2</c:v>
                </c:pt>
                <c:pt idx="73">
                  <c:v>8.2088279301745642E-2</c:v>
                </c:pt>
                <c:pt idx="74">
                  <c:v>6.5525685785536206E-2</c:v>
                </c:pt>
                <c:pt idx="75">
                  <c:v>5.7050623441396511E-2</c:v>
                </c:pt>
                <c:pt idx="76">
                  <c:v>6.4650623441396521E-2</c:v>
                </c:pt>
                <c:pt idx="77">
                  <c:v>6.3175561097257041E-2</c:v>
                </c:pt>
                <c:pt idx="78">
                  <c:v>5.7088029925187078E-2</c:v>
                </c:pt>
                <c:pt idx="79">
                  <c:v>6.0488029925187078E-2</c:v>
                </c:pt>
                <c:pt idx="80">
                  <c:v>5.7588029925187079E-2</c:v>
                </c:pt>
                <c:pt idx="81">
                  <c:v>5.9688029925187083E-2</c:v>
                </c:pt>
                <c:pt idx="82">
                  <c:v>6.0988029925187079E-2</c:v>
                </c:pt>
                <c:pt idx="83">
                  <c:v>6.2888029925187078E-2</c:v>
                </c:pt>
                <c:pt idx="84">
                  <c:v>6.5688029925187075E-2</c:v>
                </c:pt>
                <c:pt idx="85">
                  <c:v>6.1788029925187081E-2</c:v>
                </c:pt>
                <c:pt idx="86">
                  <c:v>6.4688029925187074E-2</c:v>
                </c:pt>
                <c:pt idx="87">
                  <c:v>7.3869326683291908E-2</c:v>
                </c:pt>
                <c:pt idx="88">
                  <c:v>7.3269326683291905E-2</c:v>
                </c:pt>
                <c:pt idx="89">
                  <c:v>7.625062344139652E-2</c:v>
                </c:pt>
                <c:pt idx="90">
                  <c:v>7.9738154613466256E-2</c:v>
                </c:pt>
                <c:pt idx="91">
                  <c:v>8.4338154613466249E-2</c:v>
                </c:pt>
                <c:pt idx="92">
                  <c:v>8.2538154613466252E-2</c:v>
                </c:pt>
                <c:pt idx="93">
                  <c:v>8.4438154613466251E-2</c:v>
                </c:pt>
                <c:pt idx="94">
                  <c:v>8.7638154613466246E-2</c:v>
                </c:pt>
                <c:pt idx="95">
                  <c:v>8.6438154613466253E-2</c:v>
                </c:pt>
                <c:pt idx="96">
                  <c:v>9.1625685785536204E-2</c:v>
                </c:pt>
                <c:pt idx="97">
                  <c:v>9.2825685785536211E-2</c:v>
                </c:pt>
                <c:pt idx="98">
                  <c:v>9.7313216957605947E-2</c:v>
                </c:pt>
                <c:pt idx="99">
                  <c:v>0.10010698254364103</c:v>
                </c:pt>
                <c:pt idx="100">
                  <c:v>0.10070698254364104</c:v>
                </c:pt>
                <c:pt idx="101">
                  <c:v>0.1021007481296759</c:v>
                </c:pt>
                <c:pt idx="102">
                  <c:v>0.10749451371571077</c:v>
                </c:pt>
                <c:pt idx="103">
                  <c:v>0.10170698254364104</c:v>
                </c:pt>
                <c:pt idx="104">
                  <c:v>9.7106982543641029E-2</c:v>
                </c:pt>
                <c:pt idx="105">
                  <c:v>8.3619451371571077E-2</c:v>
                </c:pt>
                <c:pt idx="106">
                  <c:v>8.4131920199501345E-2</c:v>
                </c:pt>
                <c:pt idx="107">
                  <c:v>8.5631920199501332E-2</c:v>
                </c:pt>
                <c:pt idx="108">
                  <c:v>7.9944389027431381E-2</c:v>
                </c:pt>
                <c:pt idx="109">
                  <c:v>8.0644389027431373E-2</c:v>
                </c:pt>
                <c:pt idx="110">
                  <c:v>7.5763092269326551E-2</c:v>
                </c:pt>
                <c:pt idx="111">
                  <c:v>6.9581795511222178E-2</c:v>
                </c:pt>
                <c:pt idx="112">
                  <c:v>6.4194264339152207E-2</c:v>
                </c:pt>
                <c:pt idx="113">
                  <c:v>5.7394264339152214E-2</c:v>
                </c:pt>
                <c:pt idx="114">
                  <c:v>5.6006733167082476E-2</c:v>
                </c:pt>
                <c:pt idx="115">
                  <c:v>5.4819201995012515E-2</c:v>
                </c:pt>
                <c:pt idx="116">
                  <c:v>5.4319201995012514E-2</c:v>
                </c:pt>
                <c:pt idx="117">
                  <c:v>5.3625436408977649E-2</c:v>
                </c:pt>
                <c:pt idx="118">
                  <c:v>5.462543640897765E-2</c:v>
                </c:pt>
                <c:pt idx="119">
                  <c:v>5.4325436408977648E-2</c:v>
                </c:pt>
                <c:pt idx="120">
                  <c:v>5.6225436408977647E-2</c:v>
                </c:pt>
                <c:pt idx="121">
                  <c:v>5.4725436408977646E-2</c:v>
                </c:pt>
                <c:pt idx="122">
                  <c:v>5.1625436408977647E-2</c:v>
                </c:pt>
                <c:pt idx="123">
                  <c:v>5.3219201995012518E-2</c:v>
                </c:pt>
                <c:pt idx="124">
                  <c:v>6.0306733167082474E-2</c:v>
                </c:pt>
                <c:pt idx="125">
                  <c:v>5.6606733167082479E-2</c:v>
                </c:pt>
                <c:pt idx="126">
                  <c:v>5.9094264339152214E-2</c:v>
                </c:pt>
                <c:pt idx="127">
                  <c:v>6.398179551122217E-2</c:v>
                </c:pt>
                <c:pt idx="128">
                  <c:v>6.2481795511222168E-2</c:v>
                </c:pt>
                <c:pt idx="129">
                  <c:v>6.8869326683291904E-2</c:v>
                </c:pt>
                <c:pt idx="130">
                  <c:v>7.4856857855361641E-2</c:v>
                </c:pt>
                <c:pt idx="131">
                  <c:v>7.175685785536165E-2</c:v>
                </c:pt>
                <c:pt idx="132">
                  <c:v>7.9244389027431389E-2</c:v>
                </c:pt>
                <c:pt idx="133">
                  <c:v>7.6938154613466259E-2</c:v>
                </c:pt>
                <c:pt idx="134">
                  <c:v>7.9638154613466253E-2</c:v>
                </c:pt>
                <c:pt idx="135">
                  <c:v>8.5031920199501343E-2</c:v>
                </c:pt>
                <c:pt idx="136">
                  <c:v>8.6331920199501339E-2</c:v>
                </c:pt>
                <c:pt idx="137">
                  <c:v>8.6431920199501341E-2</c:v>
                </c:pt>
                <c:pt idx="138">
                  <c:v>8.6631920199501333E-2</c:v>
                </c:pt>
                <c:pt idx="139">
                  <c:v>8.4731920199501348E-2</c:v>
                </c:pt>
                <c:pt idx="140">
                  <c:v>8.6931920199501342E-2</c:v>
                </c:pt>
                <c:pt idx="141">
                  <c:v>8.5125685785536212E-2</c:v>
                </c:pt>
                <c:pt idx="142">
                  <c:v>8.602568578553621E-2</c:v>
                </c:pt>
                <c:pt idx="143">
                  <c:v>9.0313216957605941E-2</c:v>
                </c:pt>
                <c:pt idx="144">
                  <c:v>9.3300748129675898E-2</c:v>
                </c:pt>
                <c:pt idx="145">
                  <c:v>8.7300748129675906E-2</c:v>
                </c:pt>
                <c:pt idx="146">
                  <c:v>9.3688279301745642E-2</c:v>
                </c:pt>
                <c:pt idx="147">
                  <c:v>9.7975810473815594E-2</c:v>
                </c:pt>
                <c:pt idx="148">
                  <c:v>0.1000758104738156</c:v>
                </c:pt>
                <c:pt idx="149">
                  <c:v>0.10546334164588533</c:v>
                </c:pt>
                <c:pt idx="150">
                  <c:v>0.1097508728179553</c:v>
                </c:pt>
                <c:pt idx="151">
                  <c:v>0.1073508728179553</c:v>
                </c:pt>
                <c:pt idx="152">
                  <c:v>0.1035508728179553</c:v>
                </c:pt>
                <c:pt idx="153">
                  <c:v>9.7550872817955298E-2</c:v>
                </c:pt>
                <c:pt idx="154">
                  <c:v>0.10025087281795531</c:v>
                </c:pt>
                <c:pt idx="155">
                  <c:v>9.321592039801016E-2</c:v>
                </c:pt>
                <c:pt idx="156">
                  <c:v>8.3615920398010163E-2</c:v>
                </c:pt>
                <c:pt idx="157">
                  <c:v>8.5515920398010162E-2</c:v>
                </c:pt>
                <c:pt idx="158">
                  <c:v>8.7915920398010161E-2</c:v>
                </c:pt>
                <c:pt idx="159">
                  <c:v>9.6415920398010169E-2</c:v>
                </c:pt>
                <c:pt idx="160">
                  <c:v>9.8615920398010162E-2</c:v>
                </c:pt>
                <c:pt idx="161">
                  <c:v>9.6715920398010163E-2</c:v>
                </c:pt>
                <c:pt idx="162">
                  <c:v>0.10211592039801015</c:v>
                </c:pt>
                <c:pt idx="163">
                  <c:v>0.10321592039801017</c:v>
                </c:pt>
                <c:pt idx="164">
                  <c:v>0.10531592039801016</c:v>
                </c:pt>
                <c:pt idx="165">
                  <c:v>0.10282835820895539</c:v>
                </c:pt>
                <c:pt idx="166">
                  <c:v>9.9540796019900624E-2</c:v>
                </c:pt>
                <c:pt idx="167">
                  <c:v>9.4232258064516017E-2</c:v>
                </c:pt>
                <c:pt idx="168">
                  <c:v>8.8788089330024744E-2</c:v>
                </c:pt>
                <c:pt idx="169">
                  <c:v>8.5643920595533468E-2</c:v>
                </c:pt>
                <c:pt idx="170">
                  <c:v>8.4386138613861489E-2</c:v>
                </c:pt>
                <c:pt idx="171">
                  <c:v>7.5185148514851571E-2</c:v>
                </c:pt>
                <c:pt idx="172">
                  <c:v>6.3184158415841657E-2</c:v>
                </c:pt>
                <c:pt idx="173">
                  <c:v>5.9988888888889022E-2</c:v>
                </c:pt>
                <c:pt idx="174">
                  <c:v>5.2112345679012385E-2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000064"/>
        <c:axId val="163617536"/>
      </c:lineChart>
      <c:dateAx>
        <c:axId val="207000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63617536"/>
        <c:crosses val="autoZero"/>
        <c:auto val="1"/>
        <c:lblOffset val="100"/>
        <c:baseTimeUnit val="months"/>
      </c:dateAx>
      <c:valAx>
        <c:axId val="1636175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7000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0.09111</cdr:x>
      <cdr:y>0.59773</cdr:y>
    </cdr:from>
    <cdr:to>
      <cdr:x>0.15011</cdr:x>
      <cdr:y>0.65581</cdr:y>
    </cdr:to>
    <cdr:cxnSp macro="">
      <cdr:nvCxnSpPr>
        <cdr:cNvPr id="3" name="Conector de seta reta 2"/>
        <cdr:cNvCxnSpPr/>
      </cdr:nvCxnSpPr>
      <cdr:spPr>
        <a:xfrm xmlns:a="http://schemas.openxmlformats.org/drawingml/2006/main">
          <a:off x="1162051" y="4019551"/>
          <a:ext cx="752475" cy="39052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0.05676</cdr:x>
      <cdr:y>0.41926</cdr:y>
    </cdr:from>
    <cdr:to>
      <cdr:x>0.1404</cdr:x>
      <cdr:y>0.5</cdr:y>
    </cdr:to>
    <cdr:cxnSp macro="">
      <cdr:nvCxnSpPr>
        <cdr:cNvPr id="5" name="Conector de seta reta 4"/>
        <cdr:cNvCxnSpPr/>
      </cdr:nvCxnSpPr>
      <cdr:spPr>
        <a:xfrm xmlns:a="http://schemas.openxmlformats.org/drawingml/2006/main" flipV="1">
          <a:off x="723901" y="2819401"/>
          <a:ext cx="1066800" cy="54292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0.40478</cdr:x>
      <cdr:y>0.1119</cdr:y>
    </cdr:from>
    <cdr:to>
      <cdr:x>0.81031</cdr:x>
      <cdr:y>0.85127</cdr:y>
    </cdr:to>
    <cdr:sp macro="" textlink="">
      <cdr:nvSpPr>
        <cdr:cNvPr id="6" name="Retângulo 5"/>
        <cdr:cNvSpPr/>
      </cdr:nvSpPr>
      <cdr:spPr>
        <a:xfrm xmlns:a="http://schemas.openxmlformats.org/drawingml/2006/main">
          <a:off x="5162551" y="752476"/>
          <a:ext cx="5172075" cy="4972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0.83943</cdr:x>
      <cdr:y>0.07082</cdr:y>
    </cdr:from>
    <cdr:to>
      <cdr:x>0.87453</cdr:x>
      <cdr:y>0.17139</cdr:y>
    </cdr:to>
    <cdr:cxnSp macro="">
      <cdr:nvCxnSpPr>
        <cdr:cNvPr id="8" name="Conector de seta reta 7"/>
        <cdr:cNvCxnSpPr/>
      </cdr:nvCxnSpPr>
      <cdr:spPr>
        <a:xfrm xmlns:a="http://schemas.openxmlformats.org/drawingml/2006/main">
          <a:off x="10706101" y="476251"/>
          <a:ext cx="447675" cy="6762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0.83794</cdr:x>
      <cdr:y>0.57365</cdr:y>
    </cdr:from>
    <cdr:to>
      <cdr:x>0.84167</cdr:x>
      <cdr:y>0.68697</cdr:y>
    </cdr:to>
    <cdr:cxnSp macro="">
      <cdr:nvCxnSpPr>
        <cdr:cNvPr id="10" name="Conector de seta reta 9"/>
        <cdr:cNvCxnSpPr/>
      </cdr:nvCxnSpPr>
      <cdr:spPr>
        <a:xfrm xmlns:a="http://schemas.openxmlformats.org/drawingml/2006/main" flipH="1" flipV="1">
          <a:off x="10687051" y="3857626"/>
          <a:ext cx="47625" cy="76200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0.27949</cdr:x>
      <cdr:y>0.76947</cdr:y>
    </cdr:from>
    <cdr:to>
      <cdr:x>0.27949</cdr:x>
      <cdr:y>0.88606</cdr:y>
    </cdr:to>
    <cdr:cxnSp macro="">
      <cdr:nvCxnSpPr>
        <cdr:cNvPr id="3" name="Conector de seta reta 2"/>
        <cdr:cNvCxnSpPr/>
      </cdr:nvCxnSpPr>
      <cdr:spPr>
        <a:xfrm xmlns:a="http://schemas.openxmlformats.org/drawingml/2006/main" flipV="1">
          <a:off x="2376264" y="2376264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0.3049</cdr:x>
      <cdr:y>0.76947</cdr:y>
    </cdr:from>
    <cdr:to>
      <cdr:x>0.3049</cdr:x>
      <cdr:y>0.88606</cdr:y>
    </cdr:to>
    <cdr:cxnSp macro="">
      <cdr:nvCxnSpPr>
        <cdr:cNvPr id="4" name="Conector de seta reta 3"/>
        <cdr:cNvCxnSpPr/>
      </cdr:nvCxnSpPr>
      <cdr:spPr>
        <a:xfrm xmlns:a="http://schemas.openxmlformats.org/drawingml/2006/main" flipV="1">
          <a:off x="2592288" y="2376264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0.35572</cdr:x>
      <cdr:y>0.76947</cdr:y>
    </cdr:from>
    <cdr:to>
      <cdr:x>0.35572</cdr:x>
      <cdr:y>0.88606</cdr:y>
    </cdr:to>
    <cdr:cxnSp macro="">
      <cdr:nvCxnSpPr>
        <cdr:cNvPr id="5" name="Conector de seta reta 4"/>
        <cdr:cNvCxnSpPr/>
      </cdr:nvCxnSpPr>
      <cdr:spPr>
        <a:xfrm xmlns:a="http://schemas.openxmlformats.org/drawingml/2006/main" flipV="1">
          <a:off x="3024336" y="2376264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0.3896</cdr:x>
      <cdr:y>0.41971</cdr:y>
    </cdr:from>
    <cdr:to>
      <cdr:x>0.44041</cdr:x>
      <cdr:y>0.5363</cdr:y>
    </cdr:to>
    <cdr:cxnSp macro="">
      <cdr:nvCxnSpPr>
        <cdr:cNvPr id="6" name="Conector de seta reta 5"/>
        <cdr:cNvCxnSpPr/>
      </cdr:nvCxnSpPr>
      <cdr:spPr>
        <a:xfrm xmlns:a="http://schemas.openxmlformats.org/drawingml/2006/main" flipH="1">
          <a:off x="3312368" y="1296144"/>
          <a:ext cx="43204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0.77072</cdr:x>
      <cdr:y>0.44303</cdr:y>
    </cdr:from>
    <cdr:to>
      <cdr:x>0.82154</cdr:x>
      <cdr:y>0.55961</cdr:y>
    </cdr:to>
    <cdr:cxnSp macro="">
      <cdr:nvCxnSpPr>
        <cdr:cNvPr id="9" name="Conector de seta reta 8"/>
        <cdr:cNvCxnSpPr/>
      </cdr:nvCxnSpPr>
      <cdr:spPr>
        <a:xfrm xmlns:a="http://schemas.openxmlformats.org/drawingml/2006/main" flipH="1">
          <a:off x="6552728" y="1368152"/>
          <a:ext cx="43204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0.60133</cdr:x>
      <cdr:y>0.79279</cdr:y>
    </cdr:from>
    <cdr:to>
      <cdr:x>0.60133</cdr:x>
      <cdr:y>0.90937</cdr:y>
    </cdr:to>
    <cdr:cxnSp macro="">
      <cdr:nvCxnSpPr>
        <cdr:cNvPr id="11" name="Conector de seta reta 10"/>
        <cdr:cNvCxnSpPr/>
      </cdr:nvCxnSpPr>
      <cdr:spPr>
        <a:xfrm xmlns:a="http://schemas.openxmlformats.org/drawingml/2006/main" flipV="1">
          <a:off x="5112568" y="2448272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0.52511</cdr:x>
      <cdr:y>0.79279</cdr:y>
    </cdr:from>
    <cdr:to>
      <cdr:x>0.52511</cdr:x>
      <cdr:y>0.90937</cdr:y>
    </cdr:to>
    <cdr:cxnSp macro="">
      <cdr:nvCxnSpPr>
        <cdr:cNvPr id="12" name="Conector de seta reta 11"/>
        <cdr:cNvCxnSpPr/>
      </cdr:nvCxnSpPr>
      <cdr:spPr>
        <a:xfrm xmlns:a="http://schemas.openxmlformats.org/drawingml/2006/main" flipV="1">
          <a:off x="4464496" y="2448272"/>
          <a:ext cx="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2A881-BF6E-4682-9D35-5F531A9799CB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9D0BD-544E-4045-A502-2F6CEA9A95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70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E5BDFA6-C8D7-4D17-8393-4911FA0765CD}" type="datetimeFigureOut">
              <a:rPr lang="pt-BR" smtClean="0"/>
              <a:t>29/09/2017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CF4138-1FF8-4CA0-96BA-DB7ECD6A638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MACRO ECONOMIA</a:t>
            </a:r>
            <a:endParaRPr lang="pt-BR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694165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50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/>
          <a:lstStyle/>
          <a:p>
            <a:r>
              <a:rPr lang="pt-BR" dirty="0" smtClean="0"/>
              <a:t>Bolsa x </a:t>
            </a:r>
            <a:r>
              <a:rPr lang="pt-BR" dirty="0" err="1" smtClean="0"/>
              <a:t>JUros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74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143000"/>
          </a:xfrm>
        </p:spPr>
        <p:txBody>
          <a:bodyPr/>
          <a:lstStyle/>
          <a:p>
            <a:r>
              <a:rPr lang="pt-BR" dirty="0" smtClean="0"/>
              <a:t>Risco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Risco que o estrangeiro corre para aplicar o dinheiro no Brasil.</a:t>
            </a:r>
          </a:p>
          <a:p>
            <a:r>
              <a:rPr lang="pt-BR" dirty="0" smtClean="0"/>
              <a:t>Quanto maior o risco maior os juros que o estrangeiro precisa receber.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9524"/>
              </p:ext>
            </p:extLst>
          </p:nvPr>
        </p:nvGraphicFramePr>
        <p:xfrm>
          <a:off x="323528" y="3284984"/>
          <a:ext cx="8502055" cy="308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1619672" y="5589240"/>
            <a:ext cx="59046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475656" y="5229200"/>
            <a:ext cx="604867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3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1143000"/>
          </a:xfrm>
        </p:spPr>
        <p:txBody>
          <a:bodyPr/>
          <a:lstStyle/>
          <a:p>
            <a:r>
              <a:rPr lang="pt-BR" dirty="0" smtClean="0"/>
              <a:t>Investidor estrangeiro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Tem um valor para investimento</a:t>
            </a:r>
          </a:p>
          <a:p>
            <a:r>
              <a:rPr lang="pt-BR" dirty="0" smtClean="0"/>
              <a:t>Avalia os diversos países do mundo e seus riscos respectivos</a:t>
            </a:r>
          </a:p>
          <a:p>
            <a:r>
              <a:rPr lang="pt-BR" dirty="0" smtClean="0"/>
              <a:t>Calcula o risco de seu próprio país e os juros reais que ele está pagando.</a:t>
            </a:r>
          </a:p>
          <a:p>
            <a:r>
              <a:rPr lang="pt-BR" dirty="0" smtClean="0"/>
              <a:t>Toma a decisão de investimento.</a:t>
            </a:r>
          </a:p>
          <a:p>
            <a:endParaRPr lang="pt-BR" dirty="0"/>
          </a:p>
          <a:p>
            <a:r>
              <a:rPr lang="pt-BR" dirty="0" smtClean="0"/>
              <a:t>(1+juros Brasil)/(1+juros EUA) = prêmio Brasil</a:t>
            </a:r>
          </a:p>
          <a:p>
            <a:r>
              <a:rPr lang="pt-BR" dirty="0" smtClean="0"/>
              <a:t>Esse valor será diminuído do risco Brasil</a:t>
            </a:r>
          </a:p>
          <a:p>
            <a:r>
              <a:rPr lang="pt-BR" dirty="0" smtClean="0"/>
              <a:t>Quanto maior o risco, maior a necessidade de prêmio. E aí a bolsa precisa ficar mais barata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748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945088" cy="1143000"/>
          </a:xfrm>
        </p:spPr>
        <p:txBody>
          <a:bodyPr/>
          <a:lstStyle/>
          <a:p>
            <a:r>
              <a:rPr lang="pt-BR" dirty="0" smtClean="0"/>
              <a:t>Prêmio Brasil pro investidor estrangeiro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409224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500337" y="162880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Nem sempre o investidor estrangeiro irá colocar no país com maior prêmio. </a:t>
            </a:r>
          </a:p>
          <a:p>
            <a:r>
              <a:rPr lang="pt-BR" dirty="0" smtClean="0"/>
              <a:t>Primeira preocupação deles é com o risco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21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1143000"/>
          </a:xfrm>
        </p:spPr>
        <p:txBody>
          <a:bodyPr/>
          <a:lstStyle/>
          <a:p>
            <a:r>
              <a:rPr lang="pt-BR" dirty="0" smtClean="0"/>
              <a:t>Aspectos que impactam a bolsa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Dólar</a:t>
            </a:r>
          </a:p>
          <a:p>
            <a:r>
              <a:rPr lang="pt-BR" sz="3600" dirty="0" smtClean="0"/>
              <a:t>Crescimento do PIB</a:t>
            </a:r>
          </a:p>
          <a:p>
            <a:r>
              <a:rPr lang="pt-BR" sz="3600" dirty="0" smtClean="0"/>
              <a:t>Inflação</a:t>
            </a:r>
          </a:p>
          <a:p>
            <a:r>
              <a:rPr lang="pt-BR" sz="3600" dirty="0" smtClean="0"/>
              <a:t>Desemprego</a:t>
            </a:r>
          </a:p>
          <a:p>
            <a:r>
              <a:rPr lang="pt-BR" sz="3600" dirty="0" smtClean="0"/>
              <a:t>Juros</a:t>
            </a:r>
          </a:p>
          <a:p>
            <a:r>
              <a:rPr lang="pt-BR" sz="3600" dirty="0" smtClean="0"/>
              <a:t>Risco Brasil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29038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/>
          <a:lstStyle/>
          <a:p>
            <a:r>
              <a:rPr lang="pt-BR" dirty="0" smtClean="0"/>
              <a:t>Como funciona o ciclo – (</a:t>
            </a:r>
            <a:r>
              <a:rPr lang="pt-BR" dirty="0" err="1" smtClean="0"/>
              <a:t>basico</a:t>
            </a:r>
            <a:r>
              <a:rPr lang="pt-BR" dirty="0" smtClean="0"/>
              <a:t>) produção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899592" y="1815894"/>
            <a:ext cx="6984776" cy="4673446"/>
            <a:chOff x="899592" y="1815894"/>
            <a:chExt cx="6984776" cy="4673446"/>
          </a:xfrm>
        </p:grpSpPr>
        <p:sp>
          <p:nvSpPr>
            <p:cNvPr id="4" name="Retângulo 3"/>
            <p:cNvSpPr/>
            <p:nvPr/>
          </p:nvSpPr>
          <p:spPr>
            <a:xfrm>
              <a:off x="1006950" y="1815894"/>
              <a:ext cx="165618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989275" y="2071881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Juros se reduzem</a:t>
              </a:r>
              <a:endParaRPr lang="pt-BR" dirty="0"/>
            </a:p>
          </p:txBody>
        </p:sp>
        <p:cxnSp>
          <p:nvCxnSpPr>
            <p:cNvPr id="7" name="Conector de seta reta 6"/>
            <p:cNvCxnSpPr/>
            <p:nvPr/>
          </p:nvCxnSpPr>
          <p:spPr>
            <a:xfrm>
              <a:off x="2627784" y="2718212"/>
              <a:ext cx="25202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tângulo 7"/>
            <p:cNvSpPr/>
            <p:nvPr/>
          </p:nvSpPr>
          <p:spPr>
            <a:xfrm>
              <a:off x="5148064" y="2204864"/>
              <a:ext cx="27363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256076" y="2207292"/>
              <a:ext cx="25562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Empresas investem e pessoas se endividam</a:t>
              </a:r>
              <a:endParaRPr lang="pt-BR" sz="2000" dirty="0"/>
            </a:p>
          </p:txBody>
        </p:sp>
        <p:cxnSp>
          <p:nvCxnSpPr>
            <p:cNvPr id="11" name="Conector de seta reta 10"/>
            <p:cNvCxnSpPr>
              <a:stCxn id="8" idx="2"/>
            </p:cNvCxnSpPr>
            <p:nvPr/>
          </p:nvCxnSpPr>
          <p:spPr>
            <a:xfrm>
              <a:off x="6516216" y="3356992"/>
              <a:ext cx="18002" cy="13681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tângulo 11"/>
            <p:cNvSpPr/>
            <p:nvPr/>
          </p:nvSpPr>
          <p:spPr>
            <a:xfrm>
              <a:off x="5076056" y="4725144"/>
              <a:ext cx="2736304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843808" y="220729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empréstimos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004048" y="385640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contratação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48064" y="4869160"/>
              <a:ext cx="25922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Redução de desemprego e aumento da Renda</a:t>
              </a:r>
              <a:endParaRPr lang="pt-BR" dirty="0"/>
            </a:p>
          </p:txBody>
        </p:sp>
        <p:cxnSp>
          <p:nvCxnSpPr>
            <p:cNvPr id="18" name="Conector de seta reta 17"/>
            <p:cNvCxnSpPr/>
            <p:nvPr/>
          </p:nvCxnSpPr>
          <p:spPr>
            <a:xfrm flipH="1">
              <a:off x="2771800" y="5762873"/>
              <a:ext cx="2304256" cy="29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/>
            <p:cNvSpPr txBox="1"/>
            <p:nvPr/>
          </p:nvSpPr>
          <p:spPr>
            <a:xfrm>
              <a:off x="2951820" y="530120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Maior consumo</a:t>
              </a:r>
              <a:endParaRPr lang="pt-BR" dirty="0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950334" y="5265204"/>
              <a:ext cx="1800200" cy="12241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989275" y="5502923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Crescimento da economia</a:t>
              </a:r>
              <a:endParaRPr lang="pt-BR" dirty="0"/>
            </a:p>
          </p:txBody>
        </p:sp>
        <p:cxnSp>
          <p:nvCxnSpPr>
            <p:cNvPr id="23" name="Conector de seta reta 22"/>
            <p:cNvCxnSpPr/>
            <p:nvPr/>
          </p:nvCxnSpPr>
          <p:spPr>
            <a:xfrm flipV="1">
              <a:off x="1619672" y="4725144"/>
              <a:ext cx="0" cy="5400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ângulo 23"/>
            <p:cNvSpPr/>
            <p:nvPr/>
          </p:nvSpPr>
          <p:spPr>
            <a:xfrm>
              <a:off x="899592" y="3573016"/>
              <a:ext cx="1872208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1709355" y="4869160"/>
              <a:ext cx="1854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Gera inflação</a:t>
              </a:r>
              <a:endParaRPr lang="pt-BR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989275" y="3789040"/>
              <a:ext cx="172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Inverte o ciclo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3776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/>
          <a:lstStyle/>
          <a:p>
            <a:r>
              <a:rPr lang="pt-BR" dirty="0" smtClean="0"/>
              <a:t>Inflação x </a:t>
            </a:r>
            <a:r>
              <a:rPr lang="pt-BR" dirty="0" err="1" smtClean="0"/>
              <a:t>JUros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3826595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de seta reta 4"/>
          <p:cNvCxnSpPr/>
          <p:nvPr/>
        </p:nvCxnSpPr>
        <p:spPr>
          <a:xfrm>
            <a:off x="1115616" y="2492896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115616" y="3933056"/>
            <a:ext cx="165618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015716" y="328498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228184" y="40050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466043" y="4276824"/>
            <a:ext cx="0" cy="520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8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33120" cy="1143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Juros Reais = (1+Juros Nominais)/(1+inflação)-1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680886"/>
              </p:ext>
            </p:extLst>
          </p:nvPr>
        </p:nvGraphicFramePr>
        <p:xfrm>
          <a:off x="323528" y="2276872"/>
          <a:ext cx="77048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971600" y="4149080"/>
            <a:ext cx="59046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71600" y="2996952"/>
            <a:ext cx="576064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71600" y="4797152"/>
            <a:ext cx="59046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971600" y="5301208"/>
            <a:ext cx="5976664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72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Desemprego x Crescimento do PIB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t-BR" dirty="0" smtClean="0"/>
              <a:t>PIB	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71929763"/>
              </p:ext>
            </p:extLst>
          </p:nvPr>
        </p:nvGraphicFramePr>
        <p:xfrm>
          <a:off x="395536" y="1556792"/>
          <a:ext cx="3657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4" t="24581" r="38698" b="47565"/>
          <a:stretch/>
        </p:blipFill>
        <p:spPr bwMode="auto">
          <a:xfrm>
            <a:off x="4355975" y="2348880"/>
            <a:ext cx="462545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5940152" y="378904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8244408" y="400506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9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1143000"/>
          </a:xfrm>
        </p:spPr>
        <p:txBody>
          <a:bodyPr/>
          <a:lstStyle/>
          <a:p>
            <a:r>
              <a:rPr lang="pt-BR" dirty="0" smtClean="0"/>
              <a:t>	Inflação x Desemprego</a:t>
            </a:r>
            <a:endParaRPr lang="pt-BR" dirty="0"/>
          </a:p>
        </p:txBody>
      </p:sp>
      <p:graphicFrame>
        <p:nvGraphicFramePr>
          <p:cNvPr id="10" name="Espaço Reservado para Conteúdo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76642372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971600" y="5373216"/>
            <a:ext cx="576064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089104" cy="1143000"/>
          </a:xfrm>
        </p:spPr>
        <p:txBody>
          <a:bodyPr/>
          <a:lstStyle/>
          <a:p>
            <a:r>
              <a:rPr lang="pt-BR" dirty="0" smtClean="0"/>
              <a:t>Bolsa x PIB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229211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752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161112" cy="1143000"/>
          </a:xfrm>
        </p:spPr>
        <p:txBody>
          <a:bodyPr/>
          <a:lstStyle/>
          <a:p>
            <a:r>
              <a:rPr lang="pt-BR" dirty="0" smtClean="0"/>
              <a:t>Bolsa x Dólar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9695024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31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238</TotalTime>
  <Words>219</Words>
  <Application>Microsoft Office PowerPoint</Application>
  <PresentationFormat>Apresentação na tela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Balcão Envidraçado</vt:lpstr>
      <vt:lpstr>Apresentação do PowerPoint</vt:lpstr>
      <vt:lpstr>Aspectos que impactam a bolsa</vt:lpstr>
      <vt:lpstr>Como funciona o ciclo – (basico) produção</vt:lpstr>
      <vt:lpstr>Inflação x JUros</vt:lpstr>
      <vt:lpstr>Apresentação do PowerPoint</vt:lpstr>
      <vt:lpstr>Desemprego x Crescimento do PIB</vt:lpstr>
      <vt:lpstr> Inflação x Desemprego</vt:lpstr>
      <vt:lpstr>Bolsa x PIB</vt:lpstr>
      <vt:lpstr>Bolsa x Dólar</vt:lpstr>
      <vt:lpstr>Bolsa x JUros</vt:lpstr>
      <vt:lpstr>Risco Brasil</vt:lpstr>
      <vt:lpstr>Investidor estrangeiro</vt:lpstr>
      <vt:lpstr>Prêmio Brasil pro investidor estrangeiro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13</cp:revision>
  <dcterms:created xsi:type="dcterms:W3CDTF">2017-07-28T14:05:15Z</dcterms:created>
  <dcterms:modified xsi:type="dcterms:W3CDTF">2017-09-29T13:26:57Z</dcterms:modified>
</cp:coreProperties>
</file>