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439400"/>
  <p:notesSz cx="6858000" cy="9144000"/>
  <p:embeddedFontLst>
    <p:embeddedFont>
      <p:font typeface="Montserrat" panose="02000505000000020004" pitchFamily="2" charset="0"/>
      <p:regular r:id="rId4"/>
      <p:bold r:id="rId5"/>
      <p:italic r:id="rId6"/>
      <p:boldItalic r:id="rId7"/>
    </p:embeddedFont>
    <p:embeddedFont>
      <p:font typeface="Verdana" panose="020B060403050404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8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2261" y="-91"/>
      </p:cViewPr>
      <p:guideLst>
        <p:guide orient="horz" pos="328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87788" y="685800"/>
            <a:ext cx="24831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85800" y="4343387"/>
            <a:ext cx="5486400" cy="4114796"/>
          </a:xfrm>
          <a:prstGeom prst="rect">
            <a:avLst/>
          </a:prstGeom>
        </p:spPr>
        <p:txBody>
          <a:bodyPr spcFirstLastPara="1" wrap="square" lIns="81375" tIns="81375" rIns="81375" bIns="8137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2187575" y="685800"/>
            <a:ext cx="248285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257712" y="1511298"/>
            <a:ext cx="7044600" cy="416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257705" y="5752555"/>
            <a:ext cx="7044600" cy="160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 hasCustomPrompt="1"/>
          </p:nvPr>
        </p:nvSpPr>
        <p:spPr>
          <a:xfrm>
            <a:off x="257705" y="2245153"/>
            <a:ext cx="7044600" cy="3985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257705" y="6398217"/>
            <a:ext cx="7044600" cy="2640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2572560" y="9709200"/>
            <a:ext cx="2421233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378317" y="9709200"/>
            <a:ext cx="1740261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5447774" y="9709200"/>
            <a:ext cx="1740261" cy="5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57705" y="4365680"/>
            <a:ext cx="7044600" cy="170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33069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3995291" y="2339232"/>
            <a:ext cx="3306900" cy="6934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57705" y="1127727"/>
            <a:ext cx="2321700" cy="1533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257705" y="2820535"/>
            <a:ext cx="2321700" cy="645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05325" y="913690"/>
            <a:ext cx="5264700" cy="830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3780000" y="-254"/>
            <a:ext cx="3780000" cy="1044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19508" y="2503032"/>
            <a:ext cx="3344400" cy="3008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19508" y="5689531"/>
            <a:ext cx="3344400" cy="2506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083839" y="1469689"/>
            <a:ext cx="3172200" cy="750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57705" y="8586994"/>
            <a:ext cx="4959600" cy="122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57705" y="903288"/>
            <a:ext cx="7044600" cy="116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57705" y="2339232"/>
            <a:ext cx="7044600" cy="69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004788" y="9465147"/>
            <a:ext cx="453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emailemail@e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/>
        </p:nvSpPr>
        <p:spPr>
          <a:xfrm>
            <a:off x="334861" y="1998813"/>
            <a:ext cx="30180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Perfil</a:t>
            </a:r>
            <a:endParaRPr sz="12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x="5307676" y="1998800"/>
            <a:ext cx="15408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Dados Pessoais</a:t>
            </a:r>
            <a:endParaRPr sz="12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Shape 60"/>
          <p:cNvSpPr txBox="1"/>
          <p:nvPr/>
        </p:nvSpPr>
        <p:spPr>
          <a:xfrm>
            <a:off x="3617801" y="888000"/>
            <a:ext cx="9351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Endereço</a:t>
            </a:r>
            <a:endParaRPr sz="12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5307624" y="888000"/>
            <a:ext cx="7629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Contato</a:t>
            </a:r>
            <a:endParaRPr sz="12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" name="Shape 62"/>
          <p:cNvSpPr txBox="1"/>
          <p:nvPr/>
        </p:nvSpPr>
        <p:spPr>
          <a:xfrm>
            <a:off x="334850" y="896250"/>
            <a:ext cx="3018000" cy="5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180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NOME E SOBRENOME</a:t>
            </a:r>
            <a:endParaRPr sz="1800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  <a:p>
            <a:pPr marL="12700" marR="0" lvl="0" indent="0" algn="l" rtl="0">
              <a:lnSpc>
                <a:spcPct val="117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 i="0" u="none" strike="noStrike" cap="none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PROFISSÃO</a:t>
            </a:r>
            <a:endParaRPr sz="1500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3" name="Shape 63"/>
          <p:cNvSpPr/>
          <p:nvPr/>
        </p:nvSpPr>
        <p:spPr>
          <a:xfrm>
            <a:off x="347550" y="2233850"/>
            <a:ext cx="4414023" cy="0"/>
          </a:xfrm>
          <a:custGeom>
            <a:avLst/>
            <a:gdLst/>
            <a:ahLst/>
            <a:cxnLst/>
            <a:rect l="0" t="0" r="0" b="0"/>
            <a:pathLst>
              <a:path w="4411980" h="120000" extrusionOk="0">
                <a:moveTo>
                  <a:pt x="0" y="0"/>
                </a:moveTo>
                <a:lnTo>
                  <a:pt x="4411599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4" name="Shape 64"/>
          <p:cNvSpPr/>
          <p:nvPr/>
        </p:nvSpPr>
        <p:spPr>
          <a:xfrm>
            <a:off x="347550" y="3893302"/>
            <a:ext cx="4411980" cy="0"/>
          </a:xfrm>
          <a:custGeom>
            <a:avLst/>
            <a:gdLst/>
            <a:ahLst/>
            <a:cxnLst/>
            <a:rect l="0" t="0" r="0" b="0"/>
            <a:pathLst>
              <a:path w="4411980" h="120000" extrusionOk="0">
                <a:moveTo>
                  <a:pt x="0" y="0"/>
                </a:moveTo>
                <a:lnTo>
                  <a:pt x="4411599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5" name="Shape 65"/>
          <p:cNvSpPr/>
          <p:nvPr/>
        </p:nvSpPr>
        <p:spPr>
          <a:xfrm>
            <a:off x="347550" y="6344220"/>
            <a:ext cx="4411980" cy="0"/>
          </a:xfrm>
          <a:custGeom>
            <a:avLst/>
            <a:gdLst/>
            <a:ahLst/>
            <a:cxnLst/>
            <a:rect l="0" t="0" r="0" b="0"/>
            <a:pathLst>
              <a:path w="4411980" h="120000" extrusionOk="0">
                <a:moveTo>
                  <a:pt x="0" y="0"/>
                </a:moveTo>
                <a:lnTo>
                  <a:pt x="4411599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6" name="Shape 66"/>
          <p:cNvSpPr/>
          <p:nvPr/>
        </p:nvSpPr>
        <p:spPr>
          <a:xfrm>
            <a:off x="5320384" y="2233850"/>
            <a:ext cx="1881504" cy="0"/>
          </a:xfrm>
          <a:custGeom>
            <a:avLst/>
            <a:gdLst/>
            <a:ahLst/>
            <a:cxnLst/>
            <a:rect l="0" t="0" r="0" b="0"/>
            <a:pathLst>
              <a:path w="1881504" h="120000" extrusionOk="0">
                <a:moveTo>
                  <a:pt x="0" y="0"/>
                </a:moveTo>
                <a:lnTo>
                  <a:pt x="1880971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67" name="Shape 67"/>
          <p:cNvSpPr txBox="1"/>
          <p:nvPr/>
        </p:nvSpPr>
        <p:spPr>
          <a:xfrm>
            <a:off x="3617796" y="1136571"/>
            <a:ext cx="1062212" cy="173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Rua </a:t>
            </a:r>
            <a:r>
              <a:rPr lang="pt-BR" sz="1000" dirty="0" err="1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xxxxxxxxxxxxxxxxxxxxxxxxxx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5307678" y="1111773"/>
            <a:ext cx="1848070" cy="371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1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00 0 0000000000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None/>
            </a:pPr>
            <a:r>
              <a:rPr lang="pt-BR" sz="1000" u="sng" dirty="0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emailemailemail@email.com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334850" y="2388007"/>
            <a:ext cx="4395600" cy="76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>
              <a:spcBef>
                <a:spcPts val="925"/>
              </a:spcBef>
            </a:pPr>
            <a:r>
              <a:rPr lang="pt-BR" sz="1000" dirty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</a:t>
            </a: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objetivo</a:t>
            </a:r>
            <a:endParaRPr lang="pt-BR" sz="1000" dirty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5080" lvl="0">
              <a:spcBef>
                <a:spcPts val="925"/>
              </a:spcBef>
            </a:pPr>
            <a:r>
              <a:rPr lang="pt-BR" sz="1000" dirty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lang="pt-BR"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0" name="Shape 70"/>
          <p:cNvSpPr txBox="1"/>
          <p:nvPr/>
        </p:nvSpPr>
        <p:spPr>
          <a:xfrm>
            <a:off x="334850" y="3972586"/>
            <a:ext cx="4305900" cy="2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</a:p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endParaRPr lang="pt-BR" sz="1000" dirty="0" smtClean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1" name="Shape 71"/>
          <p:cNvSpPr txBox="1"/>
          <p:nvPr/>
        </p:nvSpPr>
        <p:spPr>
          <a:xfrm>
            <a:off x="334844" y="6111850"/>
            <a:ext cx="4305900" cy="232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Formação</a:t>
            </a:r>
            <a:endParaRPr sz="1200" b="1" dirty="0" smtClean="0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x="5307678" y="2388007"/>
            <a:ext cx="1836000" cy="7687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3" name="Shape 73"/>
          <p:cNvSpPr/>
          <p:nvPr/>
        </p:nvSpPr>
        <p:spPr>
          <a:xfrm>
            <a:off x="0" y="409169"/>
            <a:ext cx="7563811" cy="161188"/>
          </a:xfrm>
          <a:custGeom>
            <a:avLst/>
            <a:gdLst/>
            <a:ahLst/>
            <a:cxnLst/>
            <a:rect l="0" t="0" r="0" b="0"/>
            <a:pathLst>
              <a:path w="7560309" h="165100" extrusionOk="0">
                <a:moveTo>
                  <a:pt x="0" y="165100"/>
                </a:moveTo>
                <a:lnTo>
                  <a:pt x="7560005" y="165100"/>
                </a:lnTo>
                <a:lnTo>
                  <a:pt x="7560005" y="0"/>
                </a:lnTo>
                <a:lnTo>
                  <a:pt x="0" y="0"/>
                </a:lnTo>
                <a:lnTo>
                  <a:pt x="0" y="1651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4" name="Shape 74"/>
          <p:cNvSpPr/>
          <p:nvPr/>
        </p:nvSpPr>
        <p:spPr>
          <a:xfrm>
            <a:off x="3630502" y="1115914"/>
            <a:ext cx="336706" cy="0"/>
          </a:xfrm>
          <a:custGeom>
            <a:avLst/>
            <a:gdLst/>
            <a:ahLst/>
            <a:cxnLst/>
            <a:rect l="0" t="0" r="0" b="0"/>
            <a:pathLst>
              <a:path w="336550" h="120000" extrusionOk="0">
                <a:moveTo>
                  <a:pt x="0" y="0"/>
                </a:moveTo>
                <a:lnTo>
                  <a:pt x="336410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5" name="Shape 75"/>
          <p:cNvSpPr/>
          <p:nvPr/>
        </p:nvSpPr>
        <p:spPr>
          <a:xfrm>
            <a:off x="5320384" y="1115914"/>
            <a:ext cx="336706" cy="0"/>
          </a:xfrm>
          <a:custGeom>
            <a:avLst/>
            <a:gdLst/>
            <a:ahLst/>
            <a:cxnLst/>
            <a:rect l="0" t="0" r="0" b="0"/>
            <a:pathLst>
              <a:path w="336550" h="120000" extrusionOk="0">
                <a:moveTo>
                  <a:pt x="0" y="0"/>
                </a:moveTo>
                <a:lnTo>
                  <a:pt x="336410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76" name="Shape 76"/>
          <p:cNvSpPr txBox="1"/>
          <p:nvPr/>
        </p:nvSpPr>
        <p:spPr>
          <a:xfrm>
            <a:off x="5307675" y="3630675"/>
            <a:ext cx="1881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Habilidades profissionais</a:t>
            </a:r>
            <a:endParaRPr sz="11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7" name="Shape 77"/>
          <p:cNvSpPr/>
          <p:nvPr/>
        </p:nvSpPr>
        <p:spPr>
          <a:xfrm>
            <a:off x="5320384" y="3893300"/>
            <a:ext cx="1881504" cy="0"/>
          </a:xfrm>
          <a:custGeom>
            <a:avLst/>
            <a:gdLst/>
            <a:ahLst/>
            <a:cxnLst/>
            <a:rect l="0" t="0" r="0" b="0"/>
            <a:pathLst>
              <a:path w="1881504" h="120000" extrusionOk="0">
                <a:moveTo>
                  <a:pt x="0" y="0"/>
                </a:moveTo>
                <a:lnTo>
                  <a:pt x="1880971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</a:t>
            </a:r>
            <a:endParaRPr sz="1800"/>
          </a:p>
        </p:txBody>
      </p:sp>
      <p:sp>
        <p:nvSpPr>
          <p:cNvPr id="78" name="Shape 78"/>
          <p:cNvSpPr txBox="1"/>
          <p:nvPr/>
        </p:nvSpPr>
        <p:spPr>
          <a:xfrm>
            <a:off x="5313725" y="4016777"/>
            <a:ext cx="1836000" cy="1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Autocad</a:t>
            </a:r>
            <a:endParaRPr sz="8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79" name="Shape 79"/>
          <p:cNvSpPr/>
          <p:nvPr/>
        </p:nvSpPr>
        <p:spPr>
          <a:xfrm>
            <a:off x="6200775" y="4061000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Shape 80"/>
          <p:cNvSpPr/>
          <p:nvPr/>
        </p:nvSpPr>
        <p:spPr>
          <a:xfrm>
            <a:off x="6202307" y="4063155"/>
            <a:ext cx="9615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Shape 81"/>
          <p:cNvSpPr txBox="1"/>
          <p:nvPr/>
        </p:nvSpPr>
        <p:spPr>
          <a:xfrm>
            <a:off x="5320375" y="4236680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Revit</a:t>
            </a:r>
            <a:endParaRPr sz="8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6205833" y="4280900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6207370" y="4283050"/>
            <a:ext cx="6294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Shape 84"/>
          <p:cNvSpPr txBox="1"/>
          <p:nvPr/>
        </p:nvSpPr>
        <p:spPr>
          <a:xfrm>
            <a:off x="5317100" y="4453355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Software</a:t>
            </a:r>
            <a:endParaRPr sz="800" dirty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85" name="Shape 85"/>
          <p:cNvSpPr/>
          <p:nvPr/>
        </p:nvSpPr>
        <p:spPr>
          <a:xfrm>
            <a:off x="6203342" y="4497575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6204881" y="4499725"/>
            <a:ext cx="8385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5320375" y="4799950"/>
            <a:ext cx="18816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Habilidades pessoais</a:t>
            </a:r>
            <a:endParaRPr sz="11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5333084" y="5062575"/>
            <a:ext cx="1881504" cy="0"/>
          </a:xfrm>
          <a:custGeom>
            <a:avLst/>
            <a:gdLst/>
            <a:ahLst/>
            <a:cxnLst/>
            <a:rect l="0" t="0" r="0" b="0"/>
            <a:pathLst>
              <a:path w="1881504" h="120000" extrusionOk="0">
                <a:moveTo>
                  <a:pt x="0" y="0"/>
                </a:moveTo>
                <a:lnTo>
                  <a:pt x="1880971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 </a:t>
            </a:r>
            <a:endParaRPr sz="1800"/>
          </a:p>
        </p:txBody>
      </p:sp>
      <p:sp>
        <p:nvSpPr>
          <p:cNvPr id="89" name="Shape 89"/>
          <p:cNvSpPr txBox="1"/>
          <p:nvPr/>
        </p:nvSpPr>
        <p:spPr>
          <a:xfrm>
            <a:off x="5329800" y="5205777"/>
            <a:ext cx="1836000" cy="1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Trabalho em equipe</a:t>
            </a:r>
            <a:endParaRPr sz="6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6213475" y="5230275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Shape 91"/>
          <p:cNvSpPr/>
          <p:nvPr/>
        </p:nvSpPr>
        <p:spPr>
          <a:xfrm>
            <a:off x="6215007" y="5232430"/>
            <a:ext cx="9615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Shape 92"/>
          <p:cNvSpPr txBox="1"/>
          <p:nvPr/>
        </p:nvSpPr>
        <p:spPr>
          <a:xfrm>
            <a:off x="5333075" y="5405955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Comunicação</a:t>
            </a:r>
            <a:endParaRPr sz="80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6218533" y="5450175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6220070" y="5452325"/>
            <a:ext cx="6294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x="5329800" y="5622630"/>
            <a:ext cx="1836000" cy="2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Criatividade</a:t>
            </a:r>
            <a:endParaRPr sz="80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6216042" y="5666850"/>
            <a:ext cx="1002600" cy="978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6217581" y="5669000"/>
            <a:ext cx="838500" cy="978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Shape 98"/>
          <p:cNvSpPr txBox="1"/>
          <p:nvPr/>
        </p:nvSpPr>
        <p:spPr>
          <a:xfrm>
            <a:off x="392799" y="7965525"/>
            <a:ext cx="3057600" cy="24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Atividades Complementares</a:t>
            </a:r>
            <a:endParaRPr sz="12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Shape 99"/>
          <p:cNvSpPr txBox="1"/>
          <p:nvPr/>
        </p:nvSpPr>
        <p:spPr>
          <a:xfrm>
            <a:off x="347558" y="8335304"/>
            <a:ext cx="39705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</a:t>
            </a: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o e objetivo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369783" y="8908978"/>
            <a:ext cx="39705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326662" y="8213620"/>
            <a:ext cx="4411980" cy="0"/>
          </a:xfrm>
          <a:custGeom>
            <a:avLst/>
            <a:gdLst/>
            <a:ahLst/>
            <a:cxnLst/>
            <a:rect l="0" t="0" r="0" b="0"/>
            <a:pathLst>
              <a:path w="4411980" h="120000" extrusionOk="0">
                <a:moveTo>
                  <a:pt x="0" y="0"/>
                </a:moveTo>
                <a:lnTo>
                  <a:pt x="4411599" y="0"/>
                </a:lnTo>
              </a:path>
            </a:pathLst>
          </a:custGeom>
          <a:noFill/>
          <a:ln w="9525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02" name="Shape 102"/>
          <p:cNvSpPr txBox="1"/>
          <p:nvPr/>
        </p:nvSpPr>
        <p:spPr>
          <a:xfrm>
            <a:off x="334861" y="3630700"/>
            <a:ext cx="3018000" cy="2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>
                <a:solidFill>
                  <a:srgbClr val="0B050D"/>
                </a:solidFill>
                <a:latin typeface="Montserrat"/>
                <a:ea typeface="Montserrat"/>
                <a:cs typeface="Montserrat"/>
                <a:sym typeface="Montserrat"/>
              </a:rPr>
              <a:t>Experiência</a:t>
            </a:r>
            <a:endParaRPr sz="1200" b="1" i="0" u="none" strike="noStrike" cap="none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7" name="Shape 70"/>
          <p:cNvSpPr txBox="1"/>
          <p:nvPr/>
        </p:nvSpPr>
        <p:spPr>
          <a:xfrm>
            <a:off x="347550" y="6437872"/>
            <a:ext cx="4305900" cy="1405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Seja claro e objetivo</a:t>
            </a:r>
          </a:p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endParaRPr lang="pt-BR" sz="1000" dirty="0" smtClean="0">
              <a:solidFill>
                <a:srgbClr val="0B050D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12700" marR="5080" lvl="0" indent="0" algn="l" rtl="0">
              <a:lnSpc>
                <a:spcPct val="100000"/>
              </a:lnSpc>
              <a:spcBef>
                <a:spcPts val="925"/>
              </a:spcBef>
              <a:spcAft>
                <a:spcPts val="0"/>
              </a:spcAft>
              <a:buNone/>
            </a:pPr>
            <a:r>
              <a:rPr lang="pt-BR" sz="1000" dirty="0" smtClean="0">
                <a:solidFill>
                  <a:srgbClr val="0B050D"/>
                </a:solidFill>
                <a:latin typeface="Verdana"/>
                <a:ea typeface="Verdana"/>
                <a:cs typeface="Verdana"/>
                <a:sym typeface="Verdana"/>
              </a:rPr>
              <a:t>Priorize seus pontos fortes</a:t>
            </a:r>
            <a:endParaRPr sz="1000" dirty="0"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Personalizar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Montserrat</vt:lpstr>
      <vt:lpstr>Arial</vt:lpstr>
      <vt:lpstr>Verdana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</dc:creator>
  <cp:lastModifiedBy>Daniel</cp:lastModifiedBy>
  <cp:revision>2</cp:revision>
  <dcterms:modified xsi:type="dcterms:W3CDTF">2020-10-13T23:13:10Z</dcterms:modified>
</cp:coreProperties>
</file>