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98" r:id="rId2"/>
    <p:sldId id="399" r:id="rId3"/>
    <p:sldId id="400" r:id="rId4"/>
    <p:sldId id="406" r:id="rId5"/>
    <p:sldId id="401" r:id="rId6"/>
    <p:sldId id="404" r:id="rId7"/>
    <p:sldId id="403" r:id="rId8"/>
    <p:sldId id="402" r:id="rId9"/>
    <p:sldId id="408" r:id="rId10"/>
    <p:sldId id="405" r:id="rId11"/>
    <p:sldId id="39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B00"/>
    <a:srgbClr val="E9334C"/>
    <a:srgbClr val="F97E70"/>
    <a:srgbClr val="0C0C0C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5" autoAdjust="0"/>
    <p:restoredTop sz="96705" autoAdjust="0"/>
  </p:normalViewPr>
  <p:slideViewPr>
    <p:cSldViewPr snapToGrid="0" snapToObjects="1">
      <p:cViewPr varScale="1">
        <p:scale>
          <a:sx n="90" d="100"/>
          <a:sy n="90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8F9D-5878-0C47-9ABB-0F9F979675A0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32DA-AF30-904B-859E-CE762902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7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E01E-1DE2-8E46-88E1-C43C98E54066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0F02-9920-7E47-82F3-97D914530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8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Foot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57439" y="404664"/>
            <a:ext cx="8164189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75557" y="1556792"/>
            <a:ext cx="8146071" cy="439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28575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500">
                <a:solidFill>
                  <a:schemeClr val="bg1">
                    <a:lumMod val="95000"/>
                  </a:schemeClr>
                </a:solidFill>
              </a:defRPr>
            </a:lvl1pPr>
            <a:lvl2pPr marL="800100" marR="0" indent="-34290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300">
                <a:solidFill>
                  <a:schemeClr val="bg1">
                    <a:lumMod val="95000"/>
                  </a:schemeClr>
                </a:solidFill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 lang="pt-BR" dirty="0" smtClean="0"/>
          </a:p>
          <a:p>
            <a:pPr lvl="1"/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2660753" y="6551769"/>
            <a:ext cx="378345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Programa de </a:t>
            </a:r>
            <a:r>
              <a:rPr lang="pt-BR" sz="1100" b="0" i="0" u="none" strike="noStrike" cap="none" baseline="0" dirty="0" smtClean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pós-graduação </a:t>
            </a: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em Bioinformática da UFMG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7596337" y="6597863"/>
            <a:ext cx="242373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900" b="0" i="0" u="none" strike="noStrike" cap="none" baseline="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69119" y="6560186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49967" y="6549271"/>
            <a:ext cx="223137" cy="200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7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7418" y="6561171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843634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631617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62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29"/>
            <a:ext cx="8229600" cy="4525963"/>
          </a:xfrm>
        </p:spPr>
        <p:txBody>
          <a:bodyPr/>
          <a:lstStyle>
            <a:lvl1pPr>
              <a:spcBef>
                <a:spcPts val="2500"/>
              </a:spcBef>
              <a:defRPr/>
            </a:lvl1pPr>
            <a:lvl2pPr>
              <a:spcBef>
                <a:spcPts val="2500"/>
              </a:spcBef>
              <a:defRPr/>
            </a:lvl2pPr>
            <a:lvl3pPr>
              <a:spcBef>
                <a:spcPts val="2500"/>
              </a:spcBef>
              <a:defRPr/>
            </a:lvl3pPr>
            <a:lvl4pPr>
              <a:spcBef>
                <a:spcPts val="2500"/>
              </a:spcBef>
              <a:defRPr/>
            </a:lvl4pPr>
            <a:lvl5pPr>
              <a:spcBef>
                <a:spcPts val="2500"/>
              </a:spcBef>
              <a:defRPr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1310" cy="296027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87694" y="15875"/>
            <a:ext cx="3560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LABORATÓRIO DE BIOINFORMÁTICA E SISTEMAS</a:t>
            </a:r>
            <a:endParaRPr lang="en-US" sz="1100" dirty="0">
              <a:solidFill>
                <a:schemeClr val="accent5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" name="Picture 14" descr="ufm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1" y="26706"/>
            <a:ext cx="671269" cy="263879"/>
          </a:xfrm>
          <a:prstGeom prst="rect">
            <a:avLst/>
          </a:prstGeom>
        </p:spPr>
      </p:pic>
      <p:pic>
        <p:nvPicPr>
          <p:cNvPr id="8" name="Picture 3"/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934563" y="22355"/>
            <a:ext cx="251162" cy="238664"/>
          </a:xfrm>
          <a:prstGeom prst="rect">
            <a:avLst/>
          </a:prstGeom>
          <a:ln>
            <a:noFill/>
          </a:ln>
        </p:spPr>
      </p:pic>
      <p:pic>
        <p:nvPicPr>
          <p:cNvPr id="9" name="Picture 10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5325132" y="-47481"/>
            <a:ext cx="260066" cy="3901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03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87694" y="15875"/>
            <a:ext cx="3560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LABORATÓRIO DE BIOINFORMÁTICA E SISTEMAS</a:t>
            </a:r>
            <a:endParaRPr lang="en-US" sz="1100" dirty="0">
              <a:solidFill>
                <a:schemeClr val="accent5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" name="Picture 14" descr="ufm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1" y="26706"/>
            <a:ext cx="671269" cy="263879"/>
          </a:xfrm>
          <a:prstGeom prst="rect">
            <a:avLst/>
          </a:prstGeom>
        </p:spPr>
      </p:pic>
      <p:pic>
        <p:nvPicPr>
          <p:cNvPr id="8" name="Picture 3"/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934563" y="22355"/>
            <a:ext cx="251162" cy="238664"/>
          </a:xfrm>
          <a:prstGeom prst="rect">
            <a:avLst/>
          </a:prstGeom>
          <a:ln>
            <a:noFill/>
          </a:ln>
        </p:spPr>
      </p:pic>
      <p:pic>
        <p:nvPicPr>
          <p:cNvPr id="9" name="Picture 10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5325132" y="-47481"/>
            <a:ext cx="260066" cy="3901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26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 userDrawn="1"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597"/>
            <a:ext cx="8229600" cy="1039091"/>
          </a:xfrm>
        </p:spPr>
        <p:txBody>
          <a:bodyPr>
            <a:normAutofit/>
          </a:bodyPr>
          <a:lstStyle>
            <a:lvl1pPr algn="r">
              <a:defRPr sz="3600" b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5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534" y="645424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accent5"/>
                </a:solidFill>
              </a:rPr>
              <a:t>Operadores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lógicos</a:t>
            </a:r>
            <a:r>
              <a:rPr lang="en-US" dirty="0" smtClean="0">
                <a:solidFill>
                  <a:schemeClr val="accent5"/>
                </a:solidFill>
              </a:rPr>
              <a:t> e </a:t>
            </a:r>
            <a:r>
              <a:rPr lang="en-US" dirty="0" err="1" smtClean="0">
                <a:solidFill>
                  <a:schemeClr val="accent5"/>
                </a:solidFill>
              </a:rPr>
              <a:t>relacionais</a:t>
            </a:r>
            <a:endParaRPr lang="en-US" i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1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lógicos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885543"/>
              </p:ext>
            </p:extLst>
          </p:nvPr>
        </p:nvGraphicFramePr>
        <p:xfrm>
          <a:off x="457200" y="2503488"/>
          <a:ext cx="8057237" cy="170688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382272"/>
                <a:gridCol w="567496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Operador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Operação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itchFamily="-100" charset="0"/>
                          <a:cs typeface="Arial"/>
                        </a:rPr>
                        <a:t>AND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Arial" pitchFamily="-100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itchFamily="-100" charset="0"/>
                          <a:cs typeface="Arial"/>
                        </a:rPr>
                        <a:t>Duas condições sejam verdadeiras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Arial" pitchFamily="-100" charset="0"/>
                        <a:cs typeface="Arial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itchFamily="-100" charset="0"/>
                          <a:cs typeface="Arial"/>
                        </a:rPr>
                        <a:t>OR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Arial" pitchFamily="-100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itchFamily="-100" charset="0"/>
                          <a:cs typeface="Arial"/>
                        </a:rPr>
                        <a:t>Pelo menos uma condição seja verdadeira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Arial" pitchFamily="-100" charset="0"/>
                        <a:cs typeface="Arial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Inverte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o valor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83193" y="5162265"/>
            <a:ext cx="41114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4BACC6"/>
                </a:solidFill>
              </a:rPr>
              <a:t>Comandos</a:t>
            </a:r>
            <a:r>
              <a:rPr lang="en-US" sz="3200" dirty="0" smtClean="0">
                <a:solidFill>
                  <a:srgbClr val="4BACC6"/>
                </a:solidFill>
              </a:rPr>
              <a:t> </a:t>
            </a:r>
            <a:r>
              <a:rPr lang="en-US" sz="3200" dirty="0" err="1" smtClean="0">
                <a:solidFill>
                  <a:srgbClr val="4BACC6"/>
                </a:solidFill>
              </a:rPr>
              <a:t>condicionais</a:t>
            </a:r>
            <a:endParaRPr lang="en-US" sz="32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9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11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713"/>
          <a:stretch/>
        </p:blipFill>
        <p:spPr>
          <a:xfrm>
            <a:off x="-13368" y="2870201"/>
            <a:ext cx="9144000" cy="993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4777" y="6193190"/>
            <a:ext cx="54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@diiegomariano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47" y="5913379"/>
            <a:ext cx="1082842" cy="1082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7368" y="2967792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Obrigado!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2797" y="3040930"/>
            <a:ext cx="5428591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.com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matemáticos</a:t>
            </a:r>
            <a:endParaRPr lang="en-US" dirty="0"/>
          </a:p>
        </p:txBody>
      </p:sp>
      <p:graphicFrame>
        <p:nvGraphicFramePr>
          <p:cNvPr id="5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849693"/>
              </p:ext>
            </p:extLst>
          </p:nvPr>
        </p:nvGraphicFramePr>
        <p:xfrm>
          <a:off x="1476375" y="2503488"/>
          <a:ext cx="6096000" cy="298704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Operador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Operação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Adição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Subtração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*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Multiplicação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/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Divisão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**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Exponenciação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Módulo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11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Operador</a:t>
            </a:r>
            <a:r>
              <a:rPr lang="en-US" dirty="0" smtClean="0"/>
              <a:t> de </a:t>
            </a:r>
            <a:r>
              <a:rPr lang="en-US" dirty="0" err="1" smtClean="0"/>
              <a:t>atribuição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9600" dirty="0" smtClean="0"/>
              <a:t>=</a:t>
            </a:r>
            <a:endParaRPr lang="en-US" dirty="0" smtClean="0"/>
          </a:p>
          <a:p>
            <a:pPr algn="just"/>
            <a:r>
              <a:rPr lang="en-US" dirty="0"/>
              <a:t>x</a:t>
            </a:r>
            <a:r>
              <a:rPr lang="en-US" dirty="0" smtClean="0"/>
              <a:t> = 10</a:t>
            </a:r>
          </a:p>
          <a:p>
            <a:pPr algn="just"/>
            <a:r>
              <a:rPr lang="en-US" dirty="0" smtClean="0"/>
              <a:t>Se </a:t>
            </a:r>
            <a:r>
              <a:rPr lang="en-US" dirty="0" err="1" smtClean="0"/>
              <a:t>lê</a:t>
            </a:r>
            <a:r>
              <a:rPr lang="en-US" dirty="0" smtClean="0"/>
              <a:t> “x </a:t>
            </a:r>
            <a:r>
              <a:rPr lang="en-US" dirty="0" err="1" smtClean="0"/>
              <a:t>recebe</a:t>
            </a:r>
            <a:r>
              <a:rPr lang="en-US" dirty="0" smtClean="0"/>
              <a:t> o valor 10”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6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chemeClr val="accent5"/>
                </a:solidFill>
              </a:rPr>
              <a:t>Operadores</a:t>
            </a:r>
            <a:r>
              <a:rPr lang="en-US" sz="8000" dirty="0" smtClean="0">
                <a:solidFill>
                  <a:schemeClr val="accent5"/>
                </a:solidFill>
              </a:rPr>
              <a:t> </a:t>
            </a:r>
            <a:r>
              <a:rPr lang="en-US" sz="8000" dirty="0" err="1" smtClean="0">
                <a:solidFill>
                  <a:schemeClr val="accent5"/>
                </a:solidFill>
              </a:rPr>
              <a:t>relacionais</a:t>
            </a:r>
            <a:endParaRPr lang="en-US" sz="8000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6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relacionais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267426"/>
              </p:ext>
            </p:extLst>
          </p:nvPr>
        </p:nvGraphicFramePr>
        <p:xfrm>
          <a:off x="1476375" y="2503488"/>
          <a:ext cx="6096000" cy="298704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Operador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Operação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itchFamily="-100" charset="0"/>
                          <a:cs typeface="Arial"/>
                        </a:rPr>
                        <a:t>==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Arial" pitchFamily="-100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itchFamily="-100" charset="0"/>
                          <a:cs typeface="Arial"/>
                        </a:rPr>
                        <a:t>Igual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Arial" pitchFamily="-100" charset="0"/>
                        <a:cs typeface="Arial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itchFamily="-100" charset="0"/>
                          <a:cs typeface="Arial"/>
                        </a:rPr>
                        <a:t>!=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Arial" pitchFamily="-100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itchFamily="-100" charset="0"/>
                          <a:cs typeface="Arial"/>
                        </a:rPr>
                        <a:t>Diferente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Arial" pitchFamily="-100" charset="0"/>
                        <a:cs typeface="Arial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Maior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Menor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&gt;=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Maior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ou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igual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&lt;=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Divisão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pitchFamily="-100" charset="0"/>
                        <a:cs typeface="Arial" pitchFamily="-100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07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chemeClr val="accent5"/>
                </a:solidFill>
              </a:rPr>
              <a:t>Comparações</a:t>
            </a:r>
            <a:endParaRPr lang="en-US" sz="8000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8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Determinam</a:t>
            </a:r>
            <a:r>
              <a:rPr lang="en-US" dirty="0"/>
              <a:t> se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u="sng" dirty="0" err="1"/>
              <a:t>verdadeiro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falso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50" t="7379" b="16971"/>
          <a:stretch/>
        </p:blipFill>
        <p:spPr>
          <a:xfrm>
            <a:off x="1399830" y="1976952"/>
            <a:ext cx="6486869" cy="365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6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Determinam</a:t>
            </a:r>
            <a:r>
              <a:rPr lang="en-US" dirty="0" smtClean="0"/>
              <a:t> se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verdadeiro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u="sng" dirty="0" err="1" smtClean="0"/>
              <a:t>falso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23870"/>
            <a:ext cx="63881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2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chemeClr val="accent5"/>
                </a:solidFill>
              </a:rPr>
              <a:t>Operadores</a:t>
            </a:r>
            <a:r>
              <a:rPr lang="en-US" sz="8000" dirty="0" smtClean="0">
                <a:solidFill>
                  <a:schemeClr val="accent5"/>
                </a:solidFill>
              </a:rPr>
              <a:t> </a:t>
            </a:r>
            <a:r>
              <a:rPr lang="en-US" sz="8000" dirty="0" err="1" smtClean="0">
                <a:solidFill>
                  <a:schemeClr val="accent5"/>
                </a:solidFill>
              </a:rPr>
              <a:t>lógicos</a:t>
            </a:r>
            <a:endParaRPr lang="en-US" sz="8000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54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51038</TotalTime>
  <Words>114</Words>
  <Application>Microsoft Macintosh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Operadores lógicos e relacionais</vt:lpstr>
      <vt:lpstr>Operadores matemáticos</vt:lpstr>
      <vt:lpstr>Operador de atribuição</vt:lpstr>
      <vt:lpstr>Operadores relacionais</vt:lpstr>
      <vt:lpstr>Operadores relacionais</vt:lpstr>
      <vt:lpstr>Comparações</vt:lpstr>
      <vt:lpstr>Determinam se é verdadeiro ou falso</vt:lpstr>
      <vt:lpstr>Determinam se é verdadeiro ou falso</vt:lpstr>
      <vt:lpstr>Operadores lógicos</vt:lpstr>
      <vt:lpstr>Operadores lógicos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ferramenta Web para gerenciamento de  montagens de genomas bacterianos </dc:title>
  <dc:creator>Diego Cesar</dc:creator>
  <cp:lastModifiedBy>Diego Cesar</cp:lastModifiedBy>
  <cp:revision>1318</cp:revision>
  <cp:lastPrinted>2018-02-24T14:34:49Z</cp:lastPrinted>
  <dcterms:created xsi:type="dcterms:W3CDTF">2014-12-19T17:20:08Z</dcterms:created>
  <dcterms:modified xsi:type="dcterms:W3CDTF">2018-04-16T16:28:34Z</dcterms:modified>
</cp:coreProperties>
</file>