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C01070-0A23-4B36-B940-62656F1C8FB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1E357C-5FD3-4457-B496-07A1A80B7C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000" dirty="0" smtClean="0"/>
              <a:t>FLUXO DE CAIXA </a:t>
            </a:r>
          </a:p>
          <a:p>
            <a:r>
              <a:rPr lang="pt-BR" sz="4000" dirty="0" smtClean="0"/>
              <a:t>DESCONTADO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92696"/>
            <a:ext cx="68042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1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/>
          <a:lstStyle/>
          <a:p>
            <a:r>
              <a:rPr lang="pt-BR" dirty="0" smtClean="0"/>
              <a:t>LEMBRANDO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1" t="31976" r="15440" b="16405"/>
          <a:stretch/>
        </p:blipFill>
        <p:spPr bwMode="auto">
          <a:xfrm>
            <a:off x="539552" y="1700808"/>
            <a:ext cx="800889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6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/>
          <a:lstStyle/>
          <a:p>
            <a:r>
              <a:rPr lang="pt-BR" dirty="0" smtClean="0"/>
              <a:t>Cálculo do Fluxo de caixa para o acionista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FCFE = Lucro Líquido – </a:t>
            </a:r>
            <a:r>
              <a:rPr lang="pt-BR" dirty="0" err="1" smtClean="0"/>
              <a:t>Capex</a:t>
            </a:r>
            <a:r>
              <a:rPr lang="pt-BR" dirty="0" smtClean="0"/>
              <a:t> + depreciação e amortização – Variação no Capital de Giro + Captações de empréstimos – pagamento de empréstimos.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2" t="29483" r="42437" b="40163"/>
          <a:stretch/>
        </p:blipFill>
        <p:spPr bwMode="auto">
          <a:xfrm>
            <a:off x="755576" y="1700808"/>
            <a:ext cx="682635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366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143000"/>
          </a:xfrm>
        </p:spPr>
        <p:txBody>
          <a:bodyPr/>
          <a:lstStyle/>
          <a:p>
            <a:r>
              <a:rPr lang="pt-BR" dirty="0" smtClean="0"/>
              <a:t>Fluxo de caixa para o acionista (FCFE)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69" t="27542" r="16900" b="11522"/>
          <a:stretch/>
        </p:blipFill>
        <p:spPr bwMode="auto">
          <a:xfrm>
            <a:off x="467543" y="1628800"/>
            <a:ext cx="787155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43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441032" cy="1143000"/>
          </a:xfrm>
        </p:spPr>
        <p:txBody>
          <a:bodyPr/>
          <a:lstStyle/>
          <a:p>
            <a:r>
              <a:rPr lang="pt-BR" dirty="0" smtClean="0"/>
              <a:t>Estrutura de Capital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94" t="13006" r="38528" b="49698"/>
          <a:stretch/>
        </p:blipFill>
        <p:spPr bwMode="auto">
          <a:xfrm>
            <a:off x="1763688" y="1666090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7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513040" cy="1143000"/>
          </a:xfrm>
        </p:spPr>
        <p:txBody>
          <a:bodyPr/>
          <a:lstStyle/>
          <a:p>
            <a:r>
              <a:rPr lang="pt-BR" dirty="0" smtClean="0"/>
              <a:t>FCFF (Fluxo de Caixa da Firma)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0" t="52613" r="16585" b="37021"/>
          <a:stretch/>
        </p:blipFill>
        <p:spPr bwMode="auto">
          <a:xfrm>
            <a:off x="395536" y="1556792"/>
            <a:ext cx="830861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2" t="32750" r="14734" b="17658"/>
          <a:stretch/>
        </p:blipFill>
        <p:spPr bwMode="auto">
          <a:xfrm>
            <a:off x="539552" y="2420888"/>
            <a:ext cx="77646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4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3" t="40298" r="46000" b="4381"/>
          <a:stretch/>
        </p:blipFill>
        <p:spPr bwMode="auto">
          <a:xfrm>
            <a:off x="1043608" y="1700807"/>
            <a:ext cx="5256584" cy="477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556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</TotalTime>
  <Words>58</Words>
  <Application>Microsoft Office PowerPoint</Application>
  <PresentationFormat>Apresentação na tela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Balcão Envidraçado</vt:lpstr>
      <vt:lpstr>Slide 1</vt:lpstr>
      <vt:lpstr>LEMBRANDO</vt:lpstr>
      <vt:lpstr>Cálculo do Fluxo de caixa para o acionista</vt:lpstr>
      <vt:lpstr>Fluxo de caixa para o acionista (FCFE)</vt:lpstr>
      <vt:lpstr>Estrutura de Capital</vt:lpstr>
      <vt:lpstr>FCFF (Fluxo de Caixa da Firma)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 Nigri</cp:lastModifiedBy>
  <cp:revision>6</cp:revision>
  <dcterms:created xsi:type="dcterms:W3CDTF">2017-07-14T01:00:36Z</dcterms:created>
  <dcterms:modified xsi:type="dcterms:W3CDTF">2018-05-10T01:26:04Z</dcterms:modified>
</cp:coreProperties>
</file>