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57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606987"/>
            <a:ext cx="7477601" cy="3332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Construção do Conjunto de Automações para </a:t>
            </a:r>
            <a:r>
              <a:rPr lang="en-US" sz="5249" u="sng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[Negócio do cliente.]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833199" y="5273040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[AQUI VOCÊ IRÁ INCLUIR UMA BREVE DESRIÇÃO SOBRE O QUE VAI SER APRESENTADO NAS PRÓXIMAS ETAPAS PARA O SEU CLIENTE]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833199" y="6250424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19" y="6258044"/>
            <a:ext cx="340162" cy="34016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299686" y="6233755"/>
            <a:ext cx="216408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DCD7E5"/>
                </a:solidFill>
                <a:latin typeface="Heebo" pitchFamily="34" charset="0"/>
                <a:cs typeface="Heebo" pitchFamily="34" charset="-120"/>
              </a:rPr>
              <a:t>[NOME DA SUA EMPRESA]</a:t>
            </a:r>
            <a:endParaRPr lang="en-US" sz="218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1682234"/>
            <a:ext cx="67970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Objetivos da automação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2820948"/>
            <a:ext cx="5166122" cy="1396722"/>
          </a:xfrm>
          <a:prstGeom prst="roundRect">
            <a:avLst>
              <a:gd name="adj" fmla="val 7159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73975" y="305693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OBJETIVO 1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273975" y="3626287"/>
            <a:ext cx="469415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UMA BREVE DESCRIÇÃO DO OBJETIVO 1.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2820948"/>
            <a:ext cx="5166122" cy="1396722"/>
          </a:xfrm>
          <a:prstGeom prst="roundRect">
            <a:avLst>
              <a:gd name="adj" fmla="val 7159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62267" y="305693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OBJETIVO 2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662267" y="3626287"/>
            <a:ext cx="469415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UMA BREVE DESCRIÇÃO DO OBJETIVO 2.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037993" y="4439841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273975" y="467582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OBJETIVO 3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2273975" y="5245179"/>
            <a:ext cx="469415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UMA BREVE DESCRIÇÃO DO OBJETIVO 3.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7426285" y="4439841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62267" y="467582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OBJETIVO 4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7662267" y="5245179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UMA BREVE DESCRIÇÃO DO OBJETIVO , EM CASO DE TER MAIS OBJETIVOS VOCÊ PODE ACRESCENTÁ-LOS.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905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9644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3621167" y="427673"/>
            <a:ext cx="5440680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Funcionalidades do sistema</a:t>
            </a:r>
            <a:endParaRPr lang="en-US" sz="3062" dirty="0"/>
          </a:p>
        </p:txBody>
      </p:sp>
      <p:sp>
        <p:nvSpPr>
          <p:cNvPr id="5" name="Shape 2"/>
          <p:cNvSpPr/>
          <p:nvPr/>
        </p:nvSpPr>
        <p:spPr>
          <a:xfrm>
            <a:off x="3838932" y="1224677"/>
            <a:ext cx="31075" cy="6842998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6" name="Shape 3"/>
          <p:cNvSpPr/>
          <p:nvPr/>
        </p:nvSpPr>
        <p:spPr>
          <a:xfrm>
            <a:off x="4029373" y="1529775"/>
            <a:ext cx="544354" cy="31075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7" name="Shape 4"/>
          <p:cNvSpPr/>
          <p:nvPr/>
        </p:nvSpPr>
        <p:spPr>
          <a:xfrm>
            <a:off x="3679448" y="1370409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3C136D"/>
          </a:solidFill>
          <a:ln w="9644">
            <a:solidFill>
              <a:srgbClr val="48178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3812441" y="1399461"/>
            <a:ext cx="83820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1837" dirty="0"/>
          </a:p>
        </p:txBody>
      </p:sp>
      <p:sp>
        <p:nvSpPr>
          <p:cNvPr id="9" name="Text 6"/>
          <p:cNvSpPr/>
          <p:nvPr/>
        </p:nvSpPr>
        <p:spPr>
          <a:xfrm>
            <a:off x="4709874" y="1380173"/>
            <a:ext cx="2423160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837" b="1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FUNCIONALIDADE 1</a:t>
            </a:r>
            <a:endParaRPr lang="en-US" sz="1837" dirty="0"/>
          </a:p>
        </p:txBody>
      </p:sp>
      <p:sp>
        <p:nvSpPr>
          <p:cNvPr id="10" name="Text 7"/>
          <p:cNvSpPr/>
          <p:nvPr/>
        </p:nvSpPr>
        <p:spPr>
          <a:xfrm>
            <a:off x="4709874" y="1827371"/>
            <a:ext cx="6299359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DESCRIÇÃO DA FUNCIONALIDADE DE FORMA CLARA PARA O CLIENTE.</a:t>
            </a:r>
            <a:endParaRPr lang="en-US" sz="1225" dirty="0"/>
          </a:p>
        </p:txBody>
      </p:sp>
      <p:sp>
        <p:nvSpPr>
          <p:cNvPr id="11" name="Shape 8"/>
          <p:cNvSpPr/>
          <p:nvPr/>
        </p:nvSpPr>
        <p:spPr>
          <a:xfrm>
            <a:off x="4029373" y="2929473"/>
            <a:ext cx="544354" cy="31075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12" name="Shape 9"/>
          <p:cNvSpPr/>
          <p:nvPr/>
        </p:nvSpPr>
        <p:spPr>
          <a:xfrm>
            <a:off x="3679448" y="2770108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3C136D"/>
          </a:solidFill>
          <a:ln w="9644">
            <a:solidFill>
              <a:srgbClr val="481782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789581" y="2799159"/>
            <a:ext cx="129540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1837" dirty="0"/>
          </a:p>
        </p:txBody>
      </p:sp>
      <p:sp>
        <p:nvSpPr>
          <p:cNvPr id="14" name="Text 11"/>
          <p:cNvSpPr/>
          <p:nvPr/>
        </p:nvSpPr>
        <p:spPr>
          <a:xfrm>
            <a:off x="4709874" y="2779871"/>
            <a:ext cx="2468880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837" b="1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FUNCIONALIDADE 2</a:t>
            </a:r>
            <a:endParaRPr lang="en-US" sz="1837" dirty="0"/>
          </a:p>
        </p:txBody>
      </p:sp>
      <p:sp>
        <p:nvSpPr>
          <p:cNvPr id="15" name="Text 12"/>
          <p:cNvSpPr/>
          <p:nvPr/>
        </p:nvSpPr>
        <p:spPr>
          <a:xfrm>
            <a:off x="4709874" y="3227070"/>
            <a:ext cx="6299359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DESCRIÇÃO DA FUNCIONALIDADE DE FORMA CLARA PARA O CLIENTE.</a:t>
            </a:r>
            <a:endParaRPr lang="en-US" sz="1225" dirty="0"/>
          </a:p>
        </p:txBody>
      </p:sp>
      <p:sp>
        <p:nvSpPr>
          <p:cNvPr id="16" name="Shape 13"/>
          <p:cNvSpPr/>
          <p:nvPr/>
        </p:nvSpPr>
        <p:spPr>
          <a:xfrm>
            <a:off x="4029373" y="4329172"/>
            <a:ext cx="544354" cy="31075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17" name="Shape 14"/>
          <p:cNvSpPr/>
          <p:nvPr/>
        </p:nvSpPr>
        <p:spPr>
          <a:xfrm>
            <a:off x="3679448" y="4169807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3C136D"/>
          </a:solidFill>
          <a:ln w="9644">
            <a:solidFill>
              <a:srgbClr val="481782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3789581" y="4198858"/>
            <a:ext cx="129540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1837" dirty="0"/>
          </a:p>
        </p:txBody>
      </p:sp>
      <p:sp>
        <p:nvSpPr>
          <p:cNvPr id="19" name="Text 16"/>
          <p:cNvSpPr/>
          <p:nvPr/>
        </p:nvSpPr>
        <p:spPr>
          <a:xfrm>
            <a:off x="4709874" y="4179570"/>
            <a:ext cx="2468880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837" b="1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FUNCIONALIDADE 3</a:t>
            </a:r>
            <a:endParaRPr lang="en-US" sz="1837" dirty="0"/>
          </a:p>
        </p:txBody>
      </p:sp>
      <p:sp>
        <p:nvSpPr>
          <p:cNvPr id="20" name="Text 17"/>
          <p:cNvSpPr/>
          <p:nvPr/>
        </p:nvSpPr>
        <p:spPr>
          <a:xfrm>
            <a:off x="4709874" y="4626769"/>
            <a:ext cx="6299359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DESCRIÇÃO DA FUNCIONALIDADE DE FORMA CLARA PARA O CLIENTE.</a:t>
            </a:r>
            <a:endParaRPr lang="en-US" sz="1225" dirty="0"/>
          </a:p>
        </p:txBody>
      </p:sp>
      <p:sp>
        <p:nvSpPr>
          <p:cNvPr id="21" name="Shape 18"/>
          <p:cNvSpPr/>
          <p:nvPr/>
        </p:nvSpPr>
        <p:spPr>
          <a:xfrm>
            <a:off x="4029373" y="5728871"/>
            <a:ext cx="544354" cy="31075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22" name="Shape 19"/>
          <p:cNvSpPr/>
          <p:nvPr/>
        </p:nvSpPr>
        <p:spPr>
          <a:xfrm>
            <a:off x="3679448" y="5569506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3C136D"/>
          </a:solidFill>
          <a:ln w="9644">
            <a:solidFill>
              <a:srgbClr val="481782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3778151" y="5598557"/>
            <a:ext cx="152400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</a:t>
            </a:r>
            <a:endParaRPr lang="en-US" sz="1837" dirty="0"/>
          </a:p>
        </p:txBody>
      </p:sp>
      <p:sp>
        <p:nvSpPr>
          <p:cNvPr id="24" name="Text 21"/>
          <p:cNvSpPr/>
          <p:nvPr/>
        </p:nvSpPr>
        <p:spPr>
          <a:xfrm>
            <a:off x="4709874" y="5579269"/>
            <a:ext cx="2491740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837" b="1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FUNCIONALIDADE 4</a:t>
            </a:r>
            <a:endParaRPr lang="en-US" sz="1837" dirty="0"/>
          </a:p>
        </p:txBody>
      </p:sp>
      <p:sp>
        <p:nvSpPr>
          <p:cNvPr id="25" name="Text 22"/>
          <p:cNvSpPr/>
          <p:nvPr/>
        </p:nvSpPr>
        <p:spPr>
          <a:xfrm>
            <a:off x="4709874" y="6026468"/>
            <a:ext cx="6299359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DESCRIÇÃO DA FUNCIONALIDADE DE FORMA CLARA PARA O CLIENTE.</a:t>
            </a:r>
            <a:endParaRPr lang="en-US" sz="1225" dirty="0"/>
          </a:p>
        </p:txBody>
      </p:sp>
      <p:sp>
        <p:nvSpPr>
          <p:cNvPr id="26" name="Shape 23"/>
          <p:cNvSpPr/>
          <p:nvPr/>
        </p:nvSpPr>
        <p:spPr>
          <a:xfrm>
            <a:off x="4029373" y="7128570"/>
            <a:ext cx="544354" cy="31075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27" name="Shape 24"/>
          <p:cNvSpPr/>
          <p:nvPr/>
        </p:nvSpPr>
        <p:spPr>
          <a:xfrm>
            <a:off x="3679448" y="6969204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3C136D"/>
          </a:solidFill>
          <a:ln w="9644">
            <a:solidFill>
              <a:srgbClr val="481782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3789581" y="6998256"/>
            <a:ext cx="129540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</a:t>
            </a:r>
            <a:endParaRPr lang="en-US" sz="1837" dirty="0"/>
          </a:p>
        </p:txBody>
      </p:sp>
      <p:sp>
        <p:nvSpPr>
          <p:cNvPr id="29" name="Text 26"/>
          <p:cNvSpPr/>
          <p:nvPr/>
        </p:nvSpPr>
        <p:spPr>
          <a:xfrm>
            <a:off x="4709874" y="6978968"/>
            <a:ext cx="2468880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837" b="1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FUNCIONALIDADE 5</a:t>
            </a:r>
            <a:endParaRPr lang="en-US" sz="1837" dirty="0"/>
          </a:p>
        </p:txBody>
      </p:sp>
      <p:sp>
        <p:nvSpPr>
          <p:cNvPr id="30" name="Text 27"/>
          <p:cNvSpPr/>
          <p:nvPr/>
        </p:nvSpPr>
        <p:spPr>
          <a:xfrm>
            <a:off x="4709874" y="7426166"/>
            <a:ext cx="6299359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225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DESCRIÇÃO DA FUNCIONALIDADE DE FORMA CLARA PARA O CLIENTE.</a:t>
            </a:r>
            <a:endParaRPr lang="en-US" sz="12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1392555"/>
            <a:ext cx="73609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Arquitetura da automação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531269"/>
            <a:ext cx="3295888" cy="203692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84584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PEÇA 1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5415201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RESUMO SOBRE ALGUMAS PEÇAS, GARANTIAS OU SEGURANÇAS DE SUA AUTOMAÇÃO.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2531269"/>
            <a:ext cx="3296007" cy="20370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484596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PEÇA 2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667137" y="5415320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RESUMO SOBRE ALGUMAS PEÇAS, GARANTIAS OU SEGURANÇAS DE SUA AUTOMAÇÃO.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2531269"/>
            <a:ext cx="3296007" cy="203704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484596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PEÇA 3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296400" y="5415320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RESUMO SOBRE ALGUMAS PEÇAS, GARANTIAS OU SEGURANÇAS DE SUA AUTOMAÇÃO.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561148"/>
            <a:ext cx="68122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Fluxo de trabalho do bot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801910" y="2588776"/>
            <a:ext cx="44410" cy="4079558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7" name="Shape 3"/>
          <p:cNvSpPr/>
          <p:nvPr/>
        </p:nvSpPr>
        <p:spPr>
          <a:xfrm>
            <a:off x="5074027" y="2990076"/>
            <a:ext cx="777597" cy="44410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8" name="Shape 4"/>
          <p:cNvSpPr/>
          <p:nvPr/>
        </p:nvSpPr>
        <p:spPr>
          <a:xfrm>
            <a:off x="4574084" y="276236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4763036" y="2804041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6"/>
          <p:cNvSpPr/>
          <p:nvPr/>
        </p:nvSpPr>
        <p:spPr>
          <a:xfrm>
            <a:off x="6046113" y="2810947"/>
            <a:ext cx="32689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1. Suporte / Tira dúvidas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6046113" y="3380303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DESCRIÇÃO SOBRE O SUPORTE E DÚVIDAS QUE SEU BOT IRÁ REALIZAR NO SISTEMA DO CLIENTE.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074027" y="4989731"/>
            <a:ext cx="777597" cy="44410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13" name="Shape 9"/>
          <p:cNvSpPr/>
          <p:nvPr/>
        </p:nvSpPr>
        <p:spPr>
          <a:xfrm>
            <a:off x="4574084" y="476202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728746" y="4803696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1"/>
          <p:cNvSpPr/>
          <p:nvPr/>
        </p:nvSpPr>
        <p:spPr>
          <a:xfrm>
            <a:off x="6046113" y="481060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2. Vendedor</a:t>
            </a:r>
            <a:endParaRPr lang="en-US" sz="2187" dirty="0"/>
          </a:p>
        </p:txBody>
      </p:sp>
      <p:sp>
        <p:nvSpPr>
          <p:cNvPr id="16" name="Text 12"/>
          <p:cNvSpPr/>
          <p:nvPr/>
        </p:nvSpPr>
        <p:spPr>
          <a:xfrm>
            <a:off x="6046113" y="5379958"/>
            <a:ext cx="77510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RESUMO DA ATUAÇÃO DELE COMO VENDEDOR, MOSTRANDO DESDE COMO ELE ATUARÁ COMO COPYS, LINKS E OUTRAS INFORMAÇÕES QUE UM VENDEDOR REALIZARIA PARA O NEGÓCIO DO CLIENTE.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1859875"/>
            <a:ext cx="101879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Ferramentas e tecnologias utilizadas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2998589"/>
            <a:ext cx="5166122" cy="1752124"/>
          </a:xfrm>
          <a:prstGeom prst="roundRect">
            <a:avLst>
              <a:gd name="adj" fmla="val 5707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73975" y="323457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FERRAMENTA 1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273975" y="3803928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NOME, O QUE É E O QUE FAZ A FERRAMENTA COM BREVE DESCRIÇÃO.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2998589"/>
            <a:ext cx="5166122" cy="1752124"/>
          </a:xfrm>
          <a:prstGeom prst="roundRect">
            <a:avLst>
              <a:gd name="adj" fmla="val 5707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62267" y="323457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FERRAMENTA 2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662267" y="3803928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NOME, O QUE É E O QUE FAZ A FERRAMENTA COM BREVE DESCRIÇÃO.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037993" y="4972883"/>
            <a:ext cx="10554414" cy="1396722"/>
          </a:xfrm>
          <a:prstGeom prst="roundRect">
            <a:avLst>
              <a:gd name="adj" fmla="val 7159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273975" y="520886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FERRAMENTA 3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2273975" y="5778222"/>
            <a:ext cx="1008245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NOME, O QUE É E O QUE FAZ A FERRAMENTA COM BREVE DESCRIÇÃO.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1557099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Benefícios da automação para sua empresa.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356377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26945" y="3605451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2760107" y="364009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BENEFÍCIO 1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2760107" y="4209455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RESUMO DO BENEFÍCIO COM UMA COPY PERSUASIVA PARA O SEU CLIENTE.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426285" y="356377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580948" y="3605451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8148399" y="364009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BENEFÍCIO 2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8148399" y="4209455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RESUMO DO BENEFÍCIO COM UMA COPY PERSUASIVA PARA O SEU CLIENTE.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2037993" y="531602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192655" y="5357693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2760107" y="539234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BENEFÍCIO 3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2760107" y="5961698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RESUMO DO BENEFÍCIO COM UMA COPY PERSUASIVA PARA O SEU CLIENTE.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7426285" y="531602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565708" y="5357693"/>
            <a:ext cx="2209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8148399" y="539234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BENEFÍCIO 4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8148399" y="5961698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RESUMO DO BENEFÍCIO COM UMA COPY PERSUASIVA PARA O SEU CLIENTE.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5985"/>
            <a:ext cx="14630400" cy="100584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-265985"/>
            <a:ext cx="14630400" cy="10058400"/>
          </a:xfrm>
          <a:prstGeom prst="rect">
            <a:avLst/>
          </a:prstGeom>
          <a:solidFill>
            <a:srgbClr val="0D0A2C">
              <a:alpha val="75000"/>
            </a:srgbClr>
          </a:solidFill>
          <a:ln w="9644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3621167" y="427673"/>
            <a:ext cx="7388066" cy="972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Considerações finais e próximos passos</a:t>
            </a:r>
            <a:endParaRPr lang="en-US" sz="3062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167" y="1710690"/>
            <a:ext cx="3577352" cy="221087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621167" y="4115872"/>
            <a:ext cx="240792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CONSIDERAÇÃO FINAL 1</a:t>
            </a:r>
            <a:endParaRPr lang="en-US" sz="1531" dirty="0"/>
          </a:p>
        </p:txBody>
      </p:sp>
      <p:sp>
        <p:nvSpPr>
          <p:cNvPr id="7" name="Text 3"/>
          <p:cNvSpPr/>
          <p:nvPr/>
        </p:nvSpPr>
        <p:spPr>
          <a:xfrm>
            <a:off x="3621167" y="4514374"/>
            <a:ext cx="3577352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DESCRIÇÃO DA CONSIDERAÇÃO FINAL</a:t>
            </a:r>
            <a:endParaRPr lang="en-US" sz="1225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762" y="1710690"/>
            <a:ext cx="3577471" cy="221099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431762" y="4115991"/>
            <a:ext cx="244602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CONSIDERAÇÃO FINAL 2</a:t>
            </a:r>
            <a:endParaRPr lang="en-US" sz="1531" dirty="0"/>
          </a:p>
        </p:txBody>
      </p:sp>
      <p:sp>
        <p:nvSpPr>
          <p:cNvPr id="10" name="Text 5"/>
          <p:cNvSpPr/>
          <p:nvPr/>
        </p:nvSpPr>
        <p:spPr>
          <a:xfrm>
            <a:off x="7431762" y="4514493"/>
            <a:ext cx="3577471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DESCRIÇÃO DA CONSIDERAÇÃO FINAL</a:t>
            </a:r>
            <a:endParaRPr lang="en-US" sz="1225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167" y="5229820"/>
            <a:ext cx="3577352" cy="221087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3621167" y="7635002"/>
            <a:ext cx="244602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CONSIDERAÇÃO FINAL 3</a:t>
            </a:r>
            <a:endParaRPr lang="en-US" sz="1531" dirty="0"/>
          </a:p>
        </p:txBody>
      </p:sp>
      <p:sp>
        <p:nvSpPr>
          <p:cNvPr id="13" name="Text 7"/>
          <p:cNvSpPr/>
          <p:nvPr/>
        </p:nvSpPr>
        <p:spPr>
          <a:xfrm>
            <a:off x="3621167" y="8033504"/>
            <a:ext cx="3577352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DESCRIÇÃO DA CONSIDERAÇÃO FINAL</a:t>
            </a:r>
            <a:endParaRPr lang="en-US" sz="1225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1762" y="5229820"/>
            <a:ext cx="3577471" cy="2210991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7431762" y="7635121"/>
            <a:ext cx="3577471" cy="972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VALORES, FORMAS DE PAGAMENTO E INFORMAÇÕES DE IMPLEMENTAÇÃO OU RECORRÊNCIA.</a:t>
            </a:r>
            <a:endParaRPr lang="en-US" sz="1531" dirty="0"/>
          </a:p>
        </p:txBody>
      </p:sp>
      <p:sp>
        <p:nvSpPr>
          <p:cNvPr id="16" name="Text 9"/>
          <p:cNvSpPr/>
          <p:nvPr/>
        </p:nvSpPr>
        <p:spPr>
          <a:xfrm>
            <a:off x="7431762" y="8762643"/>
            <a:ext cx="3577471" cy="4974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DESCRIÇÃO COM TODOS OS ÍTENS ACIMA BEM SIMPLES E CLARA PARA O SEU CLIENTE.</a:t>
            </a:r>
            <a:endParaRPr lang="en-US" sz="12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444</Words>
  <Application>Microsoft Office PowerPoint</Application>
  <PresentationFormat>Personalizar</PresentationFormat>
  <Paragraphs>79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Heebo</vt:lpstr>
      <vt:lpstr>Montserrat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João Pedro Siqueira</cp:lastModifiedBy>
  <cp:revision>6</cp:revision>
  <dcterms:created xsi:type="dcterms:W3CDTF">2023-12-06T21:26:50Z</dcterms:created>
  <dcterms:modified xsi:type="dcterms:W3CDTF">2024-04-30T22:26:04Z</dcterms:modified>
</cp:coreProperties>
</file>