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451C"/>
    <a:srgbClr val="D0CECE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Taís" userId="32097b4cd584acfe" providerId="LiveId" clId="{92EAF51C-BD9E-4746-9630-D12BCCD41A49}"/>
    <pc:docChg chg="undo custSel modSld">
      <pc:chgData name="Amanda Taís" userId="32097b4cd584acfe" providerId="LiveId" clId="{92EAF51C-BD9E-4746-9630-D12BCCD41A49}" dt="2021-10-04T19:27:33.230" v="66" actId="207"/>
      <pc:docMkLst>
        <pc:docMk/>
      </pc:docMkLst>
      <pc:sldChg chg="addSp delSp modSp mod">
        <pc:chgData name="Amanda Taís" userId="32097b4cd584acfe" providerId="LiveId" clId="{92EAF51C-BD9E-4746-9630-D12BCCD41A49}" dt="2021-10-04T19:27:33.230" v="66" actId="207"/>
        <pc:sldMkLst>
          <pc:docMk/>
          <pc:sldMk cId="871417631" sldId="256"/>
        </pc:sldMkLst>
        <pc:spChg chg="mod">
          <ac:chgData name="Amanda Taís" userId="32097b4cd584acfe" providerId="LiveId" clId="{92EAF51C-BD9E-4746-9630-D12BCCD41A49}" dt="2021-09-30T14:15:23.822" v="61" actId="113"/>
          <ac:spMkLst>
            <pc:docMk/>
            <pc:sldMk cId="871417631" sldId="256"/>
            <ac:spMk id="4" creationId="{35193E2E-F53D-4B24-AE5D-F284D695A9C3}"/>
          </ac:spMkLst>
        </pc:spChg>
        <pc:spChg chg="mod">
          <ac:chgData name="Amanda Taís" userId="32097b4cd584acfe" providerId="LiveId" clId="{92EAF51C-BD9E-4746-9630-D12BCCD41A49}" dt="2021-10-04T19:27:33.230" v="66" actId="207"/>
          <ac:spMkLst>
            <pc:docMk/>
            <pc:sldMk cId="871417631" sldId="256"/>
            <ac:spMk id="6" creationId="{A911121E-4CD3-4E27-90B6-040ED74F021C}"/>
          </ac:spMkLst>
        </pc:spChg>
        <pc:spChg chg="mod">
          <ac:chgData name="Amanda Taís" userId="32097b4cd584acfe" providerId="LiveId" clId="{92EAF51C-BD9E-4746-9630-D12BCCD41A49}" dt="2021-10-04T19:19:30.557" v="64" actId="1076"/>
          <ac:spMkLst>
            <pc:docMk/>
            <pc:sldMk cId="871417631" sldId="256"/>
            <ac:spMk id="7" creationId="{078C1249-BC8F-41AD-ADCD-A5A537265C52}"/>
          </ac:spMkLst>
        </pc:spChg>
        <pc:spChg chg="mod">
          <ac:chgData name="Amanda Taís" userId="32097b4cd584acfe" providerId="LiveId" clId="{92EAF51C-BD9E-4746-9630-D12BCCD41A49}" dt="2021-10-04T19:27:29.749" v="65" actId="207"/>
          <ac:spMkLst>
            <pc:docMk/>
            <pc:sldMk cId="871417631" sldId="256"/>
            <ac:spMk id="8" creationId="{F70CAE62-1750-449D-BA83-EAA820B79C47}"/>
          </ac:spMkLst>
        </pc:spChg>
        <pc:spChg chg="mod">
          <ac:chgData name="Amanda Taís" userId="32097b4cd584acfe" providerId="LiveId" clId="{92EAF51C-BD9E-4746-9630-D12BCCD41A49}" dt="2021-09-30T14:11:13.752" v="6" actId="207"/>
          <ac:spMkLst>
            <pc:docMk/>
            <pc:sldMk cId="871417631" sldId="256"/>
            <ac:spMk id="9" creationId="{7768EBBA-297A-4C4C-94D6-F9BE388798E0}"/>
          </ac:spMkLst>
        </pc:spChg>
        <pc:picChg chg="add del mod">
          <ac:chgData name="Amanda Taís" userId="32097b4cd584acfe" providerId="LiveId" clId="{92EAF51C-BD9E-4746-9630-D12BCCD41A49}" dt="2021-09-30T14:13:18.757" v="31" actId="478"/>
          <ac:picMkLst>
            <pc:docMk/>
            <pc:sldMk cId="871417631" sldId="256"/>
            <ac:picMk id="3" creationId="{1D519117-55E9-4ECD-93FB-12F8CF1253AF}"/>
          </ac:picMkLst>
        </pc:picChg>
        <pc:picChg chg="add del mod">
          <ac:chgData name="Amanda Taís" userId="32097b4cd584acfe" providerId="LiveId" clId="{92EAF51C-BD9E-4746-9630-D12BCCD41A49}" dt="2021-09-30T14:13:16.847" v="30" actId="478"/>
          <ac:picMkLst>
            <pc:docMk/>
            <pc:sldMk cId="871417631" sldId="256"/>
            <ac:picMk id="10" creationId="{504C4E27-317E-4A1D-B356-89DBBA92C773}"/>
          </ac:picMkLst>
        </pc:picChg>
        <pc:picChg chg="add mod">
          <ac:chgData name="Amanda Taís" userId="32097b4cd584acfe" providerId="LiveId" clId="{92EAF51C-BD9E-4746-9630-D12BCCD41A49}" dt="2021-09-30T14:13:14.540" v="29" actId="1076"/>
          <ac:picMkLst>
            <pc:docMk/>
            <pc:sldMk cId="871417631" sldId="256"/>
            <ac:picMk id="12" creationId="{9F3CB9A1-DC1F-4C09-A4F6-18E179CC9DEB}"/>
          </ac:picMkLst>
        </pc:picChg>
      </pc:sldChg>
      <pc:sldChg chg="addSp delSp modSp mod">
        <pc:chgData name="Amanda Taís" userId="32097b4cd584acfe" providerId="LiveId" clId="{92EAF51C-BD9E-4746-9630-D12BCCD41A49}" dt="2021-09-30T14:13:37.725" v="39"/>
        <pc:sldMkLst>
          <pc:docMk/>
          <pc:sldMk cId="757547040" sldId="257"/>
        </pc:sldMkLst>
        <pc:picChg chg="add mod">
          <ac:chgData name="Amanda Taís" userId="32097b4cd584acfe" providerId="LiveId" clId="{92EAF51C-BD9E-4746-9630-D12BCCD41A49}" dt="2021-09-30T14:13:35.267" v="37" actId="1076"/>
          <ac:picMkLst>
            <pc:docMk/>
            <pc:sldMk cId="757547040" sldId="257"/>
            <ac:picMk id="13" creationId="{0DEF8148-B124-4C63-B200-650B0BA5A1EA}"/>
          </ac:picMkLst>
        </pc:picChg>
        <pc:picChg chg="add del mod">
          <ac:chgData name="Amanda Taís" userId="32097b4cd584acfe" providerId="LiveId" clId="{92EAF51C-BD9E-4746-9630-D12BCCD41A49}" dt="2021-09-30T14:13:37.725" v="39"/>
          <ac:picMkLst>
            <pc:docMk/>
            <pc:sldMk cId="757547040" sldId="257"/>
            <ac:picMk id="14" creationId="{E59C14E0-F605-498F-88A0-ABE112E99CD3}"/>
          </ac:picMkLst>
        </pc:picChg>
      </pc:sldChg>
      <pc:sldChg chg="addSp modSp">
        <pc:chgData name="Amanda Taís" userId="32097b4cd584acfe" providerId="LiveId" clId="{92EAF51C-BD9E-4746-9630-D12BCCD41A49}" dt="2021-09-30T14:13:40.507" v="40"/>
        <pc:sldMkLst>
          <pc:docMk/>
          <pc:sldMk cId="1101485321" sldId="258"/>
        </pc:sldMkLst>
        <pc:picChg chg="add mod">
          <ac:chgData name="Amanda Taís" userId="32097b4cd584acfe" providerId="LiveId" clId="{92EAF51C-BD9E-4746-9630-D12BCCD41A49}" dt="2021-09-30T14:13:40.507" v="40"/>
          <ac:picMkLst>
            <pc:docMk/>
            <pc:sldMk cId="1101485321" sldId="258"/>
            <ac:picMk id="10" creationId="{56A338FB-99D0-4098-9B23-5BF917A3FEA6}"/>
          </ac:picMkLst>
        </pc:picChg>
      </pc:sldChg>
      <pc:sldChg chg="addSp modSp">
        <pc:chgData name="Amanda Taís" userId="32097b4cd584acfe" providerId="LiveId" clId="{92EAF51C-BD9E-4746-9630-D12BCCD41A49}" dt="2021-09-30T14:13:41.906" v="41"/>
        <pc:sldMkLst>
          <pc:docMk/>
          <pc:sldMk cId="1897104856" sldId="259"/>
        </pc:sldMkLst>
        <pc:picChg chg="add mod">
          <ac:chgData name="Amanda Taís" userId="32097b4cd584acfe" providerId="LiveId" clId="{92EAF51C-BD9E-4746-9630-D12BCCD41A49}" dt="2021-09-30T14:13:41.906" v="41"/>
          <ac:picMkLst>
            <pc:docMk/>
            <pc:sldMk cId="1897104856" sldId="259"/>
            <ac:picMk id="12" creationId="{D91F0B81-436E-4323-AC80-04DEC53A5445}"/>
          </ac:picMkLst>
        </pc:picChg>
      </pc:sldChg>
      <pc:sldChg chg="addSp modSp">
        <pc:chgData name="Amanda Taís" userId="32097b4cd584acfe" providerId="LiveId" clId="{92EAF51C-BD9E-4746-9630-D12BCCD41A49}" dt="2021-09-30T14:13:43.201" v="42"/>
        <pc:sldMkLst>
          <pc:docMk/>
          <pc:sldMk cId="1366859815" sldId="260"/>
        </pc:sldMkLst>
        <pc:picChg chg="add mod">
          <ac:chgData name="Amanda Taís" userId="32097b4cd584acfe" providerId="LiveId" clId="{92EAF51C-BD9E-4746-9630-D12BCCD41A49}" dt="2021-09-30T14:13:43.201" v="42"/>
          <ac:picMkLst>
            <pc:docMk/>
            <pc:sldMk cId="1366859815" sldId="260"/>
            <ac:picMk id="11" creationId="{40D4BCCC-D2C5-425D-8663-412CC873E914}"/>
          </ac:picMkLst>
        </pc:picChg>
      </pc:sldChg>
      <pc:sldChg chg="addSp modSp">
        <pc:chgData name="Amanda Taís" userId="32097b4cd584acfe" providerId="LiveId" clId="{92EAF51C-BD9E-4746-9630-D12BCCD41A49}" dt="2021-09-30T14:13:44.520" v="43"/>
        <pc:sldMkLst>
          <pc:docMk/>
          <pc:sldMk cId="301833990" sldId="261"/>
        </pc:sldMkLst>
        <pc:picChg chg="add mod">
          <ac:chgData name="Amanda Taís" userId="32097b4cd584acfe" providerId="LiveId" clId="{92EAF51C-BD9E-4746-9630-D12BCCD41A49}" dt="2021-09-30T14:13:44.520" v="43"/>
          <ac:picMkLst>
            <pc:docMk/>
            <pc:sldMk cId="301833990" sldId="261"/>
            <ac:picMk id="9" creationId="{D820CEC6-41C0-47F5-A7B5-5979D6633482}"/>
          </ac:picMkLst>
        </pc:picChg>
      </pc:sldChg>
      <pc:sldChg chg="addSp modSp">
        <pc:chgData name="Amanda Taís" userId="32097b4cd584acfe" providerId="LiveId" clId="{92EAF51C-BD9E-4746-9630-D12BCCD41A49}" dt="2021-09-30T14:13:46.291" v="44"/>
        <pc:sldMkLst>
          <pc:docMk/>
          <pc:sldMk cId="3707682645" sldId="262"/>
        </pc:sldMkLst>
        <pc:picChg chg="add mod">
          <ac:chgData name="Amanda Taís" userId="32097b4cd584acfe" providerId="LiveId" clId="{92EAF51C-BD9E-4746-9630-D12BCCD41A49}" dt="2021-09-30T14:13:46.291" v="44"/>
          <ac:picMkLst>
            <pc:docMk/>
            <pc:sldMk cId="3707682645" sldId="262"/>
            <ac:picMk id="9" creationId="{79365AC1-9CB1-450A-AE27-7F031654D921}"/>
          </ac:picMkLst>
        </pc:picChg>
      </pc:sldChg>
      <pc:sldChg chg="addSp modSp">
        <pc:chgData name="Amanda Taís" userId="32097b4cd584acfe" providerId="LiveId" clId="{92EAF51C-BD9E-4746-9630-D12BCCD41A49}" dt="2021-09-30T14:13:47.970" v="45"/>
        <pc:sldMkLst>
          <pc:docMk/>
          <pc:sldMk cId="610442521" sldId="263"/>
        </pc:sldMkLst>
        <pc:picChg chg="add mod">
          <ac:chgData name="Amanda Taís" userId="32097b4cd584acfe" providerId="LiveId" clId="{92EAF51C-BD9E-4746-9630-D12BCCD41A49}" dt="2021-09-30T14:13:47.970" v="45"/>
          <ac:picMkLst>
            <pc:docMk/>
            <pc:sldMk cId="610442521" sldId="263"/>
            <ac:picMk id="9" creationId="{83DDDAB5-A1BD-47E2-B79B-3217D9BB4A5F}"/>
          </ac:picMkLst>
        </pc:picChg>
      </pc:sldChg>
      <pc:sldChg chg="addSp delSp modSp mod">
        <pc:chgData name="Amanda Taís" userId="32097b4cd584acfe" providerId="LiveId" clId="{92EAF51C-BD9E-4746-9630-D12BCCD41A49}" dt="2021-09-30T14:15:04.813" v="52" actId="478"/>
        <pc:sldMkLst>
          <pc:docMk/>
          <pc:sldMk cId="2325642411" sldId="264"/>
        </pc:sldMkLst>
        <pc:picChg chg="del">
          <ac:chgData name="Amanda Taís" userId="32097b4cd584acfe" providerId="LiveId" clId="{92EAF51C-BD9E-4746-9630-D12BCCD41A49}" dt="2021-09-30T14:15:04.813" v="52" actId="478"/>
          <ac:picMkLst>
            <pc:docMk/>
            <pc:sldMk cId="2325642411" sldId="264"/>
            <ac:picMk id="4" creationId="{95328029-BD2D-45C9-9094-2D1ECF577263}"/>
          </ac:picMkLst>
        </pc:picChg>
        <pc:picChg chg="add mod">
          <ac:chgData name="Amanda Taís" userId="32097b4cd584acfe" providerId="LiveId" clId="{92EAF51C-BD9E-4746-9630-D12BCCD41A49}" dt="2021-09-30T14:13:49.771" v="46"/>
          <ac:picMkLst>
            <pc:docMk/>
            <pc:sldMk cId="2325642411" sldId="264"/>
            <ac:picMk id="5" creationId="{BD3308F5-FC7A-41E4-8525-7D3A11FE75B2}"/>
          </ac:picMkLst>
        </pc:picChg>
        <pc:picChg chg="del">
          <ac:chgData name="Amanda Taís" userId="32097b4cd584acfe" providerId="LiveId" clId="{92EAF51C-BD9E-4746-9630-D12BCCD41A49}" dt="2021-09-30T14:15:04.093" v="51" actId="478"/>
          <ac:picMkLst>
            <pc:docMk/>
            <pc:sldMk cId="2325642411" sldId="264"/>
            <ac:picMk id="9" creationId="{FFA68D8F-4823-49E3-9886-670C343B3073}"/>
          </ac:picMkLst>
        </pc:picChg>
      </pc:sldChg>
      <pc:sldChg chg="addSp delSp modSp mod">
        <pc:chgData name="Amanda Taís" userId="32097b4cd584acfe" providerId="LiveId" clId="{92EAF51C-BD9E-4746-9630-D12BCCD41A49}" dt="2021-09-30T14:15:06.581" v="53" actId="478"/>
        <pc:sldMkLst>
          <pc:docMk/>
          <pc:sldMk cId="3921966806" sldId="265"/>
        </pc:sldMkLst>
        <pc:picChg chg="add mod">
          <ac:chgData name="Amanda Taís" userId="32097b4cd584acfe" providerId="LiveId" clId="{92EAF51C-BD9E-4746-9630-D12BCCD41A49}" dt="2021-09-30T14:13:51.082" v="47"/>
          <ac:picMkLst>
            <pc:docMk/>
            <pc:sldMk cId="3921966806" sldId="265"/>
            <ac:picMk id="4" creationId="{0D06A7CE-B8E9-4041-BE58-A60BADB17260}"/>
          </ac:picMkLst>
        </pc:picChg>
        <pc:picChg chg="del">
          <ac:chgData name="Amanda Taís" userId="32097b4cd584acfe" providerId="LiveId" clId="{92EAF51C-BD9E-4746-9630-D12BCCD41A49}" dt="2021-09-30T14:15:06.581" v="53" actId="478"/>
          <ac:picMkLst>
            <pc:docMk/>
            <pc:sldMk cId="3921966806" sldId="265"/>
            <ac:picMk id="6" creationId="{235D5830-4A7E-4990-98F1-23C56EA16110}"/>
          </ac:picMkLst>
        </pc:picChg>
      </pc:sldChg>
      <pc:sldChg chg="addSp delSp modSp mod">
        <pc:chgData name="Amanda Taís" userId="32097b4cd584acfe" providerId="LiveId" clId="{92EAF51C-BD9E-4746-9630-D12BCCD41A49}" dt="2021-09-30T14:15:08.246" v="54" actId="478"/>
        <pc:sldMkLst>
          <pc:docMk/>
          <pc:sldMk cId="68189578" sldId="266"/>
        </pc:sldMkLst>
        <pc:picChg chg="add mod">
          <ac:chgData name="Amanda Taís" userId="32097b4cd584acfe" providerId="LiveId" clId="{92EAF51C-BD9E-4746-9630-D12BCCD41A49}" dt="2021-09-30T14:13:55.539" v="48"/>
          <ac:picMkLst>
            <pc:docMk/>
            <pc:sldMk cId="68189578" sldId="266"/>
            <ac:picMk id="4" creationId="{09EEFBEB-4EA4-4B94-B524-FBA5E7873E51}"/>
          </ac:picMkLst>
        </pc:picChg>
        <pc:picChg chg="del">
          <ac:chgData name="Amanda Taís" userId="32097b4cd584acfe" providerId="LiveId" clId="{92EAF51C-BD9E-4746-9630-D12BCCD41A49}" dt="2021-09-30T14:15:08.246" v="54" actId="478"/>
          <ac:picMkLst>
            <pc:docMk/>
            <pc:sldMk cId="68189578" sldId="266"/>
            <ac:picMk id="6" creationId="{82865269-68A3-4DA6-9562-E807BF93B04C}"/>
          </ac:picMkLst>
        </pc:picChg>
      </pc:sldChg>
      <pc:sldChg chg="addSp delSp modSp mod">
        <pc:chgData name="Amanda Taís" userId="32097b4cd584acfe" providerId="LiveId" clId="{92EAF51C-BD9E-4746-9630-D12BCCD41A49}" dt="2021-09-30T14:15:13.710" v="58" actId="478"/>
        <pc:sldMkLst>
          <pc:docMk/>
          <pc:sldMk cId="2551809138" sldId="267"/>
        </pc:sldMkLst>
        <pc:spChg chg="del">
          <ac:chgData name="Amanda Taís" userId="32097b4cd584acfe" providerId="LiveId" clId="{92EAF51C-BD9E-4746-9630-D12BCCD41A49}" dt="2021-09-30T14:15:12.854" v="57" actId="478"/>
          <ac:spMkLst>
            <pc:docMk/>
            <pc:sldMk cId="2551809138" sldId="267"/>
            <ac:spMk id="6" creationId="{1DD8FDDC-B8C7-402E-A363-B482D4A878B1}"/>
          </ac:spMkLst>
        </pc:spChg>
        <pc:spChg chg="del">
          <ac:chgData name="Amanda Taís" userId="32097b4cd584acfe" providerId="LiveId" clId="{92EAF51C-BD9E-4746-9630-D12BCCD41A49}" dt="2021-09-30T14:15:13.710" v="58" actId="478"/>
          <ac:spMkLst>
            <pc:docMk/>
            <pc:sldMk cId="2551809138" sldId="267"/>
            <ac:spMk id="12" creationId="{4E03D78D-2DF0-4D75-B226-CBE79FF99B8E}"/>
          </ac:spMkLst>
        </pc:spChg>
        <pc:picChg chg="del">
          <ac:chgData name="Amanda Taís" userId="32097b4cd584acfe" providerId="LiveId" clId="{92EAF51C-BD9E-4746-9630-D12BCCD41A49}" dt="2021-09-30T14:15:09.566" v="55" actId="478"/>
          <ac:picMkLst>
            <pc:docMk/>
            <pc:sldMk cId="2551809138" sldId="267"/>
            <ac:picMk id="4" creationId="{6F7381E0-F828-4232-9628-82506CE21F43}"/>
          </ac:picMkLst>
        </pc:picChg>
        <pc:picChg chg="add mod">
          <ac:chgData name="Amanda Taís" userId="32097b4cd584acfe" providerId="LiveId" clId="{92EAF51C-BD9E-4746-9630-D12BCCD41A49}" dt="2021-09-30T14:14:01.268" v="50" actId="1076"/>
          <ac:picMkLst>
            <pc:docMk/>
            <pc:sldMk cId="2551809138" sldId="267"/>
            <ac:picMk id="7" creationId="{2CBDFF01-7026-4ADD-84D0-0029B26BF678}"/>
          </ac:picMkLst>
        </pc:picChg>
        <pc:picChg chg="del">
          <ac:chgData name="Amanda Taís" userId="32097b4cd584acfe" providerId="LiveId" clId="{92EAF51C-BD9E-4746-9630-D12BCCD41A49}" dt="2021-09-30T14:15:10.101" v="56" actId="478"/>
          <ac:picMkLst>
            <pc:docMk/>
            <pc:sldMk cId="2551809138" sldId="267"/>
            <ac:picMk id="11" creationId="{76F30065-A593-4031-8CBD-F2C1CFE9B854}"/>
          </ac:picMkLst>
        </pc:picChg>
      </pc:sldChg>
    </pc:docChg>
  </pc:docChgLst>
  <pc:docChgLst>
    <pc:chgData name="Amanda Taís" userId="32097b4cd584acfe" providerId="LiveId" clId="{73B0A12F-0EB0-4DC3-88F7-FAA2456A319B}"/>
    <pc:docChg chg="undo custSel modSld">
      <pc:chgData name="Amanda Taís" userId="32097b4cd584acfe" providerId="LiveId" clId="{73B0A12F-0EB0-4DC3-88F7-FAA2456A319B}" dt="2021-09-29T19:50:30.615" v="11" actId="1076"/>
      <pc:docMkLst>
        <pc:docMk/>
      </pc:docMkLst>
      <pc:sldChg chg="delSp modSp mod">
        <pc:chgData name="Amanda Taís" userId="32097b4cd584acfe" providerId="LiveId" clId="{73B0A12F-0EB0-4DC3-88F7-FAA2456A319B}" dt="2021-09-29T19:50:30.615" v="11" actId="1076"/>
        <pc:sldMkLst>
          <pc:docMk/>
          <pc:sldMk cId="871417631" sldId="256"/>
        </pc:sldMkLst>
        <pc:spChg chg="del">
          <ac:chgData name="Amanda Taís" userId="32097b4cd584acfe" providerId="LiveId" clId="{73B0A12F-0EB0-4DC3-88F7-FAA2456A319B}" dt="2021-09-10T13:48:53.518" v="0" actId="478"/>
          <ac:spMkLst>
            <pc:docMk/>
            <pc:sldMk cId="871417631" sldId="256"/>
            <ac:spMk id="5" creationId="{46F80ACB-292C-4E90-8887-CEE8EB87DB1F}"/>
          </ac:spMkLst>
        </pc:spChg>
        <pc:spChg chg="mod">
          <ac:chgData name="Amanda Taís" userId="32097b4cd584acfe" providerId="LiveId" clId="{73B0A12F-0EB0-4DC3-88F7-FAA2456A319B}" dt="2021-09-10T13:48:59.975" v="2" actId="20577"/>
          <ac:spMkLst>
            <pc:docMk/>
            <pc:sldMk cId="871417631" sldId="256"/>
            <ac:spMk id="6" creationId="{A911121E-4CD3-4E27-90B6-040ED74F021C}"/>
          </ac:spMkLst>
        </pc:spChg>
        <pc:spChg chg="mod">
          <ac:chgData name="Amanda Taís" userId="32097b4cd584acfe" providerId="LiveId" clId="{73B0A12F-0EB0-4DC3-88F7-FAA2456A319B}" dt="2021-09-10T13:48:58.387" v="1" actId="1076"/>
          <ac:spMkLst>
            <pc:docMk/>
            <pc:sldMk cId="871417631" sldId="256"/>
            <ac:spMk id="8" creationId="{F70CAE62-1750-449D-BA83-EAA820B79C47}"/>
          </ac:spMkLst>
        </pc:spChg>
        <pc:spChg chg="mod">
          <ac:chgData name="Amanda Taís" userId="32097b4cd584acfe" providerId="LiveId" clId="{73B0A12F-0EB0-4DC3-88F7-FAA2456A319B}" dt="2021-09-29T19:50:30.615" v="11" actId="1076"/>
          <ac:spMkLst>
            <pc:docMk/>
            <pc:sldMk cId="871417631" sldId="256"/>
            <ac:spMk id="9" creationId="{7768EBBA-297A-4C4C-94D6-F9BE388798E0}"/>
          </ac:spMkLst>
        </pc:spChg>
      </pc:sldChg>
      <pc:sldChg chg="modSp mod">
        <pc:chgData name="Amanda Taís" userId="32097b4cd584acfe" providerId="LiveId" clId="{73B0A12F-0EB0-4DC3-88F7-FAA2456A319B}" dt="2021-09-10T14:16:50.235" v="8" actId="207"/>
        <pc:sldMkLst>
          <pc:docMk/>
          <pc:sldMk cId="757547040" sldId="257"/>
        </pc:sldMkLst>
        <pc:spChg chg="mod">
          <ac:chgData name="Amanda Taís" userId="32097b4cd584acfe" providerId="LiveId" clId="{73B0A12F-0EB0-4DC3-88F7-FAA2456A319B}" dt="2021-09-10T14:16:50.235" v="8" actId="207"/>
          <ac:spMkLst>
            <pc:docMk/>
            <pc:sldMk cId="757547040" sldId="257"/>
            <ac:spMk id="16" creationId="{F5DFD984-60AB-41F4-ADC9-65375CFB844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79DBA-9242-4721-A2B0-C4DE28602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673B55-5B75-4721-BF3C-8D5E0B265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2E8943-811E-4916-AA3B-229BB2520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F33-6991-48A8-9433-7F4D7D8E63B8}" type="datetimeFigureOut">
              <a:rPr lang="pt-BR" smtClean="0"/>
              <a:t>04/10/2021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B44B0E-AD5E-45C9-BA91-C417FA32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1DB331-29DF-4A93-A847-7E617853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5ECA-4B78-47F2-8018-1AF0E44B2E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45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30764-9D3D-4788-ADFC-BC8C75ABF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8DB7184-97DB-43A1-837E-43407E3CE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8EC165-901A-48DC-8E2E-BD46C75B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F33-6991-48A8-9433-7F4D7D8E63B8}" type="datetimeFigureOut">
              <a:rPr lang="pt-BR" smtClean="0"/>
              <a:t>04/10/2021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FBD767-0C19-408A-8997-6F61205D5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D16567-B01B-40D3-843F-E7BC78C6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5ECA-4B78-47F2-8018-1AF0E44B2E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3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843635-92F9-4911-840B-1E0B99B9F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562038-821A-4F0C-9686-78541A91B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1849DC-8B96-42BF-90B9-715B1F40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F33-6991-48A8-9433-7F4D7D8E63B8}" type="datetimeFigureOut">
              <a:rPr lang="pt-BR" smtClean="0"/>
              <a:t>04/10/2021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9E1A1E-FE6F-424E-AFC2-C5DCBCD70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D52536-CDF7-4F97-BA78-8A9F8214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5ECA-4B78-47F2-8018-1AF0E44B2E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20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8A6AD-96A5-4D6D-A2B5-12DA82A8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6CEC29-4793-4F24-882F-0220B58B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78EE90-EE4D-4080-8ABF-7B41EE600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F33-6991-48A8-9433-7F4D7D8E63B8}" type="datetimeFigureOut">
              <a:rPr lang="pt-BR" smtClean="0"/>
              <a:t>04/10/2021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3D12E4-71C1-4C2A-B798-40B41270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19793A-1A0E-4DFA-BEB4-9C1347E30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5ECA-4B78-47F2-8018-1AF0E44B2E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62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8ECBB-F7A6-48FE-8514-D477B30B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B74CDA-4BA2-48C4-9B39-A4EBAC23A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262900-04D7-4778-A41C-ED1A0DA6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F33-6991-48A8-9433-7F4D7D8E63B8}" type="datetimeFigureOut">
              <a:rPr lang="pt-BR" smtClean="0"/>
              <a:t>04/10/2021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F23D77-F141-4C1A-B7E1-02EAF677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4634EC-FAEA-4143-8B86-B3C1BA69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5ECA-4B78-47F2-8018-1AF0E44B2E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78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D71CD-A801-438A-AFAC-CD6E00D9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1C9973-6DEA-45E7-8C6F-67A77B9EE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593152-1F8C-4C77-ADFE-DEE59B6FB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1D122B-BBD7-46C6-809F-419C8A33F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F33-6991-48A8-9433-7F4D7D8E63B8}" type="datetimeFigureOut">
              <a:rPr lang="pt-BR" smtClean="0"/>
              <a:t>04/10/2021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6D4ABE-8550-469C-82F1-0D3FB351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EDB0E4-CC13-4400-A404-83D3D3FF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5ECA-4B78-47F2-8018-1AF0E44B2E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48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105BA-08F5-4E08-AA33-F0047C94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362B4D-8791-4AE7-9EEE-6078D8F6A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8BE35A-9FA8-4F45-8B4D-9797B518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51FA974-CAFB-4727-8538-94698CBAC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9267D33-A985-4067-AA9F-80EE3B5E9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57C1C21-59FA-434C-AC93-EE71CFA19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F33-6991-48A8-9433-7F4D7D8E63B8}" type="datetimeFigureOut">
              <a:rPr lang="pt-BR" smtClean="0"/>
              <a:t>04/10/2021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7164976-9688-4758-AEBB-29D7AAE3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DC59BB0-B86A-400A-99F0-548CAC0A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5ECA-4B78-47F2-8018-1AF0E44B2E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07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E54E6-56F1-4C99-9F6E-8D88E0F15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3C0D3DE-8453-4E5F-A300-54C9CF522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F33-6991-48A8-9433-7F4D7D8E63B8}" type="datetimeFigureOut">
              <a:rPr lang="pt-BR" smtClean="0"/>
              <a:t>04/10/2021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BF41BAE-CBC5-4B7F-A6B5-BC4B7013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18B8069-7422-4D02-AA86-F4BF12C8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5ECA-4B78-47F2-8018-1AF0E44B2E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48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BC8B5C7-3E66-4F50-BFF9-B3A8F0E01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F33-6991-48A8-9433-7F4D7D8E63B8}" type="datetimeFigureOut">
              <a:rPr lang="pt-BR" smtClean="0"/>
              <a:t>04/10/2021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CB88DB5-82C8-4670-8975-3CC5226B9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5353CB-1FA2-44CC-8926-0838E761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5ECA-4B78-47F2-8018-1AF0E44B2E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1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AB997-F4EB-437D-8E99-0E6C8906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52C2D0-BDC2-40AA-8694-4A9CA247C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14E53E2-7632-4426-AF0A-2E74BBF73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4312E8-202A-4F27-AD2A-88424CD6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F33-6991-48A8-9433-7F4D7D8E63B8}" type="datetimeFigureOut">
              <a:rPr lang="pt-BR" smtClean="0"/>
              <a:t>04/10/2021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1B5472-7C18-4BE5-8146-396046433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D3794D-24EF-4F96-8A9D-10B84AF7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5ECA-4B78-47F2-8018-1AF0E44B2E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4E7B4-8AE6-439B-9086-10DCC0838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25A535B-8AF5-4CE3-A586-C7048D00D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9A16F38-DF54-40C7-8119-B6DE226EA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880718-485F-41A1-9D28-323A708B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F33-6991-48A8-9433-7F4D7D8E63B8}" type="datetimeFigureOut">
              <a:rPr lang="pt-BR" smtClean="0"/>
              <a:t>04/10/2021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608EC1-8619-4696-96B0-4BAAABC84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9BE795-B7C3-472F-BB71-3C9665C4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5ECA-4B78-47F2-8018-1AF0E44B2E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26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824E801-8DC1-4101-A81E-DE33BDA7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D5A3AA-1BC3-40C3-89F7-607A59815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EB65AC-4C45-44E4-82B6-78136AA12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ECF33-6991-48A8-9433-7F4D7D8E63B8}" type="datetimeFigureOut">
              <a:rPr lang="pt-BR" smtClean="0"/>
              <a:t>04/10/2021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8E299D-F50D-4B7E-8242-A8BCBA69B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F488A1-C07E-44E1-87E0-21F96DE2E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5ECA-4B78-47F2-8018-1AF0E44B2E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4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microsoft.com/office/2007/relationships/hdphoto" Target="../media/hdphoto8.wdp"/><Relationship Id="rId12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2.wdp"/><Relationship Id="rId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.jpg"/><Relationship Id="rId7" Type="http://schemas.microsoft.com/office/2007/relationships/hdphoto" Target="../media/hdphoto10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0">
            <a:extLst>
              <a:ext uri="{FF2B5EF4-FFF2-40B4-BE49-F238E27FC236}">
                <a16:creationId xmlns:a16="http://schemas.microsoft.com/office/drawing/2014/main" id="{35193E2E-F53D-4B24-AE5D-F284D695A9C3}"/>
              </a:ext>
            </a:extLst>
          </p:cNvPr>
          <p:cNvSpPr txBox="1">
            <a:spLocks/>
          </p:cNvSpPr>
          <p:nvPr/>
        </p:nvSpPr>
        <p:spPr>
          <a:xfrm>
            <a:off x="6176930" y="2884108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Projeto de </a:t>
            </a:r>
          </a:p>
          <a:p>
            <a:r>
              <a:rPr lang="pt-BR" sz="5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Interiores</a:t>
            </a:r>
          </a:p>
        </p:txBody>
      </p:sp>
      <p:sp>
        <p:nvSpPr>
          <p:cNvPr id="6" name="Espaço Reservado para Conteúdo 6">
            <a:extLst>
              <a:ext uri="{FF2B5EF4-FFF2-40B4-BE49-F238E27FC236}">
                <a16:creationId xmlns:a16="http://schemas.microsoft.com/office/drawing/2014/main" id="{A911121E-4CD3-4E27-90B6-040ED74F021C}"/>
              </a:ext>
            </a:extLst>
          </p:cNvPr>
          <p:cNvSpPr txBox="1">
            <a:spLocks/>
          </p:cNvSpPr>
          <p:nvPr/>
        </p:nvSpPr>
        <p:spPr>
          <a:xfrm>
            <a:off x="6289081" y="5288222"/>
            <a:ext cx="2052961" cy="38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1000" dirty="0">
                <a:solidFill>
                  <a:srgbClr val="86451C"/>
                </a:solidFill>
                <a:latin typeface="Century Gothic" panose="020B0502020202020204" pitchFamily="34" charset="0"/>
              </a:rPr>
              <a:t>São Paulo,</a:t>
            </a:r>
            <a:br>
              <a:rPr lang="pt-BR" sz="1000" dirty="0">
                <a:solidFill>
                  <a:srgbClr val="86451C"/>
                </a:solidFill>
                <a:latin typeface="Century Gothic" panose="020B0502020202020204" pitchFamily="34" charset="0"/>
              </a:rPr>
            </a:br>
            <a:r>
              <a:rPr lang="pt-BR" sz="1000" dirty="0">
                <a:solidFill>
                  <a:srgbClr val="86451C"/>
                </a:solidFill>
                <a:latin typeface="Century Gothic" panose="020B0502020202020204" pitchFamily="34" charset="0"/>
              </a:rPr>
              <a:t>set.2021</a:t>
            </a:r>
            <a:r>
              <a:rPr lang="pt-BR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Espaço Reservado para Conteúdo 4">
            <a:extLst>
              <a:ext uri="{FF2B5EF4-FFF2-40B4-BE49-F238E27FC236}">
                <a16:creationId xmlns:a16="http://schemas.microsoft.com/office/drawing/2014/main" id="{078C1249-BC8F-41AD-ADCD-A5A537265C52}"/>
              </a:ext>
            </a:extLst>
          </p:cNvPr>
          <p:cNvSpPr txBox="1">
            <a:spLocks/>
          </p:cNvSpPr>
          <p:nvPr/>
        </p:nvSpPr>
        <p:spPr>
          <a:xfrm>
            <a:off x="6398643" y="3696180"/>
            <a:ext cx="3091586" cy="2864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pt-BR" dirty="0">
              <a:solidFill>
                <a:schemeClr val="accent4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0CAE62-1750-449D-BA83-EAA820B79C47}"/>
              </a:ext>
            </a:extLst>
          </p:cNvPr>
          <p:cNvSpPr txBox="1"/>
          <p:nvPr/>
        </p:nvSpPr>
        <p:spPr>
          <a:xfrm>
            <a:off x="6289081" y="2130482"/>
            <a:ext cx="26818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200" dirty="0">
                <a:solidFill>
                  <a:srgbClr val="86451C"/>
                </a:solidFill>
                <a:latin typeface="Century Gothic" panose="020B0502020202020204" pitchFamily="34" charset="0"/>
              </a:rPr>
              <a:t>| NOME CLIENTE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768EBBA-297A-4C4C-94D6-F9BE388798E0}"/>
              </a:ext>
            </a:extLst>
          </p:cNvPr>
          <p:cNvSpPr/>
          <p:nvPr/>
        </p:nvSpPr>
        <p:spPr>
          <a:xfrm>
            <a:off x="11286147" y="0"/>
            <a:ext cx="905853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F3CB9A1-DC1F-4C09-A4F6-18E179CC9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05" y="2645794"/>
            <a:ext cx="1867857" cy="180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17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9BE7811-CC6F-4507-862E-7B5B27E93ED0}"/>
              </a:ext>
            </a:extLst>
          </p:cNvPr>
          <p:cNvSpPr/>
          <p:nvPr/>
        </p:nvSpPr>
        <p:spPr>
          <a:xfrm>
            <a:off x="6858001" y="0"/>
            <a:ext cx="533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D06A7CE-B8E9-4041-BE58-A60BADB17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078" y="6048904"/>
            <a:ext cx="743394" cy="7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6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8C69D88-6F93-4539-B8BF-679A0B85A610}"/>
              </a:ext>
            </a:extLst>
          </p:cNvPr>
          <p:cNvSpPr/>
          <p:nvPr/>
        </p:nvSpPr>
        <p:spPr>
          <a:xfrm>
            <a:off x="6858001" y="0"/>
            <a:ext cx="533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9EEFBEB-4EA4-4B94-B524-FBA5E7873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078" y="6048904"/>
            <a:ext cx="743394" cy="7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9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A19C3ED-127F-4BFA-B1DC-435223BFF905}"/>
              </a:ext>
            </a:extLst>
          </p:cNvPr>
          <p:cNvSpPr/>
          <p:nvPr/>
        </p:nvSpPr>
        <p:spPr>
          <a:xfrm>
            <a:off x="6858001" y="0"/>
            <a:ext cx="533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CBDFF01-7026-4ADD-84D0-0029B26BF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227" y="6140741"/>
            <a:ext cx="743394" cy="7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09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3505760-B311-455E-9F5D-2A0D44AD65A1}"/>
              </a:ext>
            </a:extLst>
          </p:cNvPr>
          <p:cNvSpPr txBox="1">
            <a:spLocks/>
          </p:cNvSpPr>
          <p:nvPr/>
        </p:nvSpPr>
        <p:spPr>
          <a:xfrm>
            <a:off x="547533" y="2926799"/>
            <a:ext cx="33861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8000" dirty="0">
                <a:solidFill>
                  <a:schemeClr val="tx2"/>
                </a:solidFill>
                <a:latin typeface="Century Gothic" panose="020B0502020202020204" pitchFamily="34" charset="0"/>
              </a:rPr>
              <a:t>Sala de Estar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5DFD984-60AB-41F4-ADC9-65375CFB8448}"/>
              </a:ext>
            </a:extLst>
          </p:cNvPr>
          <p:cNvSpPr/>
          <p:nvPr/>
        </p:nvSpPr>
        <p:spPr>
          <a:xfrm>
            <a:off x="6858001" y="0"/>
            <a:ext cx="5334000" cy="6858000"/>
          </a:xfrm>
          <a:prstGeom prst="rect">
            <a:avLst/>
          </a:prstGeom>
          <a:solidFill>
            <a:srgbClr val="D0CECE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Imagem 16" descr="Diagrama, Desenho técnico&#10;&#10;Descrição gerada automaticamente">
            <a:extLst>
              <a:ext uri="{FF2B5EF4-FFF2-40B4-BE49-F238E27FC236}">
                <a16:creationId xmlns:a16="http://schemas.microsoft.com/office/drawing/2014/main" id="{F17916AE-5130-4DE9-8103-55B37201C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83" b="88415" l="34354" r="77243">
                        <a14:foregroundMark x1="35394" y1="7683" x2="53556" y2="8049"/>
                        <a14:foregroundMark x1="53939" y1="8902" x2="53665" y2="51951"/>
                        <a14:foregroundMark x1="53993" y1="51951" x2="73632" y2="54268"/>
                        <a14:foregroundMark x1="73632" y1="54268" x2="76860" y2="62805"/>
                        <a14:foregroundMark x1="76860" y1="62805" x2="76641" y2="64756"/>
                        <a14:foregroundMark x1="59519" y1="51341" x2="77243" y2="52561"/>
                        <a14:foregroundMark x1="77188" y1="53293" x2="76860" y2="62561"/>
                        <a14:foregroundMark x1="76313" y1="66098" x2="60503" y2="65854"/>
                        <a14:foregroundMark x1="59683" y1="65854" x2="59190" y2="87195"/>
                        <a14:foregroundMark x1="59190" y1="87439" x2="36160" y2="87195"/>
                        <a14:foregroundMark x1="36160" y1="87195" x2="35011" y2="88049"/>
                        <a14:foregroundMark x1="34354" y1="88415" x2="34409" y2="8537"/>
                        <a14:foregroundMark x1="52516" y1="69268" x2="42396" y2="69390"/>
                        <a14:foregroundMark x1="47484" y1="69024" x2="52407" y2="67805"/>
                        <a14:foregroundMark x1="52407" y1="67805" x2="46882" y2="68293"/>
                        <a14:foregroundMark x1="46882" y1="68293" x2="45569" y2="65122"/>
                        <a14:foregroundMark x1="50328" y1="69756" x2="45897" y2="74390"/>
                        <a14:foregroundMark x1="45897" y1="74390" x2="45514" y2="74268"/>
                        <a14:foregroundMark x1="47319" y1="73537" x2="54978" y2="724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66" t="5507" r="21667" b="8851"/>
          <a:stretch/>
        </p:blipFill>
        <p:spPr>
          <a:xfrm>
            <a:off x="4818613" y="205250"/>
            <a:ext cx="7218859" cy="6140027"/>
          </a:xfrm>
          <a:prstGeom prst="rect">
            <a:avLst/>
          </a:prstGeom>
        </p:spPr>
      </p:pic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4B32B666-1992-4F07-B1DD-52B5810A7CCB}"/>
              </a:ext>
            </a:extLst>
          </p:cNvPr>
          <p:cNvCxnSpPr>
            <a:cxnSpLocks/>
          </p:cNvCxnSpPr>
          <p:nvPr/>
        </p:nvCxnSpPr>
        <p:spPr>
          <a:xfrm>
            <a:off x="4951897" y="330064"/>
            <a:ext cx="322349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C4A7677E-A811-4AEE-8EBB-275212048539}"/>
              </a:ext>
            </a:extLst>
          </p:cNvPr>
          <p:cNvCxnSpPr>
            <a:cxnSpLocks/>
          </p:cNvCxnSpPr>
          <p:nvPr/>
        </p:nvCxnSpPr>
        <p:spPr>
          <a:xfrm>
            <a:off x="4951897" y="330064"/>
            <a:ext cx="0" cy="58697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AB8E52FE-729B-4D78-911A-5CB72FCB2EFE}"/>
              </a:ext>
            </a:extLst>
          </p:cNvPr>
          <p:cNvCxnSpPr>
            <a:cxnSpLocks/>
          </p:cNvCxnSpPr>
          <p:nvPr/>
        </p:nvCxnSpPr>
        <p:spPr>
          <a:xfrm>
            <a:off x="4951897" y="6199772"/>
            <a:ext cx="4147127" cy="207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10D8F6AE-A419-4CAE-9177-DD302F7DFC61}"/>
              </a:ext>
            </a:extLst>
          </p:cNvPr>
          <p:cNvCxnSpPr>
            <a:cxnSpLocks/>
          </p:cNvCxnSpPr>
          <p:nvPr/>
        </p:nvCxnSpPr>
        <p:spPr>
          <a:xfrm>
            <a:off x="9099024" y="4603036"/>
            <a:ext cx="0" cy="16175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8A3D7885-5426-42AC-B00A-CBD117A565C2}"/>
              </a:ext>
            </a:extLst>
          </p:cNvPr>
          <p:cNvCxnSpPr>
            <a:cxnSpLocks/>
          </p:cNvCxnSpPr>
          <p:nvPr/>
        </p:nvCxnSpPr>
        <p:spPr>
          <a:xfrm>
            <a:off x="9099024" y="4603036"/>
            <a:ext cx="28263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6E630AD2-6226-4B6A-BD05-32C3855A67A4}"/>
              </a:ext>
            </a:extLst>
          </p:cNvPr>
          <p:cNvCxnSpPr>
            <a:cxnSpLocks/>
          </p:cNvCxnSpPr>
          <p:nvPr/>
        </p:nvCxnSpPr>
        <p:spPr>
          <a:xfrm>
            <a:off x="8175388" y="3411642"/>
            <a:ext cx="37294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3C757191-6277-44D5-B4FE-0C9F0AED3659}"/>
              </a:ext>
            </a:extLst>
          </p:cNvPr>
          <p:cNvCxnSpPr>
            <a:cxnSpLocks/>
          </p:cNvCxnSpPr>
          <p:nvPr/>
        </p:nvCxnSpPr>
        <p:spPr>
          <a:xfrm>
            <a:off x="8175388" y="330064"/>
            <a:ext cx="0" cy="30815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AEE7C946-DA0E-4173-A782-590204622AD0}"/>
              </a:ext>
            </a:extLst>
          </p:cNvPr>
          <p:cNvCxnSpPr>
            <a:cxnSpLocks/>
          </p:cNvCxnSpPr>
          <p:nvPr/>
        </p:nvCxnSpPr>
        <p:spPr>
          <a:xfrm>
            <a:off x="11904820" y="3411642"/>
            <a:ext cx="0" cy="1191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0DEF8148-B124-4C63-B200-650B0BA5A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078" y="6048904"/>
            <a:ext cx="743394" cy="7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4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254FF85-4B74-4BBA-A169-B57B2118AD2D}"/>
              </a:ext>
            </a:extLst>
          </p:cNvPr>
          <p:cNvSpPr txBox="1">
            <a:spLocks/>
          </p:cNvSpPr>
          <p:nvPr/>
        </p:nvSpPr>
        <p:spPr>
          <a:xfrm>
            <a:off x="826626" y="2186006"/>
            <a:ext cx="3936557" cy="33442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tx2"/>
                </a:solidFill>
                <a:latin typeface="Century Gothic" panose="020B0502020202020204" pitchFamily="34" charset="0"/>
              </a:rPr>
              <a:t>Mood</a:t>
            </a:r>
          </a:p>
        </p:txBody>
      </p:sp>
      <p:pic>
        <p:nvPicPr>
          <p:cNvPr id="5" name="Picture 2" descr="ARAUCO Brasil | Coleção Masisa | Chamois">
            <a:extLst>
              <a:ext uri="{FF2B5EF4-FFF2-40B4-BE49-F238E27FC236}">
                <a16:creationId xmlns:a16="http://schemas.microsoft.com/office/drawing/2014/main" id="{00C1FE4F-AF38-47BA-891F-182C76D2E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4" y="-1"/>
            <a:ext cx="4582160" cy="685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apel De Parede Textura Cinza Linho 4172 Vinilico Premium">
            <a:extLst>
              <a:ext uri="{FF2B5EF4-FFF2-40B4-BE49-F238E27FC236}">
                <a16:creationId xmlns:a16="http://schemas.microsoft.com/office/drawing/2014/main" id="{912586EB-1991-400B-B740-299216F7E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02" y="0"/>
            <a:ext cx="34864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31E4E99-2335-4370-AF68-BFCB7B12E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95938" l="10000" r="90000">
                        <a14:foregroundMark x1="48594" y1="5000" x2="48594" y2="5000"/>
                        <a14:foregroundMark x1="42813" y1="6875" x2="42813" y2="6875"/>
                        <a14:foregroundMark x1="41406" y1="1250" x2="41406" y2="1250"/>
                        <a14:foregroundMark x1="46563" y1="781" x2="46563" y2="781"/>
                        <a14:foregroundMark x1="51250" y1="1563" x2="51250" y2="1563"/>
                        <a14:foregroundMark x1="57656" y1="13438" x2="57656" y2="13438"/>
                        <a14:foregroundMark x1="52500" y1="92500" x2="52500" y2="92500"/>
                        <a14:foregroundMark x1="49844" y1="95938" x2="49844" y2="95938"/>
                        <a14:backgroundMark x1="46094" y1="47344" x2="46094" y2="47344"/>
                        <a14:backgroundMark x1="47500" y1="49531" x2="47500" y2="49531"/>
                        <a14:backgroundMark x1="45781" y1="52812" x2="45781" y2="52812"/>
                        <a14:backgroundMark x1="47813" y1="84219" x2="47813" y2="84219"/>
                        <a14:backgroundMark x1="50938" y1="86563" x2="50938" y2="86563"/>
                        <a14:backgroundMark x1="47344" y1="92188" x2="47344" y2="92188"/>
                        <a14:backgroundMark x1="51406" y1="95156" x2="51406" y2="95156"/>
                        <a14:backgroundMark x1="49688" y1="82813" x2="49688" y2="82813"/>
                        <a14:backgroundMark x1="46406" y1="75313" x2="46406" y2="75313"/>
                        <a14:backgroundMark x1="43594" y1="76250" x2="43594" y2="76250"/>
                        <a14:backgroundMark x1="47500" y1="70156" x2="47500" y2="70156"/>
                        <a14:backgroundMark x1="56094" y1="45781" x2="56094" y2="45781"/>
                        <a14:backgroundMark x1="48438" y1="12031" x2="48438" y2="12031"/>
                        <a14:backgroundMark x1="48594" y1="1406" x2="48594" y2="1406"/>
                        <a14:backgroundMark x1="53281" y1="13438" x2="53281" y2="13438"/>
                        <a14:backgroundMark x1="45156" y1="1094" x2="45156" y2="1094"/>
                        <a14:backgroundMark x1="50938" y1="27656" x2="50938" y2="27656"/>
                        <a14:backgroundMark x1="49844" y1="15937" x2="49844" y2="15937"/>
                        <a14:backgroundMark x1="50000" y1="54375" x2="50000" y2="54375"/>
                        <a14:backgroundMark x1="51406" y1="61719" x2="51406" y2="61719"/>
                        <a14:backgroundMark x1="53750" y1="87969" x2="53750" y2="87969"/>
                        <a14:backgroundMark x1="52969" y1="88125" x2="52969" y2="88125"/>
                        <a14:backgroundMark x1="47500" y1="67031" x2="47500" y2="67031"/>
                        <a14:backgroundMark x1="48750" y1="62656" x2="48750" y2="62656"/>
                        <a14:backgroundMark x1="51250" y1="60938" x2="51250" y2="60938"/>
                        <a14:backgroundMark x1="49063" y1="57969" x2="49063" y2="57969"/>
                        <a14:backgroundMark x1="48594" y1="53906" x2="48594" y2="53906"/>
                        <a14:backgroundMark x1="51563" y1="56719" x2="51563" y2="56719"/>
                        <a14:backgroundMark x1="48750" y1="66094" x2="48750" y2="66094"/>
                        <a14:backgroundMark x1="48594" y1="95625" x2="48594" y2="95625"/>
                        <a14:backgroundMark x1="44688" y1="93125" x2="44688" y2="93125"/>
                        <a14:backgroundMark x1="50781" y1="32344" x2="50781" y2="32344"/>
                        <a14:backgroundMark x1="54063" y1="45313" x2="54063" y2="45313"/>
                        <a14:backgroundMark x1="49063" y1="7031" x2="49063" y2="7031"/>
                        <a14:backgroundMark x1="52969" y1="15937" x2="52969" y2="15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23" y="5912"/>
            <a:ext cx="3936557" cy="390172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85C3CD1-CAAC-438C-83FE-DC60733DD0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44" b="58981" l="6719" r="21042">
                        <a14:foregroundMark x1="14635" y1="58704" x2="14792" y2="59074"/>
                        <a14:foregroundMark x1="20521" y1="53519" x2="21042" y2="54722"/>
                      </a14:backgroundRemoval>
                    </a14:imgEffect>
                  </a14:imgLayer>
                </a14:imgProps>
              </a:ext>
            </a:extLst>
          </a:blip>
          <a:srcRect l="5006" t="25980" r="77696" b="37836"/>
          <a:stretch/>
        </p:blipFill>
        <p:spPr>
          <a:xfrm>
            <a:off x="4487403" y="4202545"/>
            <a:ext cx="2918411" cy="2655455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3E92CDB-94BA-4B92-947F-F96A57EF0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7" r="21657" b="7491"/>
          <a:stretch/>
        </p:blipFill>
        <p:spPr bwMode="auto">
          <a:xfrm>
            <a:off x="2970101" y="463101"/>
            <a:ext cx="3586164" cy="616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6A338FB-99D0-4098-9B23-5BF917A3FE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078" y="6048904"/>
            <a:ext cx="743394" cy="7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8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RAUCO Brasil | Coleção Masisa | Chamois">
            <a:extLst>
              <a:ext uri="{FF2B5EF4-FFF2-40B4-BE49-F238E27FC236}">
                <a16:creationId xmlns:a16="http://schemas.microsoft.com/office/drawing/2014/main" id="{3F72EDF6-44F6-4071-AB7A-733471EF5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38" y="1"/>
            <a:ext cx="5474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TON MESA LATERAL REDONDA 30 CM - Tok Stok - M">
            <a:extLst>
              <a:ext uri="{FF2B5EF4-FFF2-40B4-BE49-F238E27FC236}">
                <a16:creationId xmlns:a16="http://schemas.microsoft.com/office/drawing/2014/main" id="{FD560F2B-5B0E-4E14-B68E-B688F7BFB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3" b="94478" l="10000" r="90000">
                        <a14:foregroundMark x1="31045" y1="6418" x2="59552" y2="4776"/>
                        <a14:foregroundMark x1="59552" y1="4776" x2="63582" y2="11194"/>
                        <a14:foregroundMark x1="63582" y1="11194" x2="33582" y2="11194"/>
                        <a14:foregroundMark x1="33582" y1="11194" x2="32687" y2="6866"/>
                        <a14:foregroundMark x1="34328" y1="6119" x2="53433" y2="3582"/>
                        <a14:foregroundMark x1="53433" y1="3582" x2="56866" y2="3731"/>
                        <a14:foregroundMark x1="43284" y1="14030" x2="58806" y2="14179"/>
                        <a14:foregroundMark x1="58806" y1="14179" x2="59403" y2="13881"/>
                        <a14:foregroundMark x1="45970" y1="86716" x2="39104" y2="90448"/>
                        <a14:foregroundMark x1="39104" y1="90448" x2="51343" y2="96866"/>
                        <a14:foregroundMark x1="51343" y1="96866" x2="62836" y2="94478"/>
                        <a14:foregroundMark x1="62836" y1="94478" x2="55970" y2="86866"/>
                        <a14:foregroundMark x1="55970" y1="86866" x2="51045" y2="85970"/>
                        <a14:foregroundMark x1="50000" y1="90746" x2="51791" y2="15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957" y="4402934"/>
            <a:ext cx="2444115" cy="244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TON MESA LATERAL REDONDA 30 CM - Tok Stok - M">
            <a:extLst>
              <a:ext uri="{FF2B5EF4-FFF2-40B4-BE49-F238E27FC236}">
                <a16:creationId xmlns:a16="http://schemas.microsoft.com/office/drawing/2014/main" id="{0171CFF8-EA7E-40E0-87DF-72C52B5B0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3" b="94478" l="10000" r="90000">
                        <a14:foregroundMark x1="31045" y1="6418" x2="59552" y2="4776"/>
                        <a14:foregroundMark x1="59552" y1="4776" x2="63582" y2="11194"/>
                        <a14:foregroundMark x1="63582" y1="11194" x2="33582" y2="11194"/>
                        <a14:foregroundMark x1="33582" y1="11194" x2="32687" y2="6866"/>
                        <a14:foregroundMark x1="34328" y1="6119" x2="53433" y2="3582"/>
                        <a14:foregroundMark x1="53433" y1="3582" x2="56866" y2="3731"/>
                        <a14:foregroundMark x1="43284" y1="14030" x2="58806" y2="14179"/>
                        <a14:foregroundMark x1="58806" y1="14179" x2="59403" y2="13881"/>
                        <a14:foregroundMark x1="45970" y1="86716" x2="39104" y2="90448"/>
                        <a14:foregroundMark x1="39104" y1="90448" x2="51343" y2="96866"/>
                        <a14:foregroundMark x1="51343" y1="96866" x2="62836" y2="94478"/>
                        <a14:foregroundMark x1="62836" y1="94478" x2="55970" y2="86866"/>
                        <a14:foregroundMark x1="55970" y1="86866" x2="51045" y2="85970"/>
                        <a14:foregroundMark x1="50000" y1="90746" x2="51791" y2="15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115" y="4816382"/>
            <a:ext cx="2030667" cy="203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D58E2A8B-EE85-4DAB-A307-BB4AF4CF6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59" y="0"/>
            <a:ext cx="3492913" cy="34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Garden Seat Industrial - Comprar em H&amp;amp;H Decor">
            <a:extLst>
              <a:ext uri="{FF2B5EF4-FFF2-40B4-BE49-F238E27FC236}">
                <a16:creationId xmlns:a16="http://schemas.microsoft.com/office/drawing/2014/main" id="{B5D23584-A9EF-40A3-95DA-04D6DAC77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521" y="4828476"/>
            <a:ext cx="1483150" cy="22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54BCC74-E176-4942-804C-779B6DD8C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815" b="76481" l="19844" r="36042">
                        <a14:foregroundMark x1="22917" y1="33148" x2="24063" y2="38241"/>
                        <a14:foregroundMark x1="24844" y1="31389" x2="31823" y2="32778"/>
                        <a14:foregroundMark x1="31823" y1="32778" x2="36042" y2="37963"/>
                        <a14:foregroundMark x1="36042" y1="37963" x2="35573" y2="61759"/>
                        <a14:foregroundMark x1="24427" y1="31667" x2="30885" y2="31111"/>
                        <a14:foregroundMark x1="30885" y1="31111" x2="35260" y2="32870"/>
                        <a14:foregroundMark x1="25990" y1="29907" x2="24688" y2="29815"/>
                        <a14:foregroundMark x1="35104" y1="73889" x2="34740" y2="72870"/>
                        <a14:foregroundMark x1="25938" y1="72870" x2="25417" y2="76481"/>
                      </a14:backgroundRemoval>
                    </a14:imgEffect>
                  </a14:imgLayer>
                </a14:imgProps>
              </a:ext>
            </a:extLst>
          </a:blip>
          <a:srcRect l="17911" t="27408" r="62264" b="21661"/>
          <a:stretch/>
        </p:blipFill>
        <p:spPr>
          <a:xfrm>
            <a:off x="7185226" y="3251382"/>
            <a:ext cx="2506106" cy="3621474"/>
          </a:xfrm>
          <a:prstGeom prst="rect">
            <a:avLst/>
          </a:prstGeom>
        </p:spPr>
      </p:pic>
      <p:pic>
        <p:nvPicPr>
          <p:cNvPr id="10" name="Picture 2" descr="Imagem relacionada">
            <a:extLst>
              <a:ext uri="{FF2B5EF4-FFF2-40B4-BE49-F238E27FC236}">
                <a16:creationId xmlns:a16="http://schemas.microsoft.com/office/drawing/2014/main" id="{18922649-CBD7-4C9C-94E3-712D49934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240" y="-14854"/>
            <a:ext cx="3966760" cy="261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13721869-2ECA-4F31-AD2C-8CD5DE4FC27A}"/>
              </a:ext>
            </a:extLst>
          </p:cNvPr>
          <p:cNvSpPr txBox="1">
            <a:spLocks/>
          </p:cNvSpPr>
          <p:nvPr/>
        </p:nvSpPr>
        <p:spPr>
          <a:xfrm>
            <a:off x="1180191" y="561968"/>
            <a:ext cx="3935413" cy="3343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tx2"/>
                </a:solidFill>
                <a:latin typeface="Century Gothic" panose="020B0502020202020204" pitchFamily="34" charset="0"/>
              </a:rPr>
              <a:t>Mood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91F0B81-436E-4323-AC80-04DEC53A5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078" y="6048904"/>
            <a:ext cx="743394" cy="7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0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5F6F636-5BF7-4406-9DD4-DA861A1D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04" y="638386"/>
            <a:ext cx="5766809" cy="48960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CA6F9B3-809B-48CA-B5AC-1BFFE8718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15" y="3103884"/>
            <a:ext cx="3620908" cy="243058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2532969-605A-45E2-AF22-172F5404A6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0D0D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02" y="638386"/>
            <a:ext cx="1255891" cy="489608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54E9F44-94BF-4E73-8A94-52AB94724E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55" y="3621348"/>
            <a:ext cx="3826236" cy="382623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C4B27F2-E637-4B87-9D2E-79EB79569D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00" b="90000" l="5400" r="95100">
                        <a14:foregroundMark x1="5600" y1="16800" x2="5600" y2="16800"/>
                        <a14:foregroundMark x1="95100" y1="7500" x2="95100" y2="7500"/>
                        <a14:foregroundMark x1="5400" y1="8300" x2="5400" y2="8300"/>
                        <a14:foregroundMark x1="5800" y1="9400" x2="5800" y2="9400"/>
                        <a14:backgroundMark x1="30800" y1="46400" x2="30800" y2="46400"/>
                        <a14:backgroundMark x1="40000" y1="52200" x2="40000" y2="52200"/>
                        <a14:backgroundMark x1="49200" y1="49400" x2="49200" y2="49400"/>
                        <a14:backgroundMark x1="57700" y1="54800" x2="57700" y2="54800"/>
                        <a14:backgroundMark x1="65200" y1="50300" x2="65200" y2="50300"/>
                        <a14:backgroundMark x1="62200" y1="52500" x2="62200" y2="52500"/>
                        <a14:backgroundMark x1="66700" y1="73400" x2="66700" y2="73400"/>
                        <a14:backgroundMark x1="50400" y1="50900" x2="50400" y2="50900"/>
                        <a14:backgroundMark x1="49700" y1="78700" x2="49700" y2="78700"/>
                        <a14:backgroundMark x1="41400" y1="77600" x2="41400" y2="77600"/>
                        <a14:backgroundMark x1="39400" y1="64200" x2="39400" y2="64200"/>
                        <a14:backgroundMark x1="48600" y1="63900" x2="48600" y2="63900"/>
                        <a14:backgroundMark x1="61000" y1="63900" x2="61000" y2="63900"/>
                        <a14:backgroundMark x1="21700" y1="38500" x2="21700" y2="38500"/>
                        <a14:backgroundMark x1="45900" y1="35600" x2="45900" y2="35600"/>
                        <a14:backgroundMark x1="38800" y1="36200" x2="38800" y2="36200"/>
                        <a14:backgroundMark x1="72800" y1="67400" x2="72800" y2="67400"/>
                        <a14:backgroundMark x1="74900" y1="68400" x2="74900" y2="68400"/>
                        <a14:backgroundMark x1="76300" y1="70000" x2="76300" y2="70000"/>
                        <a14:backgroundMark x1="76200" y1="69600" x2="93700" y2="83700"/>
                        <a14:backgroundMark x1="31200" y1="36500" x2="31200" y2="36500"/>
                        <a14:backgroundMark x1="38400" y1="35400" x2="38400" y2="35400"/>
                        <a14:backgroundMark x1="22200" y1="24200" x2="27600" y2="31100"/>
                        <a14:backgroundMark x1="27600" y1="31100" x2="32800" y2="25900"/>
                        <a14:backgroundMark x1="32800" y1="25900" x2="26000" y2="22000"/>
                        <a14:backgroundMark x1="26000" y1="22000" x2="16300" y2="22800"/>
                        <a14:backgroundMark x1="16300" y1="22800" x2="16200" y2="30700"/>
                        <a14:backgroundMark x1="16200" y1="30700" x2="32100" y2="45300"/>
                        <a14:backgroundMark x1="32100" y1="45300" x2="37600" y2="55600"/>
                        <a14:backgroundMark x1="37600" y1="55600" x2="45600" y2="56000"/>
                        <a14:backgroundMark x1="45600" y1="56000" x2="49700" y2="62500"/>
                        <a14:backgroundMark x1="49700" y1="62500" x2="47800" y2="72500"/>
                        <a14:backgroundMark x1="47800" y1="72500" x2="25000" y2="73300"/>
                        <a14:backgroundMark x1="25000" y1="73300" x2="20500" y2="65400"/>
                        <a14:backgroundMark x1="20500" y1="65400" x2="20300" y2="58200"/>
                        <a14:backgroundMark x1="20300" y1="58200" x2="23500" y2="47000"/>
                        <a14:backgroundMark x1="23500" y1="47000" x2="23200" y2="36300"/>
                        <a14:backgroundMark x1="23200" y1="36300" x2="28200" y2="26700"/>
                        <a14:backgroundMark x1="28200" y1="26700" x2="35400" y2="21500"/>
                        <a14:backgroundMark x1="35400" y1="21500" x2="50400" y2="20300"/>
                        <a14:backgroundMark x1="50400" y1="20300" x2="61300" y2="20400"/>
                        <a14:backgroundMark x1="61300" y1="20400" x2="78000" y2="29400"/>
                        <a14:backgroundMark x1="78000" y1="29400" x2="81800" y2="38700"/>
                        <a14:backgroundMark x1="81800" y1="38700" x2="81100" y2="50900"/>
                        <a14:backgroundMark x1="81100" y1="50900" x2="75800" y2="59900"/>
                        <a14:backgroundMark x1="75800" y1="59900" x2="65700" y2="56900"/>
                        <a14:backgroundMark x1="65700" y1="56900" x2="53300" y2="45600"/>
                        <a14:backgroundMark x1="53300" y1="45600" x2="54600" y2="27900"/>
                        <a14:backgroundMark x1="54600" y1="27900" x2="46800" y2="31300"/>
                        <a14:backgroundMark x1="46800" y1="31300" x2="40700" y2="36900"/>
                        <a14:backgroundMark x1="40700" y1="36900" x2="40500" y2="37400"/>
                        <a14:backgroundMark x1="93800" y1="8800" x2="93800" y2="8800"/>
                        <a14:backgroundMark x1="94200" y1="8900" x2="94200" y2="8900"/>
                        <a14:backgroundMark x1="94400" y1="9200" x2="94400" y2="9200"/>
                        <a14:backgroundMark x1="93800" y1="8600" x2="93800" y2="8600"/>
                        <a14:backgroundMark x1="6500" y1="9300" x2="6500" y2="9300"/>
                        <a14:backgroundMark x1="6700" y1="8700" x2="6700" y2="8700"/>
                        <a14:backgroundMark x1="7100" y1="8700" x2="7100" y2="8700"/>
                        <a14:backgroundMark x1="6400" y1="9200" x2="6400" y2="9200"/>
                        <a14:backgroundMark x1="6400" y1="8700" x2="6400" y2="8700"/>
                        <a14:backgroundMark x1="7000" y1="8700" x2="7000" y2="8700"/>
                        <a14:backgroundMark x1="6600" y1="8600" x2="8000" y2="8700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91" y="452096"/>
            <a:ext cx="5629711" cy="508237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E6CD4A5-4729-4809-88B2-435A49DB3E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5938" l="10000" r="90000">
                        <a14:foregroundMark x1="48594" y1="5000" x2="48594" y2="5000"/>
                        <a14:foregroundMark x1="42813" y1="6875" x2="42813" y2="6875"/>
                        <a14:foregroundMark x1="41406" y1="1250" x2="41406" y2="1250"/>
                        <a14:foregroundMark x1="46563" y1="781" x2="46563" y2="781"/>
                        <a14:foregroundMark x1="51250" y1="1563" x2="51250" y2="1563"/>
                        <a14:foregroundMark x1="57656" y1="13438" x2="57656" y2="13438"/>
                        <a14:foregroundMark x1="52500" y1="92500" x2="52500" y2="92500"/>
                        <a14:foregroundMark x1="49844" y1="95938" x2="49844" y2="95938"/>
                        <a14:backgroundMark x1="46094" y1="47344" x2="46094" y2="47344"/>
                        <a14:backgroundMark x1="47500" y1="49531" x2="47500" y2="49531"/>
                        <a14:backgroundMark x1="45781" y1="52812" x2="45781" y2="52812"/>
                        <a14:backgroundMark x1="47813" y1="84219" x2="47813" y2="84219"/>
                        <a14:backgroundMark x1="50938" y1="86563" x2="50938" y2="86563"/>
                        <a14:backgroundMark x1="47344" y1="92188" x2="47344" y2="92188"/>
                        <a14:backgroundMark x1="51406" y1="95156" x2="51406" y2="95156"/>
                        <a14:backgroundMark x1="49688" y1="82813" x2="49688" y2="82813"/>
                        <a14:backgroundMark x1="46406" y1="75313" x2="46406" y2="75313"/>
                        <a14:backgroundMark x1="43594" y1="76250" x2="43594" y2="76250"/>
                        <a14:backgroundMark x1="47500" y1="70156" x2="47500" y2="70156"/>
                        <a14:backgroundMark x1="56094" y1="45781" x2="56094" y2="45781"/>
                        <a14:backgroundMark x1="48438" y1="12031" x2="48438" y2="12031"/>
                        <a14:backgroundMark x1="48594" y1="1406" x2="48594" y2="1406"/>
                        <a14:backgroundMark x1="53281" y1="13438" x2="53281" y2="13438"/>
                        <a14:backgroundMark x1="45156" y1="1094" x2="45156" y2="1094"/>
                        <a14:backgroundMark x1="50938" y1="27656" x2="50938" y2="27656"/>
                        <a14:backgroundMark x1="49844" y1="15937" x2="49844" y2="15937"/>
                        <a14:backgroundMark x1="50000" y1="54375" x2="50000" y2="54375"/>
                        <a14:backgroundMark x1="51406" y1="61719" x2="51406" y2="61719"/>
                        <a14:backgroundMark x1="53750" y1="87969" x2="53750" y2="87969"/>
                        <a14:backgroundMark x1="52969" y1="88125" x2="52969" y2="88125"/>
                        <a14:backgroundMark x1="47500" y1="67031" x2="47500" y2="67031"/>
                        <a14:backgroundMark x1="48750" y1="62656" x2="48750" y2="62656"/>
                        <a14:backgroundMark x1="51250" y1="60938" x2="51250" y2="60938"/>
                        <a14:backgroundMark x1="49063" y1="57969" x2="49063" y2="57969"/>
                        <a14:backgroundMark x1="48594" y1="53906" x2="48594" y2="53906"/>
                        <a14:backgroundMark x1="51563" y1="56719" x2="51563" y2="56719"/>
                        <a14:backgroundMark x1="48750" y1="66094" x2="48750" y2="66094"/>
                        <a14:backgroundMark x1="48594" y1="95625" x2="48594" y2="95625"/>
                        <a14:backgroundMark x1="44688" y1="93125" x2="44688" y2="93125"/>
                        <a14:backgroundMark x1="50781" y1="32344" x2="50781" y2="32344"/>
                        <a14:backgroundMark x1="54063" y1="45313" x2="54063" y2="45313"/>
                        <a14:backgroundMark x1="49063" y1="7031" x2="49063" y2="7031"/>
                        <a14:backgroundMark x1="52969" y1="15937" x2="52969" y2="15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66798" y="1293428"/>
            <a:ext cx="3972499" cy="3620908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FB02FE24-2144-4E18-B47F-F3B1C408A09D}"/>
              </a:ext>
            </a:extLst>
          </p:cNvPr>
          <p:cNvSpPr txBox="1">
            <a:spLocks/>
          </p:cNvSpPr>
          <p:nvPr/>
        </p:nvSpPr>
        <p:spPr>
          <a:xfrm>
            <a:off x="272176" y="2397592"/>
            <a:ext cx="3935413" cy="3343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tx2"/>
                </a:solidFill>
                <a:latin typeface="Century Gothic" panose="020B0502020202020204" pitchFamily="34" charset="0"/>
              </a:rPr>
              <a:t>Mood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0D4BCCC-D2C5-425D-8663-412CC873E9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078" y="6048904"/>
            <a:ext cx="743394" cy="7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5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11F3A6-CA47-45A0-A00A-6B5E4681E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76" y="630652"/>
            <a:ext cx="3620908" cy="362090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7E54A0D-C743-4B10-B975-69D3D1329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84" y="615012"/>
            <a:ext cx="5350339" cy="489244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8079CFA-A08F-4B72-BE0B-F00F281F46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BA957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327" y="615012"/>
            <a:ext cx="1255891" cy="489244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4D3B009-4439-462E-B0E1-497F0DB570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4" b="96643" l="9585" r="93930">
                        <a14:foregroundMark x1="56709" y1="7914" x2="56709" y2="7914"/>
                        <a14:foregroundMark x1="83546" y1="40048" x2="83546" y2="40048"/>
                        <a14:foregroundMark x1="93930" y1="50839" x2="93930" y2="50839"/>
                        <a14:foregroundMark x1="58307" y1="52038" x2="58307" y2="52038"/>
                        <a14:foregroundMark x1="72045" y1="94724" x2="72045" y2="94724"/>
                        <a14:foregroundMark x1="71406" y1="94724" x2="71406" y2="94724"/>
                        <a14:foregroundMark x1="62939" y1="96643" x2="62939" y2="96643"/>
                        <a14:backgroundMark x1="65815" y1="35731" x2="65815" y2="35731"/>
                        <a14:backgroundMark x1="62780" y1="39089" x2="62780" y2="39089"/>
                        <a14:backgroundMark x1="88339" y1="64508" x2="88339" y2="64508"/>
                        <a14:backgroundMark x1="86901" y1="64508" x2="86901" y2="64508"/>
                        <a14:backgroundMark x1="85783" y1="64988" x2="85783" y2="64988"/>
                        <a14:backgroundMark x1="85144" y1="64988" x2="85144" y2="64988"/>
                        <a14:backgroundMark x1="77476" y1="57794" x2="77476" y2="57794"/>
                        <a14:backgroundMark x1="73323" y1="62110" x2="73323" y2="62110"/>
                        <a14:backgroundMark x1="73642" y1="62590" x2="73642" y2="62590"/>
                        <a14:backgroundMark x1="73962" y1="62830" x2="73962" y2="62830"/>
                        <a14:backgroundMark x1="78594" y1="72182" x2="78594" y2="72182"/>
                        <a14:backgroundMark x1="76677" y1="73861" x2="76677" y2="73861"/>
                        <a14:backgroundMark x1="72204" y1="94724" x2="72204" y2="94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83" y="2390862"/>
            <a:ext cx="5128117" cy="311659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4A69E2D-479D-47C1-9E0E-F55D833DB762}"/>
              </a:ext>
            </a:extLst>
          </p:cNvPr>
          <p:cNvSpPr txBox="1">
            <a:spLocks/>
          </p:cNvSpPr>
          <p:nvPr/>
        </p:nvSpPr>
        <p:spPr>
          <a:xfrm>
            <a:off x="2608976" y="2277519"/>
            <a:ext cx="3935413" cy="3343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tx2"/>
                </a:solidFill>
                <a:latin typeface="Century Gothic" panose="020B0502020202020204" pitchFamily="34" charset="0"/>
              </a:rPr>
              <a:t>Mood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820CEC6-41C0-47F5-A7B5-5979D66334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078" y="6048904"/>
            <a:ext cx="743394" cy="7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153E3F1-0149-4EC6-AA67-831CDE7E0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28" y="730695"/>
            <a:ext cx="2235369" cy="460470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4403B06-90D4-4CF6-AAA1-AC0EFF8EB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75" y="730695"/>
            <a:ext cx="3434924" cy="460470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7EA50E4-9BD2-420C-88D2-F978E4967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297" y="730695"/>
            <a:ext cx="1169778" cy="460470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B05D54B-E065-4258-9547-A6DC85F3B5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81" b="91313" l="10000" r="90000">
                        <a14:foregroundMark x1="51333" y1="8081" x2="51333" y2="8081"/>
                        <a14:foregroundMark x1="57778" y1="91313" x2="57778" y2="91313"/>
                        <a14:backgroundMark x1="51111" y1="7677" x2="51111" y2="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84" y="2535441"/>
            <a:ext cx="8179505" cy="449872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42A0E73F-A689-4232-8A43-BA32E1B3D7F0}"/>
              </a:ext>
            </a:extLst>
          </p:cNvPr>
          <p:cNvSpPr txBox="1">
            <a:spLocks/>
          </p:cNvSpPr>
          <p:nvPr/>
        </p:nvSpPr>
        <p:spPr>
          <a:xfrm>
            <a:off x="2566001" y="3113167"/>
            <a:ext cx="3935413" cy="3343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tx2"/>
                </a:solidFill>
                <a:latin typeface="Century Gothic" panose="020B0502020202020204" pitchFamily="34" charset="0"/>
              </a:rPr>
              <a:t>Mood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9365AC1-9CB1-450A-AE27-7F031654D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078" y="6048904"/>
            <a:ext cx="743394" cy="7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8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C8826F8-411E-4908-9E3B-586AC7607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51" y="730693"/>
            <a:ext cx="4384497" cy="374902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4F8A608-0314-417E-8BCE-3C68D0116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1548" y="922566"/>
            <a:ext cx="2398399" cy="201465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AB5ECD6-B5F8-4521-A7BE-A76A0A89C4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61" y="1874942"/>
            <a:ext cx="3280093" cy="32800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8FC0D9-D6A9-4944-9B4F-F87B248463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017" l="10000" r="90000">
                        <a14:foregroundMark x1="42712" y1="10847" x2="42712" y2="10847"/>
                        <a14:foregroundMark x1="47119" y1="91017" x2="47119" y2="91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59" y="3429000"/>
            <a:ext cx="2908447" cy="290844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9D71090-B9F1-420A-A811-98AC3B772546}"/>
              </a:ext>
            </a:extLst>
          </p:cNvPr>
          <p:cNvSpPr txBox="1">
            <a:spLocks/>
          </p:cNvSpPr>
          <p:nvPr/>
        </p:nvSpPr>
        <p:spPr>
          <a:xfrm>
            <a:off x="2966569" y="2484125"/>
            <a:ext cx="3935413" cy="3343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tx2"/>
                </a:solidFill>
                <a:latin typeface="Century Gothic" panose="020B0502020202020204" pitchFamily="34" charset="0"/>
              </a:rPr>
              <a:t>Mood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3DDDAB5-A1BD-47E2-B79B-3217D9BB4A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078" y="6048904"/>
            <a:ext cx="743394" cy="7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42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236AFD78-3A25-4A30-9DE5-8CC52698D444}"/>
              </a:ext>
            </a:extLst>
          </p:cNvPr>
          <p:cNvSpPr/>
          <p:nvPr/>
        </p:nvSpPr>
        <p:spPr>
          <a:xfrm>
            <a:off x="6858001" y="0"/>
            <a:ext cx="533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D3308F5-FC7A-41E4-8525-7D3A11FE7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078" y="6048904"/>
            <a:ext cx="743394" cy="7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424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23</Words>
  <Application>Microsoft Office PowerPoint</Application>
  <PresentationFormat>Widescreen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Amanda Taís</dc:creator>
  <cp:lastModifiedBy>Amanda Taís</cp:lastModifiedBy>
  <cp:revision>2</cp:revision>
  <dcterms:created xsi:type="dcterms:W3CDTF">2021-09-10T13:41:47Z</dcterms:created>
  <dcterms:modified xsi:type="dcterms:W3CDTF">2021-10-04T19:27:36Z</dcterms:modified>
</cp:coreProperties>
</file>