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31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B9D958-7A01-4023-AD7F-74089FFBD6EE}" type="datetimeFigureOut">
              <a:rPr lang="pt-BR" smtClean="0"/>
              <a:t>17/03/2017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8FAEE-153D-405A-AA31-28AD94F7DC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4643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87A4CD4-557A-4AA8-BC2C-4DE2CAED9A62}" type="datetime1">
              <a:rPr lang="pt-BR" smtClean="0"/>
              <a:t>17/03/2017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pt-BR" smtClean="0"/>
              <a:t>www.dicadehoje7.com/cursos</a:t>
            </a:r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A838AFA-D04F-45CB-8C39-8A838B4D108F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402E0-1F2F-48E8-B080-720196AF883D}" type="datetime1">
              <a:rPr lang="pt-BR" smtClean="0"/>
              <a:t>17/03/2017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www.dicadehoje7.com/cursos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38AFA-D04F-45CB-8C39-8A838B4D108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6EC86-672E-4545-97E0-111D6CC15DA1}" type="datetime1">
              <a:rPr lang="pt-BR" smtClean="0"/>
              <a:t>17/03/2017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www.dicadehoje7.com/cursos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38AFA-D04F-45CB-8C39-8A838B4D108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1884210-F2CD-411C-B2FA-D2D995960F2B}" type="datetime1">
              <a:rPr lang="pt-BR" smtClean="0"/>
              <a:t>17/03/2017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A838AFA-D04F-45CB-8C39-8A838B4D108F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pt-BR" smtClean="0"/>
              <a:t>www.dicadehoje7.com/cursos</a:t>
            </a: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6123AF-4844-4FBA-BC42-A4BB9171D9E6}" type="datetime1">
              <a:rPr lang="pt-BR" smtClean="0"/>
              <a:t>17/03/2017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pt-BR" smtClean="0"/>
              <a:t>www.dicadehoje7.com/cursos</a:t>
            </a:r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A838AFA-D04F-45CB-8C39-8A838B4D108F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CBD8B-B8C9-4482-A4C8-493D19352B7E}" type="datetime1">
              <a:rPr lang="pt-BR" smtClean="0"/>
              <a:t>17/03/2017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www.dicadehoje7.com/cursos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38AFA-D04F-45CB-8C39-8A838B4D108F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782D8-1B05-47AC-A2C4-0FC99AF49DB1}" type="datetime1">
              <a:rPr lang="pt-BR" smtClean="0"/>
              <a:t>17/03/2017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www.dicadehoje7.com/cursos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38AFA-D04F-45CB-8C39-8A838B4D108F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280E865-6F42-4648-894B-38A7C5FDE581}" type="datetime1">
              <a:rPr lang="pt-BR" smtClean="0"/>
              <a:t>17/03/2017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A838AFA-D04F-45CB-8C39-8A838B4D108F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pt-BR" smtClean="0"/>
              <a:t>www.dicadehoje7.com/cursos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66871-B82E-4421-9585-53875092BFBD}" type="datetime1">
              <a:rPr lang="pt-BR" smtClean="0"/>
              <a:t>17/03/2017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www.dicadehoje7.com/cursos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38AFA-D04F-45CB-8C39-8A838B4D108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0EB3BE3-CEFB-4AD7-8F9F-4B614853DA9F}" type="datetime1">
              <a:rPr lang="pt-BR" smtClean="0"/>
              <a:t>17/03/2017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A838AFA-D04F-45CB-8C39-8A838B4D108F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pt-BR" smtClean="0"/>
              <a:t>www.dicadehoje7.com/cursos</a:t>
            </a:r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FA7E6E0-2BEB-481A-B0A0-A54A4D5A05B2}" type="datetime1">
              <a:rPr lang="pt-BR" smtClean="0"/>
              <a:t>17/03/2017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A838AFA-D04F-45CB-8C39-8A838B4D108F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pt-BR" smtClean="0"/>
              <a:t>www.dicadehoje7.com/cursos</a:t>
            </a:r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53463D-4C93-413C-942B-5B25F5A402C6}" type="datetime1">
              <a:rPr lang="pt-BR" smtClean="0"/>
              <a:t>17/03/2017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www.dicadehoje7.com/cursos</a:t>
            </a:r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838AFA-D04F-45CB-8C39-8A838B4D108F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pt-BR" sz="4400" dirty="0" smtClean="0"/>
              <a:t>Análise Vertical e Análise Horizontal</a:t>
            </a:r>
            <a:endParaRPr lang="pt-BR" sz="4400" dirty="0"/>
          </a:p>
        </p:txBody>
      </p:sp>
      <p:pic>
        <p:nvPicPr>
          <p:cNvPr id="4" name="Espaço Reservado para Conteúdo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692696"/>
            <a:ext cx="6948264" cy="4248472"/>
          </a:xfrm>
          <a:prstGeom prst="rect">
            <a:avLst/>
          </a:prstGeom>
        </p:spPr>
      </p:pic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372200" y="6381328"/>
            <a:ext cx="3657600" cy="384048"/>
          </a:xfrm>
        </p:spPr>
        <p:txBody>
          <a:bodyPr/>
          <a:lstStyle/>
          <a:p>
            <a:r>
              <a:rPr lang="pt-BR" dirty="0" smtClean="0"/>
              <a:t>www.dicadehoje7.com/cursos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1227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51720" y="274638"/>
            <a:ext cx="5873080" cy="1143000"/>
          </a:xfrm>
        </p:spPr>
        <p:txBody>
          <a:bodyPr>
            <a:normAutofit/>
          </a:bodyPr>
          <a:lstStyle/>
          <a:p>
            <a:r>
              <a:rPr lang="pt-BR" sz="4800" dirty="0" smtClean="0"/>
              <a:t>Características</a:t>
            </a:r>
            <a:endParaRPr lang="pt-BR" sz="4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Análise Vertical e a Análise Horizontal prestam-se a análise de tendências</a:t>
            </a:r>
          </a:p>
          <a:p>
            <a:r>
              <a:rPr lang="pt-BR" dirty="0" smtClean="0"/>
              <a:t>A Análise Vertical mostra a importância de cada conta do Balanço Patrimonial e da DRE. Mostra quanto é capital do acionista e de terceiros, mostra quanto é de curto prazo e quanto é de longo prazo</a:t>
            </a:r>
          </a:p>
          <a:p>
            <a:r>
              <a:rPr lang="pt-BR" dirty="0" smtClean="0"/>
              <a:t>O ideal é comparar com outra empresa do mesmo setor.</a:t>
            </a:r>
          </a:p>
          <a:p>
            <a:r>
              <a:rPr lang="pt-BR" dirty="0" smtClean="0"/>
              <a:t>A Análise Horizontal – Relaciona cada conta com a conta de exercícios anteriores. Então podemos dizer que ela mede a evolução das contas.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6"/>
          </p:nvPr>
        </p:nvSpPr>
        <p:spPr>
          <a:xfrm>
            <a:off x="6372200" y="6471605"/>
            <a:ext cx="3200400" cy="365760"/>
          </a:xfrm>
        </p:spPr>
        <p:txBody>
          <a:bodyPr/>
          <a:lstStyle/>
          <a:p>
            <a:r>
              <a:rPr lang="pt-BR" dirty="0" smtClean="0"/>
              <a:t>www.dicadehoje7.com/cursos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03709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7457256" cy="1143000"/>
          </a:xfrm>
        </p:spPr>
        <p:txBody>
          <a:bodyPr>
            <a:normAutofit/>
          </a:bodyPr>
          <a:lstStyle/>
          <a:p>
            <a:r>
              <a:rPr lang="pt-BR" sz="4800" dirty="0" smtClean="0"/>
              <a:t>Análise Vertical</a:t>
            </a:r>
            <a:endParaRPr lang="pt-BR" sz="4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Na Análise Vertical, convém utilizar o 100% para o ativo total. E para o passivo total, no Balanço Patrimonial.</a:t>
            </a:r>
          </a:p>
          <a:p>
            <a:r>
              <a:rPr lang="pt-BR" dirty="0" smtClean="0"/>
              <a:t>Lembrando que já vimos que o ativo total = Passivo total.</a:t>
            </a:r>
          </a:p>
          <a:p>
            <a:r>
              <a:rPr lang="pt-BR" dirty="0" smtClean="0"/>
              <a:t>E na DRE, os 100% são colocados na Receita Líquida.</a:t>
            </a:r>
          </a:p>
          <a:p>
            <a:r>
              <a:rPr lang="pt-BR" dirty="0" smtClean="0"/>
              <a:t>Como vimos no capítulo de DRE, é a partir da Receita Líquida que calculamos tudo, é o valor que realmente entra na empresa.</a:t>
            </a:r>
          </a:p>
          <a:p>
            <a:r>
              <a:rPr lang="pt-BR" dirty="0" smtClean="0"/>
              <a:t>Vejamos dois exemplos de Análise Vertical de empresas do mesmo setor. Lojas Renner e Guararapes (Riachuelo).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6"/>
          </p:nvPr>
        </p:nvSpPr>
        <p:spPr>
          <a:xfrm>
            <a:off x="6156176" y="6381328"/>
            <a:ext cx="3200400" cy="365760"/>
          </a:xfrm>
        </p:spPr>
        <p:txBody>
          <a:bodyPr/>
          <a:lstStyle/>
          <a:p>
            <a:r>
              <a:rPr lang="pt-BR" dirty="0" smtClean="0"/>
              <a:t>www.dicadehoje7.com/cursos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3782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800" dirty="0" smtClean="0"/>
              <a:t>Análise Horizontal</a:t>
            </a:r>
            <a:endParaRPr lang="pt-BR" sz="4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Essa análise tem como objetivo mostrar a evolução de cada conta ou cada grupo de conta.</a:t>
            </a:r>
          </a:p>
          <a:p>
            <a:r>
              <a:rPr lang="pt-BR" dirty="0" smtClean="0"/>
              <a:t>Ela complementa a Análise Vertical e nos mostra as mudanças de margens, de estrutura de capital, de capital de giro, dentre outras que ainda iremos estudar mais para frente.</a:t>
            </a:r>
          </a:p>
          <a:p>
            <a:r>
              <a:rPr lang="pt-BR" dirty="0" smtClean="0"/>
              <a:t>Nem sempre os maiores valores percentuais são os mais significativos.</a:t>
            </a:r>
          </a:p>
          <a:p>
            <a:r>
              <a:rPr lang="pt-BR" dirty="0" smtClean="0"/>
              <a:t>Para ficar mais correta devemos trazer a valor presente pela inflação passada os resultados anteriores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6"/>
          </p:nvPr>
        </p:nvSpPr>
        <p:spPr>
          <a:xfrm>
            <a:off x="6228184" y="6381328"/>
            <a:ext cx="3200400" cy="365760"/>
          </a:xfrm>
        </p:spPr>
        <p:txBody>
          <a:bodyPr/>
          <a:lstStyle/>
          <a:p>
            <a:r>
              <a:rPr lang="pt-BR" dirty="0" smtClean="0"/>
              <a:t>www.dicadehoje7.com/cursos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747556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</TotalTime>
  <Words>269</Words>
  <Application>Microsoft Office PowerPoint</Application>
  <PresentationFormat>Apresentação na tela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Balcão Envidraçado</vt:lpstr>
      <vt:lpstr>Apresentação do PowerPoint</vt:lpstr>
      <vt:lpstr>Características</vt:lpstr>
      <vt:lpstr>Análise Vertical</vt:lpstr>
      <vt:lpstr>Análise Horizontal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</dc:creator>
  <cp:lastModifiedBy>Daniel</cp:lastModifiedBy>
  <cp:revision>3</cp:revision>
  <dcterms:created xsi:type="dcterms:W3CDTF">2017-03-18T01:41:27Z</dcterms:created>
  <dcterms:modified xsi:type="dcterms:W3CDTF">2017-03-18T02:01:03Z</dcterms:modified>
</cp:coreProperties>
</file>