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4EC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4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1A7247-6580-49D6-98CA-0837C13ED3F9}" type="datetimeFigureOut">
              <a:rPr lang="en-US" smtClean="0"/>
              <a:t>2/20/2022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744064-222E-4D99-ACC6-325AA51322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67720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744064-222E-4D99-ACC6-325AA51322C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50076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744064-222E-4D99-ACC6-325AA51322C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42996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4842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54138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38103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5865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1156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4177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2/20/2022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1728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2/20/2022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23235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2/20/2022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39356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45861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01605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BA520F-F116-469D-80F5-0C139A376A9F}" type="datetimeFigureOut">
              <a:rPr lang="en-US" smtClean="0"/>
              <a:t>2/20/2022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07338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40767" y="1015709"/>
            <a:ext cx="401712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600" b="1" dirty="0">
                <a:solidFill>
                  <a:schemeClr val="bg1"/>
                </a:solidFill>
              </a:rPr>
              <a:t>Modelo OSI:</a:t>
            </a:r>
          </a:p>
          <a:p>
            <a:r>
              <a:rPr lang="pt-BR" sz="3600" b="1" dirty="0">
                <a:solidFill>
                  <a:schemeClr val="bg1"/>
                </a:solidFill>
              </a:rPr>
              <a:t>Camada de Rede (3)</a:t>
            </a:r>
            <a:endParaRPr lang="en-US" sz="3600" b="1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A9F79FE-5F1D-423E-B390-64D44765E5D3}"/>
              </a:ext>
            </a:extLst>
          </p:cNvPr>
          <p:cNvSpPr txBox="1"/>
          <p:nvPr/>
        </p:nvSpPr>
        <p:spPr>
          <a:xfrm>
            <a:off x="257727" y="30824"/>
            <a:ext cx="12551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</a:rPr>
              <a:t>Rede 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469E94F-C646-4185-9618-C29E35D500A3}"/>
              </a:ext>
            </a:extLst>
          </p:cNvPr>
          <p:cNvSpPr/>
          <p:nvPr/>
        </p:nvSpPr>
        <p:spPr>
          <a:xfrm>
            <a:off x="257727" y="554044"/>
            <a:ext cx="19541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 err="1">
                <a:solidFill>
                  <a:schemeClr val="bg1"/>
                </a:solidFill>
              </a:rPr>
              <a:t>Fundamentos</a:t>
            </a:r>
            <a:endParaRPr 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91830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8544" y="212039"/>
            <a:ext cx="67085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600" b="1" dirty="0">
                <a:solidFill>
                  <a:schemeClr val="bg1"/>
                </a:solidFill>
              </a:rPr>
              <a:t>Modelo OSI </a:t>
            </a:r>
            <a:r>
              <a:rPr lang="en-US" sz="3600" b="1" dirty="0">
                <a:solidFill>
                  <a:schemeClr val="bg1"/>
                </a:solidFill>
              </a:rPr>
              <a:t>– </a:t>
            </a:r>
            <a:r>
              <a:rPr lang="pt-BR" sz="3600" dirty="0">
                <a:solidFill>
                  <a:schemeClr val="bg1"/>
                </a:solidFill>
              </a:rPr>
              <a:t>Camada de Rede (3)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44986" y="1011501"/>
            <a:ext cx="64665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</a:rPr>
              <a:t>A </a:t>
            </a:r>
            <a:r>
              <a:rPr lang="en-US" sz="2400" dirty="0" err="1">
                <a:solidFill>
                  <a:schemeClr val="bg1"/>
                </a:solidFill>
              </a:rPr>
              <a:t>camada</a:t>
            </a:r>
            <a:r>
              <a:rPr lang="en-US" sz="2400" dirty="0">
                <a:solidFill>
                  <a:schemeClr val="bg1"/>
                </a:solidFill>
              </a:rPr>
              <a:t> "</a:t>
            </a:r>
            <a:r>
              <a:rPr lang="en-US" sz="2400" dirty="0" err="1">
                <a:solidFill>
                  <a:schemeClr val="bg1"/>
                </a:solidFill>
              </a:rPr>
              <a:t>Roteamento</a:t>
            </a:r>
            <a:r>
              <a:rPr lang="en-US" sz="2400" dirty="0">
                <a:solidFill>
                  <a:schemeClr val="bg1"/>
                </a:solidFill>
              </a:rPr>
              <a:t>".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46394" y="1883162"/>
            <a:ext cx="693677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sz="2400" dirty="0">
                <a:solidFill>
                  <a:schemeClr val="bg1"/>
                </a:solidFill>
              </a:rPr>
              <a:t>Fornece endereçamento lógico (endereçamento IP)</a:t>
            </a:r>
          </a:p>
          <a:p>
            <a:r>
              <a:rPr lang="pt-BR" sz="2400" dirty="0">
                <a:solidFill>
                  <a:schemeClr val="bg1"/>
                </a:solidFill>
              </a:rPr>
              <a:t>e serviços de roteamento.</a:t>
            </a:r>
            <a:endParaRPr lang="en-US" sz="2400" dirty="0">
              <a:solidFill>
                <a:schemeClr val="bg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69014" y="1016633"/>
            <a:ext cx="4598031" cy="3665674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7776890" y="3187295"/>
            <a:ext cx="3846195" cy="437075"/>
          </a:xfrm>
          <a:prstGeom prst="rect">
            <a:avLst/>
          </a:prstGeom>
          <a:noFill/>
          <a:ln w="762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244986" y="3124155"/>
            <a:ext cx="653681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sz="2400" dirty="0">
                <a:solidFill>
                  <a:schemeClr val="bg1"/>
                </a:solidFill>
              </a:rPr>
              <a:t>Coloca dois endereços IP em um pacote: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pt-BR" sz="2400" dirty="0">
                <a:solidFill>
                  <a:schemeClr val="bg1"/>
                </a:solidFill>
              </a:rPr>
              <a:t>Endereço de origem e endereço IP de destino</a:t>
            </a:r>
            <a:endParaRPr lang="en-US" sz="2400" b="1" dirty="0">
              <a:solidFill>
                <a:schemeClr val="bg1"/>
              </a:solidFill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93FCC0C8-A889-4515-8CF2-58661ECD8610}"/>
              </a:ext>
            </a:extLst>
          </p:cNvPr>
          <p:cNvGrpSpPr/>
          <p:nvPr/>
        </p:nvGrpSpPr>
        <p:grpSpPr>
          <a:xfrm>
            <a:off x="10714474" y="6096390"/>
            <a:ext cx="1219565" cy="677109"/>
            <a:chOff x="8752632" y="5558998"/>
            <a:chExt cx="1219565" cy="677109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0A32AB85-4FA8-4273-BE9F-81A9F2521865}"/>
                </a:ext>
              </a:extLst>
            </p:cNvPr>
            <p:cNvSpPr txBox="1"/>
            <p:nvPr/>
          </p:nvSpPr>
          <p:spPr>
            <a:xfrm>
              <a:off x="8856731" y="5558998"/>
              <a:ext cx="101136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</a:rPr>
                <a:t>Rede</a:t>
              </a:r>
              <a:r>
                <a:rPr lang="en-US" sz="2600" b="1" dirty="0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81272B9D-9BD3-43C7-A84E-72440B220B10}"/>
                </a:ext>
              </a:extLst>
            </p:cNvPr>
            <p:cNvSpPr/>
            <p:nvPr/>
          </p:nvSpPr>
          <p:spPr>
            <a:xfrm>
              <a:off x="8752632" y="5928330"/>
              <a:ext cx="121956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400" dirty="0" err="1">
                  <a:solidFill>
                    <a:schemeClr val="bg1"/>
                  </a:solidFill>
                </a:rPr>
                <a:t>Fundamentos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220207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8544" y="212039"/>
            <a:ext cx="66366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600" b="1" dirty="0">
                <a:solidFill>
                  <a:schemeClr val="bg1"/>
                </a:solidFill>
              </a:rPr>
              <a:t>Modelo OSI </a:t>
            </a:r>
            <a:r>
              <a:rPr lang="en-US" sz="3600" b="1" dirty="0">
                <a:solidFill>
                  <a:schemeClr val="bg1"/>
                </a:solidFill>
              </a:rPr>
              <a:t>– </a:t>
            </a:r>
            <a:r>
              <a:rPr lang="pt-BR" sz="3600" dirty="0">
                <a:solidFill>
                  <a:schemeClr val="bg1"/>
                </a:solidFill>
              </a:rPr>
              <a:t>Camada de Rede (3)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44986" y="1011501"/>
            <a:ext cx="646651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sz="2400" b="1" dirty="0">
                <a:solidFill>
                  <a:schemeClr val="bg1"/>
                </a:solidFill>
              </a:rPr>
              <a:t>Pacotes de Dados: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pt-BR" sz="2400" dirty="0">
                <a:solidFill>
                  <a:schemeClr val="bg1"/>
                </a:solidFill>
              </a:rPr>
              <a:t>Pacotes de dados de Protocolo de Internet (IP) roteados.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pt-BR" sz="2400" dirty="0">
                <a:solidFill>
                  <a:schemeClr val="bg1"/>
                </a:solidFill>
              </a:rPr>
              <a:t>IPV4 e IPV6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44986" y="2480193"/>
            <a:ext cx="648555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sz="2400" b="1" dirty="0">
                <a:solidFill>
                  <a:schemeClr val="bg1"/>
                </a:solidFill>
              </a:rPr>
              <a:t>Pacotes de Atualização de Rota: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pt-BR" sz="2400" dirty="0">
                <a:solidFill>
                  <a:schemeClr val="bg1"/>
                </a:solidFill>
              </a:rPr>
              <a:t>Protocolos de roteamento projetados para </a:t>
            </a:r>
          </a:p>
          <a:p>
            <a:r>
              <a:rPr lang="pt-BR" sz="2400" dirty="0">
                <a:solidFill>
                  <a:schemeClr val="bg1"/>
                </a:solidFill>
              </a:rPr>
              <a:t>atualizar roteadores vizinhos com informações </a:t>
            </a:r>
          </a:p>
          <a:p>
            <a:r>
              <a:rPr lang="pt-BR" sz="2400" dirty="0">
                <a:solidFill>
                  <a:schemeClr val="bg1"/>
                </a:solidFill>
              </a:rPr>
              <a:t>do roteador para determinação do caminho.</a:t>
            </a:r>
            <a:endParaRPr lang="en-US" sz="2400" dirty="0">
              <a:solidFill>
                <a:schemeClr val="bg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69014" y="1016633"/>
            <a:ext cx="4598031" cy="3665674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7776890" y="3187295"/>
            <a:ext cx="3846195" cy="437075"/>
          </a:xfrm>
          <a:prstGeom prst="rect">
            <a:avLst/>
          </a:prstGeom>
          <a:noFill/>
          <a:ln w="762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57D66877-3711-4DB4-9075-5C9EC5AEF482}"/>
              </a:ext>
            </a:extLst>
          </p:cNvPr>
          <p:cNvGrpSpPr/>
          <p:nvPr/>
        </p:nvGrpSpPr>
        <p:grpSpPr>
          <a:xfrm>
            <a:off x="10714474" y="6096390"/>
            <a:ext cx="1219565" cy="677109"/>
            <a:chOff x="8752632" y="5558998"/>
            <a:chExt cx="1219565" cy="677109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232E3AC-F17E-4E33-B62A-A59486E472F6}"/>
                </a:ext>
              </a:extLst>
            </p:cNvPr>
            <p:cNvSpPr txBox="1"/>
            <p:nvPr/>
          </p:nvSpPr>
          <p:spPr>
            <a:xfrm>
              <a:off x="8856731" y="5558998"/>
              <a:ext cx="101136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</a:rPr>
                <a:t>Rede</a:t>
              </a:r>
              <a:r>
                <a:rPr lang="en-US" sz="2600" b="1" dirty="0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387A9BD7-1289-4C4E-8A94-E3AEFD7818CC}"/>
                </a:ext>
              </a:extLst>
            </p:cNvPr>
            <p:cNvSpPr/>
            <p:nvPr/>
          </p:nvSpPr>
          <p:spPr>
            <a:xfrm>
              <a:off x="8752632" y="5928330"/>
              <a:ext cx="121956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400" dirty="0" err="1">
                  <a:solidFill>
                    <a:schemeClr val="bg1"/>
                  </a:solidFill>
                </a:rPr>
                <a:t>Fundamentos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311722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7564</TotalTime>
  <Words>110</Words>
  <Application>Microsoft Office PowerPoint</Application>
  <PresentationFormat>Widescreen</PresentationFormat>
  <Paragraphs>24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Shai</dc:creator>
  <cp:lastModifiedBy>Isaac Michaan</cp:lastModifiedBy>
  <cp:revision>43</cp:revision>
  <dcterms:created xsi:type="dcterms:W3CDTF">2021-12-15T15:21:28Z</dcterms:created>
  <dcterms:modified xsi:type="dcterms:W3CDTF">2022-02-20T13:53:08Z</dcterms:modified>
</cp:coreProperties>
</file>