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43460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OSI: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Camada de Sessão (5)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C0BB12-FA9F-4444-A2EF-AAF85A99921E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BF5408-8EF0-4ECF-9FAA-A0EBE0F12C44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70375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Sessão (5)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448898"/>
            <a:ext cx="6466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Responsável por configurar, gerenciar e, em seguida, encerrar sessões entre dispositivos de rede.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2849470"/>
            <a:ext cx="54695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Garante dados de diferentes aplicativos</a:t>
            </a:r>
          </a:p>
          <a:p>
            <a:r>
              <a:rPr lang="pt-BR" sz="2400" dirty="0">
                <a:solidFill>
                  <a:schemeClr val="bg1"/>
                </a:solidFill>
              </a:rPr>
              <a:t>sessões são mantidas separadas.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3825" y="2174250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4986" y="4030570"/>
            <a:ext cx="5984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Coordena a comunicação entre os sistemas.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89330C-B02D-45D0-9363-1DB70D5BF69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8BE5082-3FB5-407E-B951-5E75B705466D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A43C2CD-8036-471C-B127-1999F6258E2E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9621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Sessão (5)</a:t>
            </a:r>
            <a:endParaRPr lang="en-US" sz="3600" dirty="0">
              <a:solidFill>
                <a:schemeClr val="bg1"/>
              </a:solidFill>
            </a:endParaRPr>
          </a:p>
          <a:p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9703" y="1286691"/>
            <a:ext cx="646651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Três métodos diferentes de comunicação entre dispositivos: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Simplex: </a:t>
            </a:r>
            <a:r>
              <a:rPr lang="pt-BR" sz="2400" dirty="0">
                <a:solidFill>
                  <a:schemeClr val="bg1"/>
                </a:solidFill>
              </a:rPr>
              <a:t>comunicação unidirecional entre dois dispositivos, como ouvir uma estação de rádio.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Half Duplex: </a:t>
            </a:r>
            <a:r>
              <a:rPr lang="pt-BR" sz="2400" dirty="0">
                <a:solidFill>
                  <a:schemeClr val="bg1"/>
                </a:solidFill>
              </a:rPr>
              <a:t>Comunicação bidirecional entre dois dispositivos, mas apenas um dispositivo pode se comunicar por vez.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pt-BR" sz="2400" b="1" dirty="0">
              <a:solidFill>
                <a:schemeClr val="bg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Full Duplex: </a:t>
            </a:r>
            <a:r>
              <a:rPr lang="pt-BR" sz="2400" dirty="0">
                <a:solidFill>
                  <a:schemeClr val="bg1"/>
                </a:solidFill>
              </a:rPr>
              <a:t>comunicação bidirecional</a:t>
            </a:r>
          </a:p>
          <a:p>
            <a:pPr lvl="1"/>
            <a:r>
              <a:rPr lang="pt-BR" sz="2400" dirty="0">
                <a:solidFill>
                  <a:schemeClr val="bg1"/>
                </a:solidFill>
              </a:rPr>
              <a:t>entre dois dispositivos, onde ambos os lados podem comunicar ao mesmo tempo.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43825" y="2183040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242A183-1EA2-420B-BF04-157F03216E71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F657AF3-EADF-4001-ABAC-2FB155320793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0AC8417-05E8-4A65-9EA5-798C5CBCFC2E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907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6379</TotalTime>
  <Words>128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39</cp:revision>
  <dcterms:created xsi:type="dcterms:W3CDTF">2021-12-15T15:21:28Z</dcterms:created>
  <dcterms:modified xsi:type="dcterms:W3CDTF">2022-02-20T13:45:21Z</dcterms:modified>
</cp:coreProperties>
</file>