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EC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42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A7247-6580-49D6-98CA-0837C13ED3F9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744064-222E-4D99-ACC6-325AA51322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772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44064-222E-4D99-ACC6-325AA51322C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007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2/23/2022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40767" y="1015709"/>
            <a:ext cx="51177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Modelo</a:t>
            </a:r>
            <a:r>
              <a:rPr lang="en-US" sz="3600" b="1" dirty="0">
                <a:solidFill>
                  <a:schemeClr val="bg1"/>
                </a:solidFill>
              </a:rPr>
              <a:t> OSI:</a:t>
            </a:r>
          </a:p>
          <a:p>
            <a:r>
              <a:rPr lang="en-US" sz="3600" b="1" dirty="0" err="1">
                <a:solidFill>
                  <a:schemeClr val="bg1"/>
                </a:solidFill>
              </a:rPr>
              <a:t>Camada</a:t>
            </a:r>
            <a:r>
              <a:rPr lang="en-US" sz="3600" b="1" dirty="0">
                <a:solidFill>
                  <a:schemeClr val="bg1"/>
                </a:solidFill>
              </a:rPr>
              <a:t> de </a:t>
            </a:r>
            <a:r>
              <a:rPr lang="en-US" sz="3600" b="1" dirty="0" err="1">
                <a:solidFill>
                  <a:schemeClr val="bg1"/>
                </a:solidFill>
              </a:rPr>
              <a:t>Transporte</a:t>
            </a:r>
            <a:r>
              <a:rPr lang="en-US" sz="3600" b="1" dirty="0">
                <a:solidFill>
                  <a:schemeClr val="bg1"/>
                </a:solidFill>
              </a:rPr>
              <a:t> (4)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33CEA8-DB76-43D8-9497-ECB37183396D}"/>
              </a:ext>
            </a:extLst>
          </p:cNvPr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43DB50C-D7A9-4561-89B5-2C502C4F2045}"/>
              </a:ext>
            </a:extLst>
          </p:cNvPr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78091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Modelo</a:t>
            </a:r>
            <a:r>
              <a:rPr lang="en-US" sz="3600" b="1" dirty="0">
                <a:solidFill>
                  <a:schemeClr val="bg1"/>
                </a:solidFill>
              </a:rPr>
              <a:t> OSI – </a:t>
            </a:r>
            <a:r>
              <a:rPr lang="en-US" sz="3600" b="1" dirty="0" err="1">
                <a:solidFill>
                  <a:schemeClr val="bg1"/>
                </a:solidFill>
              </a:rPr>
              <a:t>Camada</a:t>
            </a:r>
            <a:r>
              <a:rPr lang="en-US" sz="3600" b="1" dirty="0">
                <a:solidFill>
                  <a:schemeClr val="bg1"/>
                </a:solidFill>
              </a:rPr>
              <a:t> de </a:t>
            </a:r>
            <a:r>
              <a:rPr lang="en-US" sz="3600" b="1" dirty="0" err="1">
                <a:solidFill>
                  <a:schemeClr val="bg1"/>
                </a:solidFill>
              </a:rPr>
              <a:t>Transporte</a:t>
            </a:r>
            <a:r>
              <a:rPr lang="en-US" sz="3600" b="1" dirty="0">
                <a:solidFill>
                  <a:schemeClr val="bg1"/>
                </a:solidFill>
              </a:rPr>
              <a:t> (4)</a:t>
            </a:r>
          </a:p>
          <a:p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4986" y="1011501"/>
            <a:ext cx="64665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Garante que os dados sejam entregues sem erros e em sequência.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4986" y="1865683"/>
            <a:ext cx="58140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Segmenta dados e remonta corretamente.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014" y="1016633"/>
            <a:ext cx="4598031" cy="366567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801800" y="2630932"/>
            <a:ext cx="3846195" cy="437075"/>
          </a:xfrm>
          <a:prstGeom prst="rec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44986" y="2526278"/>
            <a:ext cx="65368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Pode ser comunicação - orientada ou sem conexão.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73504" y="5080706"/>
            <a:ext cx="2565511" cy="155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2254" y="5080705"/>
            <a:ext cx="2565511" cy="1551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2" name="Straight Connector 11"/>
          <p:cNvCxnSpPr/>
          <p:nvPr/>
        </p:nvCxnSpPr>
        <p:spPr>
          <a:xfrm>
            <a:off x="5842254" y="5613805"/>
            <a:ext cx="2565511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389761" y="5080705"/>
            <a:ext cx="0" cy="155197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908873" y="5080705"/>
            <a:ext cx="0" cy="155197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7385123" y="5080705"/>
            <a:ext cx="0" cy="155197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7847086" y="5080704"/>
            <a:ext cx="0" cy="155197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842254" y="6109105"/>
            <a:ext cx="2565511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5831990" y="6111945"/>
            <a:ext cx="547507" cy="53310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396347" y="6112780"/>
            <a:ext cx="547507" cy="53310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955201" y="6111945"/>
            <a:ext cx="434683" cy="53310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401253" y="6111945"/>
            <a:ext cx="445833" cy="53310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7853976" y="6111945"/>
            <a:ext cx="553789" cy="53310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5840065" y="5613805"/>
            <a:ext cx="546584" cy="48209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6373633" y="5621326"/>
            <a:ext cx="547686" cy="47457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6922422" y="5621327"/>
            <a:ext cx="475146" cy="47457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7400150" y="5626464"/>
            <a:ext cx="440047" cy="46705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7860635" y="5626464"/>
            <a:ext cx="547129" cy="46705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5839038" y="5080704"/>
            <a:ext cx="543834" cy="52942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6394325" y="5080704"/>
            <a:ext cx="498418" cy="52942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6899633" y="5076858"/>
            <a:ext cx="487336" cy="52942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7394100" y="5076858"/>
            <a:ext cx="459875" cy="54170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7856062" y="5076859"/>
            <a:ext cx="551701" cy="54647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697486" y="5778444"/>
            <a:ext cx="654050" cy="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44986" y="3388249"/>
            <a:ext cx="65368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Considerada a </a:t>
            </a:r>
            <a:r>
              <a:rPr lang="pt-BR" sz="2400">
                <a:solidFill>
                  <a:schemeClr val="bg1"/>
                </a:solidFill>
              </a:rPr>
              <a:t>camada de “</a:t>
            </a:r>
            <a:r>
              <a:rPr lang="pt-BR" sz="2400" dirty="0">
                <a:solidFill>
                  <a:schemeClr val="bg1"/>
                </a:solidFill>
              </a:rPr>
              <a:t>Correios”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TCP (Protocolo de Controle de Transmissão)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1"/>
                </a:solidFill>
              </a:rPr>
              <a:t>UDP (Protocolo de Datagrama do Usuário)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DD6FE2DF-2919-4502-8A92-34D09D51A5A5}"/>
              </a:ext>
            </a:extLst>
          </p:cNvPr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8502A88-733B-4EFA-AE2F-43CCE228C338}"/>
                </a:ext>
              </a:extLst>
            </p:cNvPr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CE67DC3B-6E38-42D5-A381-86C96B1CF7F9}"/>
                </a:ext>
              </a:extLst>
            </p:cNvPr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6350</TotalTime>
  <Words>73</Words>
  <Application>Microsoft Office PowerPoint</Application>
  <PresentationFormat>Widescreen</PresentationFormat>
  <Paragraphs>14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37</cp:revision>
  <dcterms:created xsi:type="dcterms:W3CDTF">2021-12-15T15:21:28Z</dcterms:created>
  <dcterms:modified xsi:type="dcterms:W3CDTF">2022-02-23T16:52:58Z</dcterms:modified>
</cp:coreProperties>
</file>