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32374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Ponto a Ponto e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Cliente Servidor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0C1DB1-669B-4DAE-A51A-F8EC3E253F2B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9021C8-EB09-4E4F-8093-F5C7FB5054A8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380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Ponto a Ponto e Cliente Servidor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6833" y="1827564"/>
            <a:ext cx="9593780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Todos os computadores na rede são peers.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Sem Servidores.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Sem controle centralizado sobre recursos compartilhados.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Qualquer dispositivo pode compartilhar seus recursos.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Todos os computadores podem atuar como cliente ou servidor.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Fácil de configurar e muito comum em residências e pequenas empresas.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1" y="1090246"/>
            <a:ext cx="3303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</a:rPr>
              <a:t>Ponto a Ponto:</a:t>
            </a:r>
            <a:endParaRPr lang="en-US" sz="40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265" y="2075333"/>
            <a:ext cx="676703" cy="6767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939" y="1937844"/>
            <a:ext cx="951680" cy="9516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614" y="1933643"/>
            <a:ext cx="951680" cy="9516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93583" y="2285866"/>
            <a:ext cx="399717" cy="3997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41368">
            <a:off x="10041556" y="2285652"/>
            <a:ext cx="399717" cy="39971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68BD4CDB-C18C-4F79-BAF5-21FF21276D30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8389C76-E2FF-46B4-854E-3779F6B45CB7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C7A052-0C52-49E1-BF14-5BEC2281ACCD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380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Ponto a Ponto e Cliente Servidor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6833" y="1827564"/>
            <a:ext cx="946605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A rede é construída de cliente e servidores.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Os servidores fornecem recursos.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Os clientes recebem recursos.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Os servidores fornecem controle centralizado sobre os recursos da rede </a:t>
            </a:r>
          </a:p>
          <a:p>
            <a:r>
              <a:rPr lang="pt-BR" sz="2400" dirty="0">
                <a:solidFill>
                  <a:schemeClr val="bg1"/>
                </a:solidFill>
              </a:rPr>
              <a:t>(arquivos, impressoras,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Centraliza contas de usuários, segurança e controles de acesso.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Mais difícil de configurar e manter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1" y="1090246"/>
            <a:ext cx="382976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chemeClr val="bg1"/>
                </a:solidFill>
              </a:rPr>
              <a:t>Cliente Servidor</a:t>
            </a:r>
            <a:r>
              <a:rPr lang="en-US" sz="4000" b="1" dirty="0">
                <a:solidFill>
                  <a:schemeClr val="bg1"/>
                </a:solidFill>
              </a:rPr>
              <a:t>:</a:t>
            </a:r>
          </a:p>
          <a:p>
            <a:endParaRPr lang="en-US" sz="4000" b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562" y="1827564"/>
            <a:ext cx="951680" cy="9516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2308" y="1751965"/>
            <a:ext cx="885558" cy="8855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70963" y="2233883"/>
            <a:ext cx="271684" cy="27168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778" y="1448877"/>
            <a:ext cx="708941" cy="70894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790" y="2526477"/>
            <a:ext cx="708941" cy="708941"/>
          </a:xfrm>
          <a:prstGeom prst="rect">
            <a:avLst/>
          </a:prstGeom>
        </p:spPr>
      </p:pic>
      <p:sp>
        <p:nvSpPr>
          <p:cNvPr id="19" name="Arc 18"/>
          <p:cNvSpPr/>
          <p:nvPr/>
        </p:nvSpPr>
        <p:spPr>
          <a:xfrm rot="19720872">
            <a:off x="8290147" y="1684200"/>
            <a:ext cx="965441" cy="957657"/>
          </a:xfrm>
          <a:prstGeom prst="arc">
            <a:avLst>
              <a:gd name="adj1" fmla="val 16200000"/>
              <a:gd name="adj2" fmla="val 2705187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rot="1137971" flipH="1">
            <a:off x="8445359" y="2294136"/>
            <a:ext cx="1261476" cy="756830"/>
          </a:xfrm>
          <a:prstGeom prst="arc">
            <a:avLst>
              <a:gd name="adj1" fmla="val 16200000"/>
              <a:gd name="adj2" fmla="val 463203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697060" y="1151938"/>
            <a:ext cx="1964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solidFill>
                  <a:schemeClr val="bg1"/>
                </a:solidFill>
              </a:rPr>
              <a:t>Servidor</a:t>
            </a:r>
            <a:r>
              <a:rPr lang="en-US" sz="1600" b="1" dirty="0">
                <a:solidFill>
                  <a:schemeClr val="bg1"/>
                </a:solidFill>
              </a:rPr>
              <a:t> de </a:t>
            </a:r>
            <a:r>
              <a:rPr lang="en-US" sz="1600" b="1" dirty="0" err="1">
                <a:solidFill>
                  <a:schemeClr val="bg1"/>
                </a:solidFill>
              </a:rPr>
              <a:t>Arquivos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29920" y="3205564"/>
            <a:ext cx="23276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solidFill>
                  <a:schemeClr val="bg1"/>
                </a:solidFill>
              </a:rPr>
              <a:t>Servidor</a:t>
            </a:r>
            <a:r>
              <a:rPr lang="en-US" sz="1600" b="1" dirty="0">
                <a:solidFill>
                  <a:schemeClr val="bg1"/>
                </a:solidFill>
              </a:rPr>
              <a:t> de </a:t>
            </a:r>
            <a:r>
              <a:rPr lang="en-US" sz="1600" b="1" dirty="0" err="1">
                <a:solidFill>
                  <a:schemeClr val="bg1"/>
                </a:solidFill>
              </a:rPr>
              <a:t>Autenticação</a:t>
            </a: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5ACEF51-591F-4786-B9F5-3B41DF4B6482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C8E0D2A-2E1E-4A35-BA7D-A06A442E2A04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768083D-03B7-4B6C-A969-E87A9CCCFEDD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8159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0306805" y="6117314"/>
            <a:ext cx="1885195" cy="646331"/>
            <a:chOff x="8743840" y="5589776"/>
            <a:chExt cx="1885195" cy="646331"/>
          </a:xfrm>
        </p:grpSpPr>
        <p:sp>
          <p:nvSpPr>
            <p:cNvPr id="5" name="TextBox 4"/>
            <p:cNvSpPr txBox="1"/>
            <p:nvPr/>
          </p:nvSpPr>
          <p:spPr>
            <a:xfrm>
              <a:off x="8743840" y="5589776"/>
              <a:ext cx="188519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Networking 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Fundamentals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108499" y="3444600"/>
            <a:ext cx="83367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 melhor configuração para o Client Server é: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 servidor deve fornecer recursos ao cliente e o cliente utiliza os recursos do servidor.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 servidor faz uma conexão direta com o cliente e o cliente permite usar os recursos do servidor.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 cliente envia informações ao servidor e o servidor utiliza os recursos do cliente.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Todas as respostas estão corretas</a:t>
            </a:r>
            <a:endParaRPr kumimoji="0" lang="he-IL" sz="18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3A2BC1-DC1F-4F7B-9B72-17383775F44D}"/>
              </a:ext>
            </a:extLst>
          </p:cNvPr>
          <p:cNvSpPr txBox="1"/>
          <p:nvPr/>
        </p:nvSpPr>
        <p:spPr>
          <a:xfrm>
            <a:off x="1211120" y="1911227"/>
            <a:ext cx="1001492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800" b="1" dirty="0" err="1">
                <a:solidFill>
                  <a:schemeClr val="bg1"/>
                </a:solidFill>
              </a:rPr>
              <a:t>Verifique</a:t>
            </a:r>
            <a:r>
              <a:rPr lang="en-US" sz="6800" b="1" dirty="0">
                <a:solidFill>
                  <a:schemeClr val="bg1"/>
                </a:solidFill>
              </a:rPr>
              <a:t> se </a:t>
            </a:r>
            <a:r>
              <a:rPr lang="en-US" sz="6800" b="1" dirty="0" err="1">
                <a:solidFill>
                  <a:schemeClr val="bg1"/>
                </a:solidFill>
              </a:rPr>
              <a:t>você</a:t>
            </a:r>
            <a:r>
              <a:rPr lang="en-US" sz="6800" b="1" dirty="0">
                <a:solidFill>
                  <a:schemeClr val="bg1"/>
                </a:solidFill>
              </a:rPr>
              <a:t> </a:t>
            </a:r>
            <a:r>
              <a:rPr lang="en-US" sz="6800" b="1" dirty="0" err="1">
                <a:solidFill>
                  <a:schemeClr val="bg1"/>
                </a:solidFill>
              </a:rPr>
              <a:t>entendeu</a:t>
            </a:r>
            <a:endParaRPr lang="en-US" sz="68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A3A754-A1DE-4979-8BA9-22A40E943471}"/>
              </a:ext>
            </a:extLst>
          </p:cNvPr>
          <p:cNvSpPr txBox="1"/>
          <p:nvPr/>
        </p:nvSpPr>
        <p:spPr>
          <a:xfrm>
            <a:off x="3831437" y="1649617"/>
            <a:ext cx="452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92D050"/>
                </a:solidFill>
              </a:rPr>
              <a:t>30 </a:t>
            </a:r>
            <a:r>
              <a:rPr lang="en-US" sz="2800" dirty="0" err="1">
                <a:solidFill>
                  <a:srgbClr val="92D050"/>
                </a:solidFill>
              </a:rPr>
              <a:t>segundos</a:t>
            </a:r>
            <a:r>
              <a:rPr lang="en-US" sz="2800" dirty="0">
                <a:solidFill>
                  <a:srgbClr val="92D050"/>
                </a:solidFill>
              </a:rPr>
              <a:t> de </a:t>
            </a:r>
            <a:r>
              <a:rPr lang="en-US" sz="2800" dirty="0" err="1">
                <a:solidFill>
                  <a:srgbClr val="92D050"/>
                </a:solidFill>
              </a:rPr>
              <a:t>compreensão</a:t>
            </a:r>
            <a:endParaRPr lang="en-US" sz="2800" dirty="0">
              <a:solidFill>
                <a:srgbClr val="92D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2AFC59-AC50-4DBF-A2DA-4D90A353499F}"/>
              </a:ext>
            </a:extLst>
          </p:cNvPr>
          <p:cNvSpPr txBox="1"/>
          <p:nvPr/>
        </p:nvSpPr>
        <p:spPr>
          <a:xfrm>
            <a:off x="3031827" y="2865334"/>
            <a:ext cx="6128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 você não respondeu corretamente, repita a lição novamente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2432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3362</TotalTime>
  <Words>221</Words>
  <Application>Microsoft Office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31</cp:revision>
  <dcterms:created xsi:type="dcterms:W3CDTF">2021-12-15T15:21:28Z</dcterms:created>
  <dcterms:modified xsi:type="dcterms:W3CDTF">2022-02-21T11:16:53Z</dcterms:modified>
</cp:coreProperties>
</file>