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1" autoAdjust="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484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1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81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86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15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1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172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323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35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86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6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520F-F116-469D-80F5-0C139A376A9F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70209-172C-43CE-94E3-A6B507252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73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727" y="30824"/>
            <a:ext cx="1255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Rede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7727" y="1015709"/>
            <a:ext cx="2914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>
                <a:solidFill>
                  <a:schemeClr val="bg1"/>
                </a:solidFill>
              </a:rPr>
              <a:t>O que é uma Rede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7727" y="554044"/>
            <a:ext cx="19541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</a:rPr>
              <a:t>Fundamentos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183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8544" y="212039"/>
            <a:ext cx="3906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O que é uma Rede?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0714474" y="6096390"/>
            <a:ext cx="1219565" cy="677109"/>
            <a:chOff x="8752632" y="5558998"/>
            <a:chExt cx="1219565" cy="677109"/>
          </a:xfrm>
        </p:grpSpPr>
        <p:sp>
          <p:nvSpPr>
            <p:cNvPr id="5" name="TextBox 4"/>
            <p:cNvSpPr txBox="1"/>
            <p:nvPr/>
          </p:nvSpPr>
          <p:spPr>
            <a:xfrm>
              <a:off x="8856731" y="5558998"/>
              <a:ext cx="10113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Rede</a:t>
              </a:r>
              <a:r>
                <a:rPr lang="en-US" sz="26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err="1">
                  <a:solidFill>
                    <a:schemeClr val="bg1"/>
                  </a:solidFill>
                </a:rPr>
                <a:t>Fundamentos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077" y="1570893"/>
            <a:ext cx="1330416" cy="133041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00023" y="1570893"/>
            <a:ext cx="1372475" cy="1330416"/>
          </a:xfrm>
          <a:prstGeom prst="rect">
            <a:avLst/>
          </a:prstGeom>
        </p:spPr>
      </p:pic>
      <p:cxnSp>
        <p:nvCxnSpPr>
          <p:cNvPr id="17" name="Straight Connector 16"/>
          <p:cNvCxnSpPr>
            <a:stCxn id="14" idx="3"/>
            <a:endCxn id="15" idx="3"/>
          </p:cNvCxnSpPr>
          <p:nvPr/>
        </p:nvCxnSpPr>
        <p:spPr>
          <a:xfrm>
            <a:off x="4682493" y="2236101"/>
            <a:ext cx="25175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4784" y="3323492"/>
            <a:ext cx="109760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Em uma explicação simples, uma rede é apenas dois computadores conectados que compartilham recursos com</a:t>
            </a:r>
          </a:p>
          <a:p>
            <a:r>
              <a:rPr lang="pt-BR" dirty="0">
                <a:solidFill>
                  <a:schemeClr val="bg1"/>
                </a:solidFill>
              </a:rPr>
              <a:t>uns aos outros.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784" y="4207340"/>
            <a:ext cx="60067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A Rede </a:t>
            </a:r>
            <a:r>
              <a:rPr lang="pt-BR" dirty="0">
                <a:solidFill>
                  <a:schemeClr val="bg1"/>
                </a:solidFill>
              </a:rPr>
              <a:t>é construída de dois aspectos principais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Conexão Física </a:t>
            </a:r>
            <a:r>
              <a:rPr lang="pt-BR" dirty="0">
                <a:solidFill>
                  <a:schemeClr val="bg1"/>
                </a:solidFill>
              </a:rPr>
              <a:t>(cabos, fios, sem fio, etc.)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Conexão Lógica </a:t>
            </a:r>
            <a:r>
              <a:rPr lang="pt-BR" dirty="0">
                <a:solidFill>
                  <a:schemeClr val="bg1"/>
                </a:solidFill>
              </a:rPr>
              <a:t>(transporte de dados pela mídia física)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03784" y="2743068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32430" y="2738604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PC2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39" y="1570893"/>
            <a:ext cx="505509" cy="505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2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0.00393 L 0.2401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306805" y="6117314"/>
            <a:ext cx="1885195" cy="646331"/>
            <a:chOff x="8743840" y="5589776"/>
            <a:chExt cx="1885195" cy="646331"/>
          </a:xfrm>
        </p:grpSpPr>
        <p:sp>
          <p:nvSpPr>
            <p:cNvPr id="5" name="TextBox 4"/>
            <p:cNvSpPr txBox="1"/>
            <p:nvPr/>
          </p:nvSpPr>
          <p:spPr>
            <a:xfrm>
              <a:off x="8743840" y="5589776"/>
              <a:ext cx="188519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Networking 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8752632" y="5928330"/>
              <a:ext cx="121956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Fundamentals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447577" y="3429000"/>
            <a:ext cx="52968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Para ter uma rede, você precisa configurar: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Circuitos elétricos que viabilizam a rede.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Fibra óptica por onde a rede flui.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Camadas físicas </a:t>
            </a:r>
            <a:r>
              <a:rPr kumimoji="0" lang="pt-BR" sz="200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e lógicas.</a:t>
            </a:r>
            <a:endParaRPr kumimoji="0" lang="pt-BR" sz="20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Acesso especial do provedor de Internet.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ED5E2D-72C6-4052-B08E-02F1FEA5F775}"/>
              </a:ext>
            </a:extLst>
          </p:cNvPr>
          <p:cNvSpPr txBox="1"/>
          <p:nvPr/>
        </p:nvSpPr>
        <p:spPr>
          <a:xfrm>
            <a:off x="3831437" y="1649617"/>
            <a:ext cx="45291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30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segundos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compreensão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D65DD0-34DE-43FF-8D2D-928B150EA154}"/>
              </a:ext>
            </a:extLst>
          </p:cNvPr>
          <p:cNvSpPr txBox="1"/>
          <p:nvPr/>
        </p:nvSpPr>
        <p:spPr>
          <a:xfrm>
            <a:off x="1211120" y="1911227"/>
            <a:ext cx="10014921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Verifique</a:t>
            </a:r>
            <a:r>
              <a:rPr kumimoji="0" lang="en-US" sz="6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</a:t>
            </a:r>
            <a:r>
              <a:rPr kumimoji="0" lang="en-US" sz="6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você</a:t>
            </a:r>
            <a:r>
              <a:rPr kumimoji="0" lang="en-US" sz="6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entendeu</a:t>
            </a:r>
            <a:endParaRPr kumimoji="0" lang="en-US" sz="6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98D862-5D9B-4509-9EB2-2763017D15D0}"/>
              </a:ext>
            </a:extLst>
          </p:cNvPr>
          <p:cNvSpPr txBox="1"/>
          <p:nvPr/>
        </p:nvSpPr>
        <p:spPr>
          <a:xfrm>
            <a:off x="3031827" y="2865334"/>
            <a:ext cx="6128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Se você não respondeu corretamente, repita a lição novamente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62141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123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Shai</dc:creator>
  <cp:lastModifiedBy>Isaac Michaan</cp:lastModifiedBy>
  <cp:revision>11</cp:revision>
  <dcterms:created xsi:type="dcterms:W3CDTF">2021-12-15T15:21:28Z</dcterms:created>
  <dcterms:modified xsi:type="dcterms:W3CDTF">2022-02-21T11:30:40Z</dcterms:modified>
</cp:coreProperties>
</file>