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5E42AF5-9ACB-475F-B17D-F202457F6821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7509119-7809-43E6-BF36-9BB33A1E0E7D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77A76C-3A6C-4E49-824A-0B0D987CF0A2}"/>
              </a:ext>
            </a:extLst>
          </p:cNvPr>
          <p:cNvSpPr txBox="1"/>
          <p:nvPr/>
        </p:nvSpPr>
        <p:spPr>
          <a:xfrm>
            <a:off x="257727" y="1015709"/>
            <a:ext cx="2914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</a:rPr>
              <a:t>O que é uma Rede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201" y="193162"/>
            <a:ext cx="1330416" cy="133041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13147" y="193162"/>
            <a:ext cx="1372475" cy="1330416"/>
          </a:xfrm>
          <a:prstGeom prst="rect">
            <a:avLst/>
          </a:prstGeom>
        </p:spPr>
      </p:pic>
      <p:cxnSp>
        <p:nvCxnSpPr>
          <p:cNvPr id="17" name="Straight Connector 16"/>
          <p:cNvCxnSpPr>
            <a:stCxn id="14" idx="3"/>
            <a:endCxn id="15" idx="3"/>
          </p:cNvCxnSpPr>
          <p:nvPr/>
        </p:nvCxnSpPr>
        <p:spPr>
          <a:xfrm>
            <a:off x="7495617" y="858370"/>
            <a:ext cx="251753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749336" y="1360873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PC1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245554" y="1360873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PC2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763" y="193162"/>
            <a:ext cx="505509" cy="505509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6D05C983-566A-4C5C-AF23-AF2B296A240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6E27568-0325-4D37-94B4-2AC6E54AC47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B5896A5-721F-4B45-A4DB-2CCCDC88362C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8069CF67-0868-4AA5-89D0-1C387EF20EAA}"/>
              </a:ext>
            </a:extLst>
          </p:cNvPr>
          <p:cNvSpPr txBox="1"/>
          <p:nvPr/>
        </p:nvSpPr>
        <p:spPr>
          <a:xfrm>
            <a:off x="138544" y="212039"/>
            <a:ext cx="57491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Regras simples em uma Rede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80F59F4-CA82-4B61-9004-8E67E9D4685D}"/>
              </a:ext>
            </a:extLst>
          </p:cNvPr>
          <p:cNvSpPr txBox="1"/>
          <p:nvPr/>
        </p:nvSpPr>
        <p:spPr>
          <a:xfrm>
            <a:off x="287502" y="2293556"/>
            <a:ext cx="5980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Para nos comunicarmos, devemos usar protocolos de rede.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140F4A3-5635-4798-8D5C-EC1C47C1FB0B}"/>
              </a:ext>
            </a:extLst>
          </p:cNvPr>
          <p:cNvSpPr txBox="1"/>
          <p:nvPr/>
        </p:nvSpPr>
        <p:spPr>
          <a:xfrm>
            <a:off x="287502" y="2800571"/>
            <a:ext cx="4797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A comunicação maioria passa </a:t>
            </a:r>
            <a:r>
              <a:rPr lang="pt-BR" b="1" dirty="0">
                <a:solidFill>
                  <a:schemeClr val="bg1"/>
                </a:solidFill>
              </a:rPr>
              <a:t>Sem Corrupção</a:t>
            </a:r>
            <a:r>
              <a:rPr lang="pt-BR" dirty="0">
                <a:solidFill>
                  <a:schemeClr val="bg1"/>
                </a:solidFill>
              </a:rPr>
              <a:t>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4D4649A-66B1-4AD5-9849-990C97C6A386}"/>
              </a:ext>
            </a:extLst>
          </p:cNvPr>
          <p:cNvSpPr txBox="1"/>
          <p:nvPr/>
        </p:nvSpPr>
        <p:spPr>
          <a:xfrm>
            <a:off x="287502" y="3307586"/>
            <a:ext cx="11072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Para a comunicação, devemos usar os endereços de origem e destino, que são o </a:t>
            </a:r>
            <a:r>
              <a:rPr lang="pt-BR" b="1" dirty="0">
                <a:solidFill>
                  <a:schemeClr val="bg1"/>
                </a:solidFill>
              </a:rPr>
              <a:t>endereço IP </a:t>
            </a:r>
            <a:r>
              <a:rPr lang="pt-BR" dirty="0">
                <a:solidFill>
                  <a:schemeClr val="bg1"/>
                </a:solidFill>
              </a:rPr>
              <a:t>e o </a:t>
            </a:r>
            <a:r>
              <a:rPr lang="pt-BR" b="1" dirty="0">
                <a:solidFill>
                  <a:schemeClr val="bg1"/>
                </a:solidFill>
              </a:rPr>
              <a:t>endereço MAC</a:t>
            </a:r>
            <a:r>
              <a:rPr lang="pt-BR" dirty="0">
                <a:solidFill>
                  <a:schemeClr val="bg1"/>
                </a:solidFill>
              </a:rPr>
              <a:t>.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0.00393 L 0.2401 -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5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8664" y="3545726"/>
            <a:ext cx="1102090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>
                <a:solidFill>
                  <a:schemeClr val="bg1"/>
                </a:solidFill>
              </a:rPr>
              <a:t>Se enviássemos um documento para um amigo próximo e a comunicação fosse interrompida no meio:</a:t>
            </a:r>
          </a:p>
          <a:p>
            <a:endParaRPr lang="pt-BR" sz="2000" dirty="0">
              <a:solidFill>
                <a:schemeClr val="bg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pt-BR" sz="2000" dirty="0">
                <a:solidFill>
                  <a:schemeClr val="bg1"/>
                </a:solidFill>
              </a:rPr>
              <a:t>Não há nada para se </a:t>
            </a:r>
            <a:r>
              <a:rPr lang="pt-BR" sz="2000">
                <a:solidFill>
                  <a:schemeClr val="bg1"/>
                </a:solidFill>
              </a:rPr>
              <a:t>preocupar ,o </a:t>
            </a:r>
            <a:r>
              <a:rPr lang="pt-BR" sz="2000" dirty="0">
                <a:solidFill>
                  <a:schemeClr val="bg1"/>
                </a:solidFill>
              </a:rPr>
              <a:t>lado receptor pode recuperar a parte perdida.</a:t>
            </a:r>
          </a:p>
          <a:p>
            <a:pPr marL="457200" indent="-457200">
              <a:buFont typeface="+mj-lt"/>
              <a:buAutoNum type="arabicPeriod"/>
            </a:pPr>
            <a:r>
              <a:rPr lang="pt-BR" sz="2000" dirty="0">
                <a:solidFill>
                  <a:schemeClr val="bg1"/>
                </a:solidFill>
              </a:rPr>
              <a:t>O sistema operacional possui um algoritmo especial que completa os arquivos.</a:t>
            </a:r>
          </a:p>
          <a:p>
            <a:pPr marL="457200" indent="-457200">
              <a:buFont typeface="+mj-lt"/>
              <a:buAutoNum type="arabicPeriod"/>
            </a:pPr>
            <a:r>
              <a:rPr lang="pt-BR" sz="2000" dirty="0">
                <a:solidFill>
                  <a:schemeClr val="bg1"/>
                </a:solidFill>
              </a:rPr>
              <a:t>A comunicação será completada por um protocolo de comunicação especial.</a:t>
            </a:r>
          </a:p>
          <a:p>
            <a:pPr marL="457200" indent="-457200">
              <a:buFont typeface="+mj-lt"/>
              <a:buAutoNum type="arabicPeriod"/>
            </a:pPr>
            <a:r>
              <a:rPr lang="pt-BR" sz="2000" dirty="0">
                <a:solidFill>
                  <a:schemeClr val="bg1"/>
                </a:solidFill>
              </a:rPr>
              <a:t>O arquivo não será válido e a outra parte não poderá utilizá-lo.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A3AC18F-B9E5-4C3B-B8FA-7A3E339BB38B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51B69C8-E80F-48DD-8E97-C7299992869E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077E624-E43B-40A0-8785-90DE6F7C17C8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C4257945-3AC7-41E7-ACD1-C037C91C0743}"/>
              </a:ext>
            </a:extLst>
          </p:cNvPr>
          <p:cNvSpPr txBox="1"/>
          <p:nvPr/>
        </p:nvSpPr>
        <p:spPr>
          <a:xfrm>
            <a:off x="3831437" y="1649617"/>
            <a:ext cx="4529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92D050"/>
                </a:solidFill>
              </a:rPr>
              <a:t>30 </a:t>
            </a:r>
            <a:r>
              <a:rPr lang="en-US" sz="2800" dirty="0" err="1">
                <a:solidFill>
                  <a:srgbClr val="92D050"/>
                </a:solidFill>
              </a:rPr>
              <a:t>segundos</a:t>
            </a:r>
            <a:r>
              <a:rPr lang="en-US" sz="2800" dirty="0">
                <a:solidFill>
                  <a:srgbClr val="92D050"/>
                </a:solidFill>
              </a:rPr>
              <a:t> de </a:t>
            </a:r>
            <a:r>
              <a:rPr lang="en-US" sz="2800" dirty="0" err="1">
                <a:solidFill>
                  <a:srgbClr val="92D050"/>
                </a:solidFill>
              </a:rPr>
              <a:t>compreensão</a:t>
            </a:r>
            <a:endParaRPr lang="en-US" sz="2800" dirty="0">
              <a:solidFill>
                <a:srgbClr val="92D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E49691-451E-433C-92C7-0FA9F1CDC1E5}"/>
              </a:ext>
            </a:extLst>
          </p:cNvPr>
          <p:cNvSpPr txBox="1"/>
          <p:nvPr/>
        </p:nvSpPr>
        <p:spPr>
          <a:xfrm>
            <a:off x="1211120" y="1911227"/>
            <a:ext cx="10014921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800" b="1" dirty="0" err="1">
                <a:solidFill>
                  <a:schemeClr val="bg1"/>
                </a:solidFill>
              </a:rPr>
              <a:t>Verifique</a:t>
            </a:r>
            <a:r>
              <a:rPr lang="en-US" sz="6800" b="1" dirty="0">
                <a:solidFill>
                  <a:schemeClr val="bg1"/>
                </a:solidFill>
              </a:rPr>
              <a:t> se </a:t>
            </a:r>
            <a:r>
              <a:rPr lang="en-US" sz="6800" b="1" dirty="0" err="1">
                <a:solidFill>
                  <a:schemeClr val="bg1"/>
                </a:solidFill>
              </a:rPr>
              <a:t>você</a:t>
            </a:r>
            <a:r>
              <a:rPr lang="en-US" sz="6800" b="1" dirty="0">
                <a:solidFill>
                  <a:schemeClr val="bg1"/>
                </a:solidFill>
              </a:rPr>
              <a:t> </a:t>
            </a:r>
            <a:r>
              <a:rPr lang="en-US" sz="6800" b="1" dirty="0" err="1">
                <a:solidFill>
                  <a:schemeClr val="bg1"/>
                </a:solidFill>
              </a:rPr>
              <a:t>entendeu</a:t>
            </a:r>
            <a:endParaRPr lang="en-US" sz="6800" b="1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05123D-AFBA-45D4-B20A-0FDFA4FABE07}"/>
              </a:ext>
            </a:extLst>
          </p:cNvPr>
          <p:cNvSpPr txBox="1"/>
          <p:nvPr/>
        </p:nvSpPr>
        <p:spPr>
          <a:xfrm>
            <a:off x="3031827" y="2865334"/>
            <a:ext cx="6128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 você não respondeu corretamente, repita a lição novamente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782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3534</TotalTime>
  <Words>144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13</cp:revision>
  <dcterms:created xsi:type="dcterms:W3CDTF">2021-12-15T15:21:28Z</dcterms:created>
  <dcterms:modified xsi:type="dcterms:W3CDTF">2022-02-21T11:27:19Z</dcterms:modified>
</cp:coreProperties>
</file>