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38829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Introdução</a:t>
            </a:r>
            <a:r>
              <a:rPr lang="en-US" sz="3600" b="1" dirty="0">
                <a:solidFill>
                  <a:schemeClr val="bg1"/>
                </a:solidFill>
              </a:rPr>
              <a:t> -</a:t>
            </a:r>
          </a:p>
          <a:p>
            <a:r>
              <a:rPr lang="en-US" sz="3600" b="1" dirty="0" err="1">
                <a:solidFill>
                  <a:schemeClr val="bg1"/>
                </a:solidFill>
              </a:rPr>
              <a:t>Protocolos</a:t>
            </a:r>
            <a:r>
              <a:rPr lang="en-US" sz="3600" b="1" dirty="0">
                <a:solidFill>
                  <a:schemeClr val="bg1"/>
                </a:solidFill>
              </a:rPr>
              <a:t> de Rede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F8C1BC-D3C6-48D4-944E-D19A45F71DCC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DF6F35-A034-4C81-9B9B-FD892325ED62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085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Introdução Protocolos de Rede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4116" y="2002814"/>
            <a:ext cx="870167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Os computadores se comunicam entre si com protocolos de rede.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Protocolos são como regras.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24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Web – HTTP / HTTPS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Mail (Correio) – SMTP / POP3 / IMAP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Transferência de </a:t>
            </a:r>
            <a:r>
              <a:rPr lang="pt-BR" sz="2400">
                <a:solidFill>
                  <a:schemeClr val="bg1"/>
                </a:solidFill>
              </a:rPr>
              <a:t>arquivos – </a:t>
            </a:r>
            <a:r>
              <a:rPr lang="pt-BR" sz="2400" dirty="0">
                <a:solidFill>
                  <a:schemeClr val="bg1"/>
                </a:solidFill>
              </a:rPr>
              <a:t>FTP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939" y="819258"/>
            <a:ext cx="951680" cy="9516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614" y="815057"/>
            <a:ext cx="951680" cy="95168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341351" y="1295098"/>
            <a:ext cx="2382872" cy="1"/>
          </a:xfrm>
          <a:prstGeom prst="line">
            <a:avLst/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987" y="733157"/>
            <a:ext cx="500806" cy="5008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874" y="1441930"/>
            <a:ext cx="383445" cy="38344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614472" y="1042480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99482" y="1042479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6743" y="2834092"/>
            <a:ext cx="3939466" cy="3129334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C582D2B-DCBF-42FF-BFBA-BEB1FD74EBF4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AD60373-0032-4251-A1A0-3954CA3B9EE1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7779E7D-263F-4A42-9844-C4AD7EDCBC40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14479 -0.0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4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13437 0.0002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3031827" y="2865334"/>
            <a:ext cx="6128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 você não respondeu corretamente, repita a lição novamente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08029" y="3306110"/>
            <a:ext cx="78075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Qual é a configuração apropriada para protocolos de rede?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Um protocolo é o que produz comunicação entre computadores.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Regras que regem como os sistemas de rede podem trocar informações.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 linguagem na qual os computadores falam entre si para trocar informações.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Todas as respostas estão corretas.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F3D740A-C2E3-494C-ADE8-DB3522DD395D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C84A7D-E0FE-4FFB-BDBA-B3D68AD3AAA8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Rede</a:t>
              </a: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4C521A-FF83-4711-9322-7EA95EAD9125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Fundamentos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BA3E1DB-B66A-4014-AB81-8E7435180C2C}"/>
              </a:ext>
            </a:extLst>
          </p:cNvPr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92D050"/>
                </a:solidFill>
              </a:rPr>
              <a:t>30 </a:t>
            </a:r>
            <a:r>
              <a:rPr lang="en-US" sz="2800" dirty="0" err="1">
                <a:solidFill>
                  <a:srgbClr val="92D050"/>
                </a:solidFill>
              </a:rPr>
              <a:t>segundos</a:t>
            </a:r>
            <a:r>
              <a:rPr lang="en-US" sz="2800" dirty="0">
                <a:solidFill>
                  <a:srgbClr val="92D050"/>
                </a:solidFill>
              </a:rPr>
              <a:t> de </a:t>
            </a:r>
            <a:r>
              <a:rPr lang="en-US" sz="2800" dirty="0" err="1">
                <a:solidFill>
                  <a:srgbClr val="92D050"/>
                </a:solidFill>
              </a:rPr>
              <a:t>compreensão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27AD4D7-8EC4-43D9-AAD7-9BDC31AB357C}"/>
              </a:ext>
            </a:extLst>
          </p:cNvPr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800" b="1" dirty="0" err="1">
                <a:solidFill>
                  <a:schemeClr val="bg1"/>
                </a:solidFill>
              </a:rPr>
              <a:t>Verifique</a:t>
            </a:r>
            <a:r>
              <a:rPr lang="en-US" sz="6800" b="1" dirty="0">
                <a:solidFill>
                  <a:schemeClr val="bg1"/>
                </a:solidFill>
              </a:rPr>
              <a:t> se </a:t>
            </a:r>
            <a:r>
              <a:rPr lang="en-US" sz="6800" b="1" dirty="0" err="1">
                <a:solidFill>
                  <a:schemeClr val="bg1"/>
                </a:solidFill>
              </a:rPr>
              <a:t>você</a:t>
            </a:r>
            <a:r>
              <a:rPr lang="en-US" sz="6800" b="1" dirty="0">
                <a:solidFill>
                  <a:schemeClr val="bg1"/>
                </a:solidFill>
              </a:rPr>
              <a:t> </a:t>
            </a:r>
            <a:r>
              <a:rPr lang="en-US" sz="6800" b="1" dirty="0" err="1">
                <a:solidFill>
                  <a:schemeClr val="bg1"/>
                </a:solidFill>
              </a:rPr>
              <a:t>entendeu</a:t>
            </a:r>
            <a:endParaRPr lang="en-US" sz="6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30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3415</TotalTime>
  <Words>122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30</cp:revision>
  <dcterms:created xsi:type="dcterms:W3CDTF">2021-12-15T15:21:28Z</dcterms:created>
  <dcterms:modified xsi:type="dcterms:W3CDTF">2022-02-21T11:14:57Z</dcterms:modified>
</cp:coreProperties>
</file>