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7727" y="1015709"/>
            <a:ext cx="2409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Tipos</a:t>
            </a:r>
            <a:r>
              <a:rPr lang="en-US" sz="2800" b="1" dirty="0">
                <a:solidFill>
                  <a:schemeClr val="bg1"/>
                </a:solidFill>
              </a:rPr>
              <a:t> de Redes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31D02D-DAC5-4B46-BCA3-E9DB85BABE67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F197817-4CF8-4D18-B11A-BE25976E1F87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3092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Tipos</a:t>
            </a:r>
            <a:r>
              <a:rPr lang="en-US" sz="3600" b="1" dirty="0">
                <a:solidFill>
                  <a:schemeClr val="bg1"/>
                </a:solidFill>
              </a:rPr>
              <a:t> De Redes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49049" y="1405533"/>
            <a:ext cx="4866269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Rede de Área Pessoal (PAN)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Rede de Área Local (LAN)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Rede de Área Local sem Fio (WLAN)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Rede de Área do Campus (CAN)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Rede de Longa Distância (WAN)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631E89D-680E-4C51-B2E2-D33917AB3CB4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04ED2A4-FE6D-4F2E-B0C1-50CAE7A09014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A868ED2-1C1F-402C-B602-94A1463ADA09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43542" y="858370"/>
            <a:ext cx="3615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Rede de Área Pessoal (PAN)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963" y="1872733"/>
            <a:ext cx="49241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Rede muito pequena usada para fins pessoais</a:t>
            </a:r>
          </a:p>
          <a:p>
            <a:r>
              <a:rPr lang="pt-BR" dirty="0">
                <a:solidFill>
                  <a:schemeClr val="bg1"/>
                </a:solidFill>
              </a:rPr>
              <a:t>Para compartilhar dados entre dispositivos.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579" y="3203331"/>
            <a:ext cx="1324707" cy="13247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200" y="3527053"/>
            <a:ext cx="860308" cy="8603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01785" y="3468588"/>
            <a:ext cx="977237" cy="9772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200" y="5007092"/>
            <a:ext cx="860308" cy="8603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39286" y="4816741"/>
            <a:ext cx="977237" cy="9772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930" y="4875357"/>
            <a:ext cx="860003" cy="860003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FAF57E5-F6EA-49E2-8044-B5960CE55306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7B69208-D327-481B-AC02-E57CF384CD36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5148621-17EF-4377-8832-2E923AAD9BD7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9F72AC70-909A-41BF-BA88-4A6415FCEE66}"/>
              </a:ext>
            </a:extLst>
          </p:cNvPr>
          <p:cNvSpPr txBox="1"/>
          <p:nvPr/>
        </p:nvSpPr>
        <p:spPr>
          <a:xfrm>
            <a:off x="138544" y="212039"/>
            <a:ext cx="3092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Tipos</a:t>
            </a:r>
            <a:r>
              <a:rPr lang="en-US" sz="3600" b="1" dirty="0">
                <a:solidFill>
                  <a:schemeClr val="bg1"/>
                </a:solidFill>
              </a:rPr>
              <a:t> De Redes</a:t>
            </a:r>
          </a:p>
        </p:txBody>
      </p:sp>
    </p:spTree>
    <p:extLst>
      <p:ext uri="{BB962C8B-B14F-4D97-AF65-F5344CB8AC3E}">
        <p14:creationId xmlns:p14="http://schemas.microsoft.com/office/powerpoint/2010/main" val="3473778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43542" y="858370"/>
            <a:ext cx="3319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Rede de Área Local (LAN)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963" y="1872733"/>
            <a:ext cx="64048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Pequenas redes dentro de uma pequena área geográfica, como</a:t>
            </a:r>
          </a:p>
          <a:p>
            <a:r>
              <a:rPr lang="pt-BR" dirty="0">
                <a:solidFill>
                  <a:schemeClr val="bg1"/>
                </a:solidFill>
              </a:rPr>
              <a:t>Sala, escritório ou até mesmo um prédio.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233540" y="5019814"/>
            <a:ext cx="399717" cy="3997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58" y="4021428"/>
            <a:ext cx="1085151" cy="10851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072" y="5536990"/>
            <a:ext cx="1226655" cy="12266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911" y="4225653"/>
            <a:ext cx="652529" cy="6525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049" y="4225653"/>
            <a:ext cx="676703" cy="67670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45386" y="4352058"/>
            <a:ext cx="399717" cy="399717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5780544" y="4734191"/>
            <a:ext cx="152570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A82ACC-525F-4B8B-B14F-63D09960B076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3D3C50B-636D-4F4D-9306-D5704FEC8608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911CE41-165C-4A5B-9CCE-088E7FDA2AF5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B875359-86F3-4DD2-A7D3-46E8CBAD64D9}"/>
              </a:ext>
            </a:extLst>
          </p:cNvPr>
          <p:cNvSpPr txBox="1"/>
          <p:nvPr/>
        </p:nvSpPr>
        <p:spPr>
          <a:xfrm>
            <a:off x="138544" y="212039"/>
            <a:ext cx="3092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Tipos</a:t>
            </a:r>
            <a:r>
              <a:rPr lang="en-US" sz="3600" b="1" dirty="0">
                <a:solidFill>
                  <a:schemeClr val="bg1"/>
                </a:solidFill>
              </a:rPr>
              <a:t> De Redes</a:t>
            </a:r>
          </a:p>
        </p:txBody>
      </p:sp>
    </p:spTree>
    <p:extLst>
      <p:ext uri="{BB962C8B-B14F-4D97-AF65-F5344CB8AC3E}">
        <p14:creationId xmlns:p14="http://schemas.microsoft.com/office/powerpoint/2010/main" val="2424798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43542" y="858370"/>
            <a:ext cx="4645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Rede de Área Local Sem Fio (WLAN)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0963" y="1872733"/>
            <a:ext cx="62429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Uma LAN que funciona totalmente em conexão sem fio.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A maioria das redes domésticas hoje são baseadas em WLAN.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353" y="4747675"/>
            <a:ext cx="1226655" cy="122665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303" y="4381029"/>
            <a:ext cx="652529" cy="65252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658" y="3012972"/>
            <a:ext cx="676703" cy="6767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861390" y="3730056"/>
            <a:ext cx="977237" cy="9772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361" y="4930844"/>
            <a:ext cx="1071317" cy="10713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678" y="4496854"/>
            <a:ext cx="867979" cy="867979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EAB720E6-FAF5-4E5D-ADA2-72C01E36AA17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0B032DE-BBFB-438E-89A9-403D41FC6005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E42BFB5-4DFE-4309-BB93-BD1209730191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7BFE0DD-B4C8-4F53-8BD3-A5654C1229EA}"/>
              </a:ext>
            </a:extLst>
          </p:cNvPr>
          <p:cNvSpPr txBox="1"/>
          <p:nvPr/>
        </p:nvSpPr>
        <p:spPr>
          <a:xfrm>
            <a:off x="138544" y="212039"/>
            <a:ext cx="3092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Tipos</a:t>
            </a:r>
            <a:r>
              <a:rPr lang="en-US" sz="3600" b="1" dirty="0">
                <a:solidFill>
                  <a:schemeClr val="bg1"/>
                </a:solidFill>
              </a:rPr>
              <a:t> De Redes</a:t>
            </a:r>
          </a:p>
        </p:txBody>
      </p:sp>
    </p:spTree>
    <p:extLst>
      <p:ext uri="{BB962C8B-B14F-4D97-AF65-F5344CB8AC3E}">
        <p14:creationId xmlns:p14="http://schemas.microsoft.com/office/powerpoint/2010/main" val="1530890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43542" y="858370"/>
            <a:ext cx="41090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Rede de Área do Campus (CAN)</a:t>
            </a:r>
          </a:p>
        </p:txBody>
      </p:sp>
      <p:sp>
        <p:nvSpPr>
          <p:cNvPr id="2" name="Rectangle 1"/>
          <p:cNvSpPr/>
          <p:nvPr/>
        </p:nvSpPr>
        <p:spPr>
          <a:xfrm>
            <a:off x="400963" y="1872733"/>
            <a:ext cx="47906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Uma rede de várias LANs interconectadas em</a:t>
            </a:r>
          </a:p>
          <a:p>
            <a:r>
              <a:rPr lang="pt-BR" dirty="0">
                <a:solidFill>
                  <a:schemeClr val="bg1"/>
                </a:solidFill>
              </a:rPr>
              <a:t>área limitada.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8775" y="2042787"/>
            <a:ext cx="5200650" cy="39052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B243B18-AA0E-4160-9DB6-052CDEBC09C8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738088B-EB39-498F-BC9F-72572D01006D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A8D5567-2D8B-40DD-8AF1-621B6826BBAD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4B63AD8-A1CE-4CF9-B7FD-62B7771406FA}"/>
              </a:ext>
            </a:extLst>
          </p:cNvPr>
          <p:cNvSpPr txBox="1"/>
          <p:nvPr/>
        </p:nvSpPr>
        <p:spPr>
          <a:xfrm>
            <a:off x="138544" y="212039"/>
            <a:ext cx="3092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Tipos</a:t>
            </a:r>
            <a:r>
              <a:rPr lang="en-US" sz="3600" b="1" dirty="0">
                <a:solidFill>
                  <a:schemeClr val="bg1"/>
                </a:solidFill>
              </a:rPr>
              <a:t> De Redes</a:t>
            </a:r>
          </a:p>
        </p:txBody>
      </p:sp>
    </p:spTree>
    <p:extLst>
      <p:ext uri="{BB962C8B-B14F-4D97-AF65-F5344CB8AC3E}">
        <p14:creationId xmlns:p14="http://schemas.microsoft.com/office/powerpoint/2010/main" val="1455517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43542" y="858370"/>
            <a:ext cx="4102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Rede de Longa Distância (WAN)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9417" y="1504701"/>
            <a:ext cx="77043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>
                <a:solidFill>
                  <a:schemeClr val="bg1"/>
                </a:solidFill>
              </a:rPr>
              <a:t>Uma rede opera em uma grande distância geográfica, como cidades e países.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046" y="2519064"/>
            <a:ext cx="6339253" cy="407036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858" y="5438775"/>
            <a:ext cx="512268" cy="5122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258" y="2813050"/>
            <a:ext cx="311150" cy="3111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058" y="4043072"/>
            <a:ext cx="293978" cy="2939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481" y="4419958"/>
            <a:ext cx="268578" cy="268578"/>
          </a:xfrm>
          <a:prstGeom prst="rect">
            <a:avLst/>
          </a:prstGeom>
        </p:spPr>
      </p:pic>
      <p:cxnSp>
        <p:nvCxnSpPr>
          <p:cNvPr id="14" name="Straight Connector 13"/>
          <p:cNvCxnSpPr>
            <a:stCxn id="3" idx="0"/>
          </p:cNvCxnSpPr>
          <p:nvPr/>
        </p:nvCxnSpPr>
        <p:spPr>
          <a:xfrm flipH="1" flipV="1">
            <a:off x="4481833" y="3124200"/>
            <a:ext cx="1472159" cy="231457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12" idx="2"/>
            <a:endCxn id="3" idx="1"/>
          </p:cNvCxnSpPr>
          <p:nvPr/>
        </p:nvCxnSpPr>
        <p:spPr>
          <a:xfrm>
            <a:off x="3254047" y="4337050"/>
            <a:ext cx="2443811" cy="135785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13" idx="2"/>
            <a:endCxn id="3" idx="3"/>
          </p:cNvCxnSpPr>
          <p:nvPr/>
        </p:nvCxnSpPr>
        <p:spPr>
          <a:xfrm flipH="1">
            <a:off x="6210126" y="4688536"/>
            <a:ext cx="1833644" cy="100637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48ED467-6BA9-4C55-9D8C-5F108D325A1D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24982D6-EEE1-491F-9E33-E1CC3DF99349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181ADAA-D352-4CC6-A077-4B891E82D444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01923AF0-00FA-4956-8F32-68F5FF9A30EA}"/>
              </a:ext>
            </a:extLst>
          </p:cNvPr>
          <p:cNvSpPr txBox="1"/>
          <p:nvPr/>
        </p:nvSpPr>
        <p:spPr>
          <a:xfrm>
            <a:off x="138544" y="212039"/>
            <a:ext cx="3092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Tipos</a:t>
            </a:r>
            <a:r>
              <a:rPr lang="en-US" sz="3600" b="1" dirty="0">
                <a:solidFill>
                  <a:schemeClr val="bg1"/>
                </a:solidFill>
              </a:rPr>
              <a:t> De Redes</a:t>
            </a:r>
          </a:p>
        </p:txBody>
      </p:sp>
    </p:spTree>
    <p:extLst>
      <p:ext uri="{BB962C8B-B14F-4D97-AF65-F5344CB8AC3E}">
        <p14:creationId xmlns:p14="http://schemas.microsoft.com/office/powerpoint/2010/main" val="2288733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0306805" y="6117314"/>
            <a:ext cx="1885195" cy="646331"/>
            <a:chOff x="8743840" y="5589776"/>
            <a:chExt cx="1885195" cy="646331"/>
          </a:xfrm>
        </p:grpSpPr>
        <p:sp>
          <p:nvSpPr>
            <p:cNvPr id="5" name="TextBox 4"/>
            <p:cNvSpPr txBox="1"/>
            <p:nvPr/>
          </p:nvSpPr>
          <p:spPr>
            <a:xfrm>
              <a:off x="8743840" y="5589776"/>
              <a:ext cx="188519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Networking 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Fundamentals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691115" y="3453393"/>
            <a:ext cx="52968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LAN significa: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Rede de </a:t>
            </a:r>
            <a:r>
              <a:rPr lang="pt-BR" sz="20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rPr>
              <a:t>E</a:t>
            </a: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ndereços Locais.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Rede Avançada Local.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pt-BR" sz="2000" dirty="0">
                <a:solidFill>
                  <a:schemeClr val="bg1"/>
                </a:solidFill>
              </a:rPr>
              <a:t>Rede de Área Local</a:t>
            </a: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Rede Adicionar </a:t>
            </a:r>
            <a:r>
              <a:rPr lang="pt-BR" sz="20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rPr>
              <a:t>L</a:t>
            </a: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ocal.</a:t>
            </a:r>
            <a:endParaRPr kumimoji="0" lang="he-IL" sz="2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ED5E2D-72C6-4052-B08E-02F1FEA5F775}"/>
              </a:ext>
            </a:extLst>
          </p:cNvPr>
          <p:cNvSpPr txBox="1"/>
          <p:nvPr/>
        </p:nvSpPr>
        <p:spPr>
          <a:xfrm>
            <a:off x="3831437" y="1649617"/>
            <a:ext cx="4529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92D050"/>
                </a:solidFill>
              </a:rPr>
              <a:t>30 </a:t>
            </a:r>
            <a:r>
              <a:rPr lang="en-US" sz="2800" dirty="0" err="1">
                <a:solidFill>
                  <a:srgbClr val="92D050"/>
                </a:solidFill>
              </a:rPr>
              <a:t>segundos</a:t>
            </a:r>
            <a:r>
              <a:rPr lang="en-US" sz="2800" dirty="0">
                <a:solidFill>
                  <a:srgbClr val="92D050"/>
                </a:solidFill>
              </a:rPr>
              <a:t> de </a:t>
            </a:r>
            <a:r>
              <a:rPr lang="en-US" sz="2800" dirty="0" err="1">
                <a:solidFill>
                  <a:srgbClr val="92D050"/>
                </a:solidFill>
              </a:rPr>
              <a:t>compreensão</a:t>
            </a:r>
            <a:endParaRPr lang="en-US" sz="2800" dirty="0">
              <a:solidFill>
                <a:srgbClr val="92D05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D65DD0-34DE-43FF-8D2D-928B150EA154}"/>
              </a:ext>
            </a:extLst>
          </p:cNvPr>
          <p:cNvSpPr txBox="1"/>
          <p:nvPr/>
        </p:nvSpPr>
        <p:spPr>
          <a:xfrm>
            <a:off x="1211120" y="1911227"/>
            <a:ext cx="1001492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800" b="1" dirty="0" err="1">
                <a:solidFill>
                  <a:schemeClr val="bg1"/>
                </a:solidFill>
              </a:rPr>
              <a:t>Verifique</a:t>
            </a:r>
            <a:r>
              <a:rPr lang="en-US" sz="6800" b="1" dirty="0">
                <a:solidFill>
                  <a:schemeClr val="bg1"/>
                </a:solidFill>
              </a:rPr>
              <a:t> se </a:t>
            </a:r>
            <a:r>
              <a:rPr lang="en-US" sz="6800" b="1" dirty="0" err="1">
                <a:solidFill>
                  <a:schemeClr val="bg1"/>
                </a:solidFill>
              </a:rPr>
              <a:t>você</a:t>
            </a:r>
            <a:r>
              <a:rPr lang="en-US" sz="6800" b="1" dirty="0">
                <a:solidFill>
                  <a:schemeClr val="bg1"/>
                </a:solidFill>
              </a:rPr>
              <a:t> </a:t>
            </a:r>
            <a:r>
              <a:rPr lang="en-US" sz="6800" b="1" dirty="0" err="1">
                <a:solidFill>
                  <a:schemeClr val="bg1"/>
                </a:solidFill>
              </a:rPr>
              <a:t>entendeu</a:t>
            </a:r>
            <a:endParaRPr lang="en-US" sz="68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98D862-5D9B-4509-9EB2-2763017D15D0}"/>
              </a:ext>
            </a:extLst>
          </p:cNvPr>
          <p:cNvSpPr txBox="1"/>
          <p:nvPr/>
        </p:nvSpPr>
        <p:spPr>
          <a:xfrm>
            <a:off x="3031827" y="2865334"/>
            <a:ext cx="6128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 você não respondeu corretamente, repita a lição novamente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214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229</Words>
  <Application>Microsoft Office PowerPoint</Application>
  <PresentationFormat>Widescreen</PresentationFormat>
  <Paragraphs>55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32</cp:revision>
  <dcterms:created xsi:type="dcterms:W3CDTF">2021-12-15T15:21:28Z</dcterms:created>
  <dcterms:modified xsi:type="dcterms:W3CDTF">2022-02-21T11:20:43Z</dcterms:modified>
</cp:coreProperties>
</file>