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5682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OSI: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Camada de Apresentação (6)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F578B6-EFEE-4400-880A-5206C6FAC258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B175D6-F071-4653-BB79-5667E2AC845E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826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Apresentação (6)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448898"/>
            <a:ext cx="6466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Certificar-se de que os dados transferidos de uma camada de aplicação do sistema possam ser lidos pela camada de aplicação em outra.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6" y="2849470"/>
            <a:ext cx="71848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Fornece conversão de código de caracteres, dados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compactação e criptografia/descriptografia de dados.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906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43825" y="1743423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4986" y="4030570"/>
            <a:ext cx="64806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Exemplo: </a:t>
            </a:r>
            <a:r>
              <a:rPr lang="pt-BR" sz="2400" dirty="0">
                <a:solidFill>
                  <a:schemeClr val="bg1"/>
                </a:solidFill>
              </a:rPr>
              <a:t>HTML do Google Chrome convertido </a:t>
            </a:r>
          </a:p>
          <a:p>
            <a:r>
              <a:rPr lang="pt-BR" sz="2400" dirty="0">
                <a:solidFill>
                  <a:schemeClr val="bg1"/>
                </a:solidFill>
              </a:rPr>
              <a:t>para o formato ASCII.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268" y="4991862"/>
            <a:ext cx="2565511" cy="1551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7365" y="5020136"/>
            <a:ext cx="2495550" cy="1495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3" name="Straight Arrow Connector 12"/>
          <p:cNvCxnSpPr/>
          <p:nvPr/>
        </p:nvCxnSpPr>
        <p:spPr>
          <a:xfrm>
            <a:off x="3227660" y="5767848"/>
            <a:ext cx="50116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A3713FC-5230-435D-B498-9C2055BE45FF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61D1EC2-0163-4636-AE65-12ACF6DF69C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41962F0-C602-465C-9878-8176A60C4046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8261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Apresentação (6)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5565" y="1269106"/>
            <a:ext cx="64665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</a:rPr>
              <a:t>Exemplo</a:t>
            </a:r>
            <a:r>
              <a:rPr lang="en-US" sz="2400" b="1" dirty="0">
                <a:solidFill>
                  <a:schemeClr val="bg1"/>
                </a:solidFill>
              </a:rPr>
              <a:t> de </a:t>
            </a:r>
            <a:r>
              <a:rPr lang="en-US" sz="2400" b="1" dirty="0" err="1">
                <a:solidFill>
                  <a:schemeClr val="bg1"/>
                </a:solidFill>
              </a:rPr>
              <a:t>Formatos</a:t>
            </a:r>
            <a:r>
              <a:rPr lang="en-US" sz="2400" b="1" dirty="0">
                <a:solidFill>
                  <a:schemeClr val="bg1"/>
                </a:solidFill>
              </a:rPr>
              <a:t>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</a:rPr>
              <a:t>Navegador</a:t>
            </a:r>
            <a:r>
              <a:rPr lang="en-US" sz="2400" b="1" dirty="0">
                <a:solidFill>
                  <a:schemeClr val="bg1"/>
                </a:solidFill>
              </a:rPr>
              <a:t> da Web: </a:t>
            </a:r>
            <a:r>
              <a:rPr lang="en-US" sz="2400" dirty="0">
                <a:solidFill>
                  <a:schemeClr val="bg1"/>
                </a:solidFill>
              </a:rPr>
              <a:t>HTML, XML, JavaScript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</a:rPr>
              <a:t>Arquivos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Gráficos</a:t>
            </a:r>
            <a:r>
              <a:rPr lang="en-US" sz="2400" b="1" dirty="0">
                <a:solidFill>
                  <a:schemeClr val="bg1"/>
                </a:solidFill>
              </a:rPr>
              <a:t>: </a:t>
            </a:r>
            <a:r>
              <a:rPr lang="en-US" sz="2400" dirty="0">
                <a:solidFill>
                  <a:schemeClr val="bg1"/>
                </a:solidFill>
              </a:rPr>
              <a:t>JPEG, GIF, PNG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</a:rPr>
              <a:t>Áudio</a:t>
            </a:r>
            <a:r>
              <a:rPr lang="en-US" sz="2400" b="1" dirty="0">
                <a:solidFill>
                  <a:schemeClr val="bg1"/>
                </a:solidFill>
              </a:rPr>
              <a:t>/</a:t>
            </a:r>
            <a:r>
              <a:rPr lang="en-US" sz="2400" b="1" dirty="0" err="1">
                <a:solidFill>
                  <a:schemeClr val="bg1"/>
                </a:solidFill>
              </a:rPr>
              <a:t>Vídeo</a:t>
            </a:r>
            <a:r>
              <a:rPr lang="en-US" sz="2400" b="1" dirty="0">
                <a:solidFill>
                  <a:schemeClr val="bg1"/>
                </a:solidFill>
              </a:rPr>
              <a:t>: </a:t>
            </a:r>
            <a:r>
              <a:rPr lang="en-US" sz="2400" dirty="0">
                <a:solidFill>
                  <a:schemeClr val="bg1"/>
                </a:solidFill>
              </a:rPr>
              <a:t>MPEG, MP3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</a:rPr>
              <a:t>Criptografia</a:t>
            </a:r>
            <a:r>
              <a:rPr lang="en-US" sz="2400" b="1" dirty="0">
                <a:solidFill>
                  <a:schemeClr val="bg1"/>
                </a:solidFill>
              </a:rPr>
              <a:t>: </a:t>
            </a:r>
            <a:r>
              <a:rPr lang="en-US" sz="2400" dirty="0">
                <a:solidFill>
                  <a:schemeClr val="bg1"/>
                </a:solidFill>
              </a:rPr>
              <a:t>TLS, SSL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chemeClr val="bg1"/>
                </a:solidFill>
              </a:rPr>
              <a:t>Texto</a:t>
            </a:r>
            <a:r>
              <a:rPr lang="en-US" sz="2400" b="1" dirty="0">
                <a:solidFill>
                  <a:schemeClr val="bg1"/>
                </a:solidFill>
              </a:rPr>
              <a:t>/Dados: </a:t>
            </a:r>
            <a:r>
              <a:rPr lang="en-US" sz="2400" dirty="0">
                <a:solidFill>
                  <a:schemeClr val="bg1"/>
                </a:solidFill>
              </a:rPr>
              <a:t>ASCII, EBCDIC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43825" y="1743423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268" y="4991862"/>
            <a:ext cx="2565511" cy="1551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7365" y="5020136"/>
            <a:ext cx="2495550" cy="14954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13" name="Straight Arrow Connector 12"/>
          <p:cNvCxnSpPr/>
          <p:nvPr/>
        </p:nvCxnSpPr>
        <p:spPr>
          <a:xfrm>
            <a:off x="3227660" y="5767848"/>
            <a:ext cx="501161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AFD98B-7C60-429E-87EA-18254AA4D8A8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7043114-0DC2-4653-AE43-F91F6D5D4945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62F84EC-61A9-49F6-A068-99FABD5E6AD7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07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6285</TotalTime>
  <Words>124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41</cp:revision>
  <dcterms:created xsi:type="dcterms:W3CDTF">2021-12-15T15:21:28Z</dcterms:created>
  <dcterms:modified xsi:type="dcterms:W3CDTF">2022-02-22T04:04:57Z</dcterms:modified>
</cp:coreProperties>
</file>