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EC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0767" y="1015709"/>
            <a:ext cx="48937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Modelo OSI:</a:t>
            </a:r>
          </a:p>
          <a:p>
            <a:r>
              <a:rPr lang="pt-BR" sz="3600" b="1" dirty="0">
                <a:solidFill>
                  <a:schemeClr val="bg1"/>
                </a:solidFill>
              </a:rPr>
              <a:t>Camada de Aplicação (7)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420DEC-F83A-4572-B869-4ED395345FD0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A559F87-6DD0-4244-BA5F-78BA7DE4F21F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74850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Modelo OSI </a:t>
            </a:r>
            <a:r>
              <a:rPr lang="en-US" sz="3600" b="1" dirty="0">
                <a:solidFill>
                  <a:schemeClr val="bg1"/>
                </a:solidFill>
              </a:rPr>
              <a:t>– </a:t>
            </a:r>
            <a:r>
              <a:rPr lang="pt-BR" sz="3600" dirty="0">
                <a:solidFill>
                  <a:schemeClr val="bg1"/>
                </a:solidFill>
              </a:rPr>
              <a:t>Camada de Aplicação (7)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4986" y="1448898"/>
            <a:ext cx="64665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Quando os usuários interagem com o computador atua como uma </a:t>
            </a:r>
            <a:r>
              <a:rPr lang="pt-BR" sz="2400" u="sng" dirty="0">
                <a:solidFill>
                  <a:schemeClr val="bg1"/>
                </a:solidFill>
              </a:rPr>
              <a:t>interface entre um aplicativo e protocolos do usuário final</a:t>
            </a:r>
            <a:r>
              <a:rPr lang="pt-BR" sz="2400" dirty="0">
                <a:solidFill>
                  <a:schemeClr val="bg1"/>
                </a:solidFill>
              </a:rPr>
              <a:t>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985" y="3239755"/>
            <a:ext cx="63344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Exemplo de protocolos de camada de aplicativo: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u="sng" dirty="0">
                <a:solidFill>
                  <a:schemeClr val="bg1"/>
                </a:solidFill>
              </a:rPr>
              <a:t>E-mail</a:t>
            </a:r>
            <a:r>
              <a:rPr lang="pt-BR" sz="2400" b="1" dirty="0">
                <a:solidFill>
                  <a:schemeClr val="bg1"/>
                </a:solidFill>
              </a:rPr>
              <a:t> – </a:t>
            </a:r>
            <a:r>
              <a:rPr lang="pt-BR" sz="2400" dirty="0">
                <a:solidFill>
                  <a:schemeClr val="bg1"/>
                </a:solidFill>
              </a:rPr>
              <a:t>IMAP4,POP3,SMTP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u="sng" dirty="0">
                <a:solidFill>
                  <a:schemeClr val="bg1"/>
                </a:solidFill>
              </a:rPr>
              <a:t>Navegador da Web </a:t>
            </a:r>
            <a:r>
              <a:rPr lang="pt-BR" sz="2400" b="1" dirty="0">
                <a:solidFill>
                  <a:schemeClr val="bg1"/>
                </a:solidFill>
              </a:rPr>
              <a:t>– </a:t>
            </a:r>
            <a:r>
              <a:rPr lang="pt-BR" sz="2400" dirty="0">
                <a:solidFill>
                  <a:schemeClr val="bg1"/>
                </a:solidFill>
              </a:rPr>
              <a:t>HTTP, HTTPS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014" y="1016633"/>
            <a:ext cx="4598031" cy="366567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746023" y="1295010"/>
            <a:ext cx="3885854" cy="437075"/>
          </a:xfrm>
          <a:prstGeom prst="rec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F86862B-DCCE-4693-B668-ACBF82DA6951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ECDE723-BE44-4ADC-A5BF-BA37BF980DA5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23CCBDB-665F-4084-A852-0BB1E82FB14D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6245</TotalTime>
  <Words>64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31</cp:revision>
  <dcterms:created xsi:type="dcterms:W3CDTF">2021-12-15T15:21:28Z</dcterms:created>
  <dcterms:modified xsi:type="dcterms:W3CDTF">2022-02-20T13:37:55Z</dcterms:modified>
</cp:coreProperties>
</file>