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4EC8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792" y="7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1A7247-6580-49D6-98CA-0837C13ED3F9}" type="datetimeFigureOut">
              <a:rPr lang="en-US" smtClean="0"/>
              <a:t>2/24/2022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744064-222E-4D99-ACC6-325AA51322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67720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744064-222E-4D99-ACC6-325AA51322C3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50076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2/24/2022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14842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2/24/2022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54138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2/24/2022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38103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2/24/2022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85865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2/24/2022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1156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2/24/2022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34177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2/24/2022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91728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2/24/2022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23235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2/24/2022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39356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2/24/2022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45861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2/24/2022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01605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BA520F-F116-469D-80F5-0C139A376A9F}" type="datetimeFigureOut">
              <a:rPr lang="en-US" smtClean="0"/>
              <a:t>2/24/2022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07338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40767" y="1015709"/>
            <a:ext cx="340400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err="1">
                <a:solidFill>
                  <a:schemeClr val="bg1"/>
                </a:solidFill>
              </a:rPr>
              <a:t>Modelo</a:t>
            </a:r>
            <a:r>
              <a:rPr lang="en-US" sz="3600" b="1" dirty="0">
                <a:solidFill>
                  <a:schemeClr val="bg1"/>
                </a:solidFill>
              </a:rPr>
              <a:t> OSI:</a:t>
            </a:r>
          </a:p>
          <a:p>
            <a:r>
              <a:rPr lang="en-US" sz="3600" b="1" dirty="0" err="1">
                <a:solidFill>
                  <a:schemeClr val="bg1"/>
                </a:solidFill>
              </a:rPr>
              <a:t>Camada</a:t>
            </a:r>
            <a:r>
              <a:rPr lang="en-US" sz="3600" b="1" dirty="0">
                <a:solidFill>
                  <a:schemeClr val="bg1"/>
                </a:solidFill>
              </a:rPr>
              <a:t> </a:t>
            </a:r>
            <a:r>
              <a:rPr lang="en-US" sz="3600" b="1" dirty="0" err="1">
                <a:solidFill>
                  <a:schemeClr val="bg1"/>
                </a:solidFill>
              </a:rPr>
              <a:t>Física</a:t>
            </a:r>
            <a:r>
              <a:rPr lang="en-US" sz="3600" b="1" dirty="0">
                <a:solidFill>
                  <a:schemeClr val="bg1"/>
                </a:solidFill>
              </a:rPr>
              <a:t>(1)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BC6E6C6-5614-4239-AC2C-8583D8B7C551}"/>
              </a:ext>
            </a:extLst>
          </p:cNvPr>
          <p:cNvSpPr txBox="1"/>
          <p:nvPr/>
        </p:nvSpPr>
        <p:spPr>
          <a:xfrm>
            <a:off x="257727" y="30824"/>
            <a:ext cx="125515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bg1"/>
                </a:solidFill>
              </a:rPr>
              <a:t>Rede 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CB9EC44-215A-4F27-A70F-8C44C100691E}"/>
              </a:ext>
            </a:extLst>
          </p:cNvPr>
          <p:cNvSpPr/>
          <p:nvPr/>
        </p:nvSpPr>
        <p:spPr>
          <a:xfrm>
            <a:off x="257727" y="554044"/>
            <a:ext cx="19541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dirty="0" err="1">
                <a:solidFill>
                  <a:schemeClr val="bg1"/>
                </a:solidFill>
              </a:rPr>
              <a:t>Fundamentos</a:t>
            </a:r>
            <a:endParaRPr lang="en-US" sz="2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91830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38544" y="212039"/>
            <a:ext cx="609545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err="1">
                <a:solidFill>
                  <a:schemeClr val="bg1"/>
                </a:solidFill>
              </a:rPr>
              <a:t>Modelo</a:t>
            </a:r>
            <a:r>
              <a:rPr lang="en-US" sz="3600" b="1" dirty="0">
                <a:solidFill>
                  <a:schemeClr val="bg1"/>
                </a:solidFill>
              </a:rPr>
              <a:t> OSI – </a:t>
            </a:r>
            <a:r>
              <a:rPr lang="en-US" sz="3600" dirty="0" err="1">
                <a:solidFill>
                  <a:schemeClr val="bg1"/>
                </a:solidFill>
              </a:rPr>
              <a:t>Camada</a:t>
            </a:r>
            <a:r>
              <a:rPr lang="en-US" sz="3600" dirty="0">
                <a:solidFill>
                  <a:schemeClr val="bg1"/>
                </a:solidFill>
              </a:rPr>
              <a:t> </a:t>
            </a:r>
            <a:r>
              <a:rPr lang="en-US" sz="3600" dirty="0" err="1">
                <a:solidFill>
                  <a:schemeClr val="bg1"/>
                </a:solidFill>
              </a:rPr>
              <a:t>Física</a:t>
            </a:r>
            <a:r>
              <a:rPr lang="en-US" sz="3600" dirty="0">
                <a:solidFill>
                  <a:schemeClr val="bg1"/>
                </a:solidFill>
              </a:rPr>
              <a:t>(1)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244986" y="1011501"/>
            <a:ext cx="64665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pt-BR" sz="2400" dirty="0">
                <a:solidFill>
                  <a:schemeClr val="bg1"/>
                </a:solidFill>
              </a:rPr>
              <a:t>Envio e recebimento de bits (1 ou 0)</a:t>
            </a:r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44986" y="1900420"/>
            <a:ext cx="590905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err="1">
                <a:solidFill>
                  <a:schemeClr val="bg1"/>
                </a:solidFill>
              </a:rPr>
              <a:t>Equipamento</a:t>
            </a:r>
            <a:r>
              <a:rPr lang="en-US" sz="2400" dirty="0">
                <a:solidFill>
                  <a:schemeClr val="bg1"/>
                </a:solidFill>
              </a:rPr>
              <a:t> de </a:t>
            </a:r>
            <a:r>
              <a:rPr lang="en-US" sz="2400" dirty="0" err="1">
                <a:solidFill>
                  <a:schemeClr val="bg1"/>
                </a:solidFill>
              </a:rPr>
              <a:t>Camada</a:t>
            </a:r>
            <a:r>
              <a:rPr lang="en-US" sz="2400" dirty="0">
                <a:solidFill>
                  <a:schemeClr val="bg1"/>
                </a:solidFill>
              </a:rPr>
              <a:t> 1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chemeClr val="bg1"/>
                </a:solidFill>
              </a:rPr>
              <a:t>Hubs, </a:t>
            </a:r>
            <a:r>
              <a:rPr lang="en-US" sz="2400" b="1" dirty="0" err="1">
                <a:solidFill>
                  <a:schemeClr val="bg1"/>
                </a:solidFill>
              </a:rPr>
              <a:t>Conversores</a:t>
            </a:r>
            <a:r>
              <a:rPr lang="en-US" sz="2400" b="1" dirty="0">
                <a:solidFill>
                  <a:schemeClr val="bg1"/>
                </a:solidFill>
              </a:rPr>
              <a:t> de </a:t>
            </a:r>
            <a:r>
              <a:rPr lang="en-US" sz="2400" b="1" dirty="0" err="1">
                <a:solidFill>
                  <a:schemeClr val="bg1"/>
                </a:solidFill>
              </a:rPr>
              <a:t>Mídia</a:t>
            </a:r>
            <a:r>
              <a:rPr lang="en-US" sz="2400" b="1">
                <a:solidFill>
                  <a:schemeClr val="bg1"/>
                </a:solidFill>
              </a:rPr>
              <a:t>, Modems</a:t>
            </a:r>
            <a:r>
              <a:rPr lang="en-US" sz="2400" b="1" dirty="0">
                <a:solidFill>
                  <a:schemeClr val="bg1"/>
                </a:solidFill>
              </a:rPr>
              <a:t>.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69014" y="1016633"/>
            <a:ext cx="4598031" cy="3665674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7751298" y="4208744"/>
            <a:ext cx="3825013" cy="351392"/>
          </a:xfrm>
          <a:prstGeom prst="rect">
            <a:avLst/>
          </a:prstGeom>
          <a:noFill/>
          <a:ln w="7620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1FA9F06A-1FAF-47EA-836C-11286C6D95F7}"/>
              </a:ext>
            </a:extLst>
          </p:cNvPr>
          <p:cNvGrpSpPr/>
          <p:nvPr/>
        </p:nvGrpSpPr>
        <p:grpSpPr>
          <a:xfrm>
            <a:off x="10714474" y="6096390"/>
            <a:ext cx="1219565" cy="677109"/>
            <a:chOff x="8752632" y="5558998"/>
            <a:chExt cx="1219565" cy="677109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2A84A03E-152C-48E4-9496-AF873AD1BB2B}"/>
                </a:ext>
              </a:extLst>
            </p:cNvPr>
            <p:cNvSpPr txBox="1"/>
            <p:nvPr/>
          </p:nvSpPr>
          <p:spPr>
            <a:xfrm>
              <a:off x="8856731" y="5558998"/>
              <a:ext cx="101136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800" b="1" dirty="0">
                  <a:solidFill>
                    <a:schemeClr val="bg1"/>
                  </a:solidFill>
                </a:rPr>
                <a:t>Rede</a:t>
              </a:r>
              <a:r>
                <a:rPr lang="en-US" sz="2600" b="1" dirty="0">
                  <a:solidFill>
                    <a:schemeClr val="bg1"/>
                  </a:solidFill>
                </a:rPr>
                <a:t> </a:t>
              </a: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EAC6AD00-FF05-4324-BC3B-723ACFDC4EED}"/>
                </a:ext>
              </a:extLst>
            </p:cNvPr>
            <p:cNvSpPr/>
            <p:nvPr/>
          </p:nvSpPr>
          <p:spPr>
            <a:xfrm>
              <a:off x="8752632" y="5928330"/>
              <a:ext cx="1219565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400" dirty="0" err="1">
                  <a:solidFill>
                    <a:schemeClr val="bg1"/>
                  </a:solidFill>
                </a:rPr>
                <a:t>Fundamentos</a:t>
              </a:r>
              <a:endParaRPr lang="en-US" sz="14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2202078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6553</TotalTime>
  <Words>43</Words>
  <Application>Microsoft Office PowerPoint</Application>
  <PresentationFormat>Widescreen</PresentationFormat>
  <Paragraphs>11</Paragraphs>
  <Slides>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Shai</dc:creator>
  <cp:lastModifiedBy>Isaac Michaan</cp:lastModifiedBy>
  <cp:revision>43</cp:revision>
  <dcterms:created xsi:type="dcterms:W3CDTF">2021-12-15T15:21:28Z</dcterms:created>
  <dcterms:modified xsi:type="dcterms:W3CDTF">2022-02-24T12:54:33Z</dcterms:modified>
</cp:coreProperties>
</file>