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168.xml"/>
  <Override ContentType="application/vnd.openxmlformats-officedocument.presentationml.notesSlide+xml" PartName="/ppt/notesSlides/notesSlide222.xml"/>
  <Override ContentType="application/vnd.openxmlformats-officedocument.presentationml.notesSlide+xml" PartName="/ppt/notesSlides/notesSlide125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117.xml"/>
  <Override ContentType="application/vnd.openxmlformats-officedocument.presentationml.notesSlide+xml" PartName="/ppt/notesSlides/notesSlide206.xml"/>
  <Override ContentType="application/vnd.openxmlformats-officedocument.presentationml.notesSlide+xml" PartName="/ppt/notesSlides/notesSlide230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133.xml"/>
  <Override ContentType="application/vnd.openxmlformats-officedocument.presentationml.notesSlide+xml" PartName="/ppt/notesSlides/notesSlide176.xml"/>
  <Override ContentType="application/vnd.openxmlformats-officedocument.presentationml.notesSlide+xml" PartName="/ppt/notesSlides/notesSlide109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96.xml"/>
  <Override ContentType="application/vnd.openxmlformats-officedocument.presentationml.notesSlide+xml" PartName="/ppt/notesSlides/notesSlide105.xml"/>
  <Override ContentType="application/vnd.openxmlformats-officedocument.presentationml.notesSlide+xml" PartName="/ppt/notesSlides/notesSlide148.xml"/>
  <Override ContentType="application/vnd.openxmlformats-officedocument.presentationml.notesSlide+xml" PartName="/ppt/notesSlides/notesSlide202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137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141.xml"/>
  <Override ContentType="application/vnd.openxmlformats-officedocument.presentationml.notesSlide+xml" PartName="/ppt/notesSlides/notesSlide153.xml"/>
  <Override ContentType="application/vnd.openxmlformats-officedocument.presentationml.notesSlide+xml" PartName="/ppt/notesSlides/notesSlide110.xml"/>
  <Override ContentType="application/vnd.openxmlformats-officedocument.presentationml.notesSlide+xml" PartName="/ppt/notesSlides/notesSlide18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29.xml"/>
  <Override ContentType="application/vnd.openxmlformats-officedocument.presentationml.notesSlide+xml" PartName="/ppt/notesSlides/notesSlide180.xml"/>
  <Override ContentType="application/vnd.openxmlformats-officedocument.presentationml.notesSlide+xml" PartName="/ppt/notesSlides/notesSlide17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0.xml"/>
  <Override ContentType="application/vnd.openxmlformats-officedocument.presentationml.notesSlide+xml" PartName="/ppt/notesSlides/notesSlide129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144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157.xml"/>
  <Override ContentType="application/vnd.openxmlformats-officedocument.presentationml.notesSlide+xml" PartName="/ppt/notesSlides/notesSlide114.xml"/>
  <Override ContentType="application/vnd.openxmlformats-officedocument.presentationml.notesSlide+xml" PartName="/ppt/notesSlides/notesSlide101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16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87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225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24.xml"/>
  <Override ContentType="application/vnd.openxmlformats-officedocument.presentationml.notesSlide+xml" PartName="/ppt/notesSlides/notesSlide213.xml"/>
  <Override ContentType="application/vnd.openxmlformats-officedocument.presentationml.notesSlide+xml" PartName="/ppt/notesSlides/notesSlide223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177.xml"/>
  <Override ContentType="application/vnd.openxmlformats-officedocument.presentationml.notesSlide+xml" PartName="/ppt/notesSlides/notesSlide231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1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0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06.xml"/>
  <Override ContentType="application/vnd.openxmlformats-officedocument.presentationml.notesSlide+xml" PartName="/ppt/notesSlides/notesSlide99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152.xml"/>
  <Override ContentType="application/vnd.openxmlformats-officedocument.presentationml.notesSlide+xml" PartName="/ppt/notesSlides/notesSlide195.xml"/>
  <Override ContentType="application/vnd.openxmlformats-officedocument.presentationml.notesSlide+xml" PartName="/ppt/notesSlides/notesSlide183.xml"/>
  <Override ContentType="application/vnd.openxmlformats-officedocument.presentationml.notesSlide+xml" PartName="/ppt/notesSlides/notesSlide217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118.xml"/>
  <Override ContentType="application/vnd.openxmlformats-officedocument.presentationml.notesSlide+xml" PartName="/ppt/notesSlides/notesSlide167.xml"/>
  <Override ContentType="application/vnd.openxmlformats-officedocument.presentationml.notesSlide+xml" PartName="/ppt/notesSlides/notesSlide140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149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39.xml"/>
  <Override ContentType="application/vnd.openxmlformats-officedocument.presentationml.notesSlide+xml" PartName="/ppt/notesSlides/notesSlide228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5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13.xml"/>
  <Override ContentType="application/vnd.openxmlformats-officedocument.presentationml.notesSlide+xml" PartName="/ppt/notesSlides/notesSlide199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98.xml"/>
  <Override ContentType="application/vnd.openxmlformats-officedocument.presentationml.notesSlide+xml" PartName="/ppt/notesSlides/notesSlide190.xml"/>
  <Override ContentType="application/vnd.openxmlformats-officedocument.presentationml.notesSlide+xml" PartName="/ppt/notesSlides/notesSlide218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3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73.xml"/>
  <Override ContentType="application/vnd.openxmlformats-officedocument.presentationml.notesSlide+xml" PartName="/ppt/notesSlides/notesSlide128.xml"/>
  <Override ContentType="application/vnd.openxmlformats-officedocument.presentationml.notesSlide+xml" PartName="/ppt/notesSlides/notesSlide224.xml"/>
  <Override ContentType="application/vnd.openxmlformats-officedocument.presentationml.notesSlide+xml" PartName="/ppt/notesSlides/notesSlide162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45.xml"/>
  <Override ContentType="application/vnd.openxmlformats-officedocument.presentationml.notesSlide+xml" PartName="/ppt/notesSlides/notesSlide207.xml"/>
  <Override ContentType="application/vnd.openxmlformats-officedocument.presentationml.notesSlide+xml" PartName="/ppt/notesSlides/notesSlide102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8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07.xml"/>
  <Override ContentType="application/vnd.openxmlformats-officedocument.presentationml.notesSlide+xml" PartName="/ppt/notesSlides/notesSlide186.xml"/>
  <Override ContentType="application/vnd.openxmlformats-officedocument.presentationml.notesSlide+xml" PartName="/ppt/notesSlides/notesSlide143.xml"/>
  <Override ContentType="application/vnd.openxmlformats-officedocument.presentationml.notesSlide+xml" PartName="/ppt/notesSlides/notesSlide151.xml"/>
  <Override ContentType="application/vnd.openxmlformats-officedocument.presentationml.notesSlide+xml" PartName="/ppt/notesSlides/notesSlide10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94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119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166.xml"/>
  <Override ContentType="application/vnd.openxmlformats-officedocument.presentationml.notesSlide+xml" PartName="/ppt/notesSlides/notesSlide182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178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135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20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123.xml"/>
  <Override ContentType="application/vnd.openxmlformats-officedocument.presentationml.notesSlide+xml" PartName="/ppt/notesSlides/notesSlide171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16.xml"/>
  <Override ContentType="application/vnd.openxmlformats-officedocument.presentationml.notesSlide+xml" PartName="/ppt/notesSlides/notesSlide227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138.xml"/>
  <Override ContentType="application/vnd.openxmlformats-officedocument.presentationml.notesSlide+xml" PartName="/ppt/notesSlides/notesSlide16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198.xml"/>
  <Override ContentType="application/vnd.openxmlformats-officedocument.presentationml.notesSlide+xml" PartName="/ppt/notesSlides/notesSlide112.xml"/>
  <Override ContentType="application/vnd.openxmlformats-officedocument.presentationml.notesSlide+xml" PartName="/ppt/notesSlides/notesSlide103.xml"/>
  <Override ContentType="application/vnd.openxmlformats-officedocument.presentationml.notesSlide+xml" PartName="/ppt/notesSlides/notesSlide97.xml"/>
  <Override ContentType="application/vnd.openxmlformats-officedocument.presentationml.notesSlide+xml" PartName="/ppt/notesSlides/notesSlide155.xml"/>
  <Override ContentType="application/vnd.openxmlformats-officedocument.presentationml.notesSlide+xml" PartName="/ppt/notesSlides/notesSlide189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46.xml"/>
  <Override ContentType="application/vnd.openxmlformats-officedocument.presentationml.notesSlide+xml" PartName="/ppt/notesSlides/notesSlide21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0.xml"/>
  <Override ContentType="application/vnd.openxmlformats-officedocument.presentationml.notesSlide+xml" PartName="/ppt/notesSlides/notesSlide201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31.xml"/>
  <Override ContentType="application/vnd.openxmlformats-officedocument.presentationml.notesSlide+xml" PartName="/ppt/notesSlides/notesSlide127.xml"/>
  <Override ContentType="application/vnd.openxmlformats-officedocument.presentationml.notesSlide+xml" PartName="/ppt/notesSlides/notesSlide191.xml"/>
  <Override ContentType="application/vnd.openxmlformats-officedocument.presentationml.notesSlide+xml" PartName="/ppt/notesSlides/notesSlide20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174.xml"/>
  <Override ContentType="application/vnd.openxmlformats-officedocument.presentationml.notesSlide+xml" PartName="/ppt/notesSlides/notesSlide212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193.xml"/>
  <Override ContentType="application/vnd.openxmlformats-officedocument.presentationml.notesSlide+xml" PartName="/ppt/notesSlides/notesSlide150.xml"/>
  <Override ContentType="application/vnd.openxmlformats-officedocument.presentationml.notesSlide+xml" PartName="/ppt/notesSlides/notesSlide142.xml"/>
  <Override ContentType="application/vnd.openxmlformats-officedocument.presentationml.notesSlide+xml" PartName="/ppt/notesSlides/notesSlide116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59.xml"/>
  <Override ContentType="application/vnd.openxmlformats-officedocument.presentationml.notesSlide+xml" PartName="/ppt/notesSlides/notesSlide185.xml"/>
  <Override ContentType="application/vnd.openxmlformats-officedocument.presentationml.notesSlide+xml" PartName="/ppt/notesSlides/notesSlide215.xml"/>
  <Override ContentType="application/vnd.openxmlformats-officedocument.presentationml.notesSlide+xml" PartName="/ppt/notesSlides/notesSlide126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69.xml"/>
  <Override ContentType="application/vnd.openxmlformats-officedocument.presentationml.notesSlide+xml" PartName="/ppt/notesSlides/notesSlide205.xml"/>
  <Override ContentType="application/vnd.openxmlformats-officedocument.presentationml.notesSlide+xml" PartName="/ppt/notesSlides/notesSlide108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60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179.xml"/>
  <Override ContentType="application/vnd.openxmlformats-officedocument.presentationml.notesSlide+xml" PartName="/ppt/notesSlides/notesSlide165.xml"/>
  <Override ContentType="application/vnd.openxmlformats-officedocument.presentationml.notesSlide+xml" PartName="/ppt/notesSlides/notesSlide122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170.xml"/>
  <Override ContentType="application/vnd.openxmlformats-officedocument.presentationml.notesSlide+xml" PartName="/ppt/notesSlides/notesSlide197.xml"/>
  <Override ContentType="application/vnd.openxmlformats-officedocument.presentationml.notesSlide+xml" PartName="/ppt/notesSlides/notesSlide221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154.xml"/>
  <Override ContentType="application/vnd.openxmlformats-officedocument.presentationml.notesSlide+xml" PartName="/ppt/notesSlides/notesSlide136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111.xml"/>
  <Override ContentType="application/vnd.openxmlformats-officedocument.presentationml.notesSlide+xml" PartName="/ppt/notesSlides/notesSlide226.xml"/>
  <Override ContentType="application/vnd.openxmlformats-officedocument.presentationml.notesSlide+xml" PartName="/ppt/notesSlides/notesSlide200.xml"/>
  <Override ContentType="application/vnd.openxmlformats-officedocument.presentationml.notesSlide+xml" PartName="/ppt/notesSlides/notesSlide181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09.xml"/>
  <Override ContentType="application/vnd.openxmlformats-officedocument.presentationml.notesSlide+xml" PartName="/ppt/notesSlides/notesSlide104.xml"/>
  <Override ContentType="application/vnd.openxmlformats-officedocument.presentationml.notesSlide+xml" PartName="/ppt/notesSlides/notesSlide1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4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2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211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132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96.xml"/>
  <Override ContentType="application/vnd.openxmlformats-officedocument.presentationml.notesSlide+xml" PartName="/ppt/notesSlides/notesSlide192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15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158.xml"/>
  <Override ContentType="application/vnd.openxmlformats-officedocument.presentationml.notesSlide+xml" PartName="/ppt/notesSlides/notesSlide175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1.xml"/>
  <Override ContentType="application/vnd.openxmlformats-officedocument.presentationml.slide+xml" PartName="/ppt/slides/slide164.xml"/>
  <Override ContentType="application/vnd.openxmlformats-officedocument.presentationml.slide+xml" PartName="/ppt/slides/slide43.xml"/>
  <Override ContentType="application/vnd.openxmlformats-officedocument.presentationml.slide+xml" PartName="/ppt/slides/slide199.xml"/>
  <Override ContentType="application/vnd.openxmlformats-officedocument.presentationml.slide+xml" PartName="/ppt/slides/slide210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202.xml"/>
  <Override ContentType="application/vnd.openxmlformats-officedocument.presentationml.slide+xml" PartName="/ppt/slides/slide105.xml"/>
  <Override ContentType="application/vnd.openxmlformats-officedocument.presentationml.slide+xml" PartName="/ppt/slides/slide148.xml"/>
  <Override ContentType="application/vnd.openxmlformats-officedocument.presentationml.slide+xml" PartName="/ppt/slides/slide172.xml"/>
  <Override ContentType="application/vnd.openxmlformats-officedocument.presentationml.slide+xml" PartName="/ppt/slides/slide19.xml"/>
  <Override ContentType="application/vnd.openxmlformats-officedocument.presentationml.slide+xml" PartName="/ppt/slides/slide5.xml"/>
  <Override ContentType="application/vnd.openxmlformats-officedocument.presentationml.slide+xml" PartName="/ppt/slides/slide51.xml"/>
  <Override ContentType="application/vnd.openxmlformats-officedocument.presentationml.slide+xml" PartName="/ppt/slides/slide113.xml"/>
  <Override ContentType="application/vnd.openxmlformats-officedocument.presentationml.slide+xml" PartName="/ppt/slides/slide94.xml"/>
  <Override ContentType="application/vnd.openxmlformats-officedocument.presentationml.slide+xml" PartName="/ppt/slides/slide156.xml"/>
  <Override ContentType="application/vnd.openxmlformats-officedocument.presentationml.slide+xml" PartName="/ppt/slides/slide217.xml"/>
  <Override ContentType="application/vnd.openxmlformats-officedocument.presentationml.slide+xml" PartName="/ppt/slides/slide71.xml"/>
  <Override ContentType="application/vnd.openxmlformats-officedocument.presentationml.slide+xml" PartName="/ppt/slides/slide179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229.xml"/>
  <Override ContentType="application/vnd.openxmlformats-officedocument.presentationml.slide+xml" PartName="/ppt/slides/slide136.xml"/>
  <Override ContentType="application/vnd.openxmlformats-officedocument.presentationml.slide+xml" PartName="/ppt/slides/slide184.xml"/>
  <Override ContentType="application/vnd.openxmlformats-officedocument.presentationml.slide+xml" PartName="/ppt/slides/slide141.xml"/>
  <Override ContentType="application/vnd.openxmlformats-officedocument.presentationml.slide+xml" PartName="/ppt/slides/slide82.xml"/>
  <Override ContentType="application/vnd.openxmlformats-officedocument.presentationml.slide+xml" PartName="/ppt/slides/slide9.xml"/>
  <Override ContentType="application/vnd.openxmlformats-officedocument.presentationml.slide+xml" PartName="/ppt/slides/slide168.xml"/>
  <Override ContentType="application/vnd.openxmlformats-officedocument.presentationml.slide+xml" PartName="/ppt/slides/slide12.xml"/>
  <Override ContentType="application/vnd.openxmlformats-officedocument.presentationml.slide+xml" PartName="/ppt/slides/slide108.xml"/>
  <Override ContentType="application/vnd.openxmlformats-officedocument.presentationml.slide+xml" PartName="/ppt/slides/slide187.xml"/>
  <Override ContentType="application/vnd.openxmlformats-officedocument.presentationml.slide+xml" PartName="/ppt/slides/slide98.xml"/>
  <Override ContentType="application/vnd.openxmlformats-officedocument.presentationml.slide+xml" PartName="/ppt/slides/slide152.xml"/>
  <Override ContentType="application/vnd.openxmlformats-officedocument.presentationml.slide+xml" PartName="/ppt/slides/slide125.xml"/>
  <Override ContentType="application/vnd.openxmlformats-officedocument.presentationml.slide+xml" PartName="/ppt/slides/slide20.xml"/>
  <Override ContentType="application/vnd.openxmlformats-officedocument.presentationml.slide+xml" PartName="/ppt/slides/slide161.xml"/>
  <Override ContentType="application/vnd.openxmlformats-officedocument.presentationml.slide+xml" PartName="/ppt/slides/slide214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206.xml"/>
  <Override ContentType="application/vnd.openxmlformats-officedocument.presentationml.slide+xml" PartName="/ppt/slides/slide55.xml"/>
  <Override ContentType="application/vnd.openxmlformats-officedocument.presentationml.slide+xml" PartName="/ppt/slides/slide195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129.xml"/>
  <Override ContentType="application/vnd.openxmlformats-officedocument.presentationml.slide+xml" PartName="/ppt/slides/slide63.xml"/>
  <Override ContentType="application/vnd.openxmlformats-officedocument.presentationml.slide+xml" PartName="/ppt/slides/slide159.xml"/>
  <Override ContentType="application/vnd.openxmlformats-officedocument.presentationml.slide+xml" PartName="/ppt/slides/slide101.xml"/>
  <Override ContentType="application/vnd.openxmlformats-officedocument.presentationml.slide+xml" PartName="/ppt/slides/slide116.xml"/>
  <Override ContentType="application/vnd.openxmlformats-officedocument.presentationml.slide+xml" PartName="/ppt/slides/slide144.xml"/>
  <Override ContentType="application/vnd.openxmlformats-officedocument.presentationml.slide+xml" PartName="/ppt/slides/slide133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176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225.xml"/>
  <Override ContentType="application/vnd.openxmlformats-officedocument.presentationml.slide+xml" PartName="/ppt/slides/slide180.xml"/>
  <Override ContentType="application/vnd.openxmlformats-officedocument.presentationml.slide+xml" PartName="/ppt/slides/slide18.xml"/>
  <Override ContentType="application/vnd.openxmlformats-officedocument.presentationml.slide+xml" PartName="/ppt/slides/slide201.xml"/>
  <Override ContentType="application/vnd.openxmlformats-officedocument.presentationml.slide+xml" PartName="/ppt/slides/slide52.xml"/>
  <Override ContentType="application/vnd.openxmlformats-officedocument.presentationml.slide+xml" PartName="/ppt/slides/slide95.xml"/>
  <Override ContentType="application/vnd.openxmlformats-officedocument.presentationml.slide+xml" PartName="/ppt/slides/slide181.xml"/>
  <Override ContentType="application/vnd.openxmlformats-officedocument.presentationml.slide+xml" PartName="/ppt/slides/slide157.xml"/>
  <Override ContentType="application/vnd.openxmlformats-officedocument.presentationml.slide+xml" PartName="/ppt/slides/slide211.xml"/>
  <Override ContentType="application/vnd.openxmlformats-officedocument.presentationml.slide+xml" PartName="/ppt/slides/slide77.xml"/>
  <Override ContentType="application/vnd.openxmlformats-officedocument.presentationml.slide+xml" PartName="/ppt/slides/slide165.xml"/>
  <Override ContentType="application/vnd.openxmlformats-officedocument.presentationml.slide+xml" PartName="/ppt/slides/slide34.xml"/>
  <Override ContentType="application/vnd.openxmlformats-officedocument.presentationml.slide+xml" PartName="/ppt/slides/slide122.xml"/>
  <Override ContentType="application/vnd.openxmlformats-officedocument.presentationml.slide+xml" PartName="/ppt/slides/slide147.xml"/>
  <Override ContentType="application/vnd.openxmlformats-officedocument.presentationml.slide+xml" PartName="/ppt/slides/slide191.xml"/>
  <Override ContentType="application/vnd.openxmlformats-officedocument.presentationml.slide+xml" PartName="/ppt/slides/slide104.xml"/>
  <Override ContentType="application/vnd.openxmlformats-officedocument.presentationml.slide+xml" PartName="/ppt/slides/slide24.xml"/>
  <Override ContentType="application/vnd.openxmlformats-officedocument.presentationml.slide+xml" PartName="/ppt/slides/slide137.xml"/>
  <Override ContentType="application/vnd.openxmlformats-officedocument.presentationml.slide+xml" PartName="/ppt/slides/slide110.xml"/>
  <Override ContentType="application/vnd.openxmlformats-officedocument.presentationml.slide+xml" PartName="/ppt/slides/slide153.xml"/>
  <Override ContentType="application/vnd.openxmlformats-officedocument.presentationml.slide+xml" PartName="/ppt/slides/slide67.xml"/>
  <Override ContentType="application/vnd.openxmlformats-officedocument.presentationml.slide+xml" PartName="/ppt/slides/slide196.xml"/>
  <Override ContentType="application/vnd.openxmlformats-officedocument.presentationml.slide+xml" PartName="/ppt/slides/slide171.xml"/>
  <Override ContentType="application/vnd.openxmlformats-officedocument.presentationml.slide+xml" PartName="/ppt/slides/slide49.xml"/>
  <Override ContentType="application/vnd.openxmlformats-officedocument.presentationml.slide+xml" PartName="/ppt/slides/slide216.xml"/>
  <Override ContentType="application/vnd.openxmlformats-officedocument.presentationml.slide+xml" PartName="/ppt/slides/slide83.xml"/>
  <Override ContentType="application/vnd.openxmlformats-officedocument.presentationml.slide+xml" PartName="/ppt/slides/slide6.xml"/>
  <Override ContentType="application/vnd.openxmlformats-officedocument.presentationml.slide+xml" PartName="/ppt/slides/slide119.xml"/>
  <Override ContentType="application/vnd.openxmlformats-officedocument.presentationml.slide+xml" PartName="/ppt/slides/slide40.xml"/>
  <Override ContentType="application/vnd.openxmlformats-officedocument.presentationml.slide+xml" PartName="/ppt/slides/slide221.xml"/>
  <Override ContentType="application/vnd.openxmlformats-officedocument.presentationml.slide+xml" PartName="/ppt/slides/slide73.xml"/>
  <Override ContentType="application/vnd.openxmlformats-officedocument.presentationml.slide+xml" PartName="/ppt/slides/slide169.xml"/>
  <Override ContentType="application/vnd.openxmlformats-officedocument.presentationml.slide+xml" PartName="/ppt/slides/slide30.xml"/>
  <Override ContentType="application/vnd.openxmlformats-officedocument.presentationml.slide+xml" PartName="/ppt/slides/slide126.xml"/>
  <Override ContentType="application/vnd.openxmlformats-officedocument.presentationml.slide+xml" PartName="/ppt/slides/slide186.xml"/>
  <Override ContentType="application/vnd.openxmlformats-officedocument.presentationml.slide+xml" PartName="/ppt/slides/slide215.xml"/>
  <Override ContentType="application/vnd.openxmlformats-officedocument.presentationml.slide+xml" PartName="/ppt/slides/slide109.xml"/>
  <Override ContentType="application/vnd.openxmlformats-officedocument.presentationml.slide+xml" PartName="/ppt/slides/slide99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222.xml"/>
  <Override ContentType="application/vnd.openxmlformats-officedocument.presentationml.slide+xml" PartName="/ppt/slides/slide205.xml"/>
  <Override ContentType="application/vnd.openxmlformats-officedocument.presentationml.slide+xml" PartName="/ppt/slides/slide160.xml"/>
  <Override ContentType="application/vnd.openxmlformats-officedocument.presentationml.slide+xml" PartName="/ppt/slides/slide100.xml"/>
  <Override ContentType="application/vnd.openxmlformats-officedocument.presentationml.slide+xml" PartName="/ppt/slides/slide90.xml"/>
  <Override ContentType="application/vnd.openxmlformats-officedocument.presentationml.slide+xml" PartName="/ppt/slides/slide143.xml"/>
  <Override ContentType="application/vnd.openxmlformats-officedocument.presentationml.slide+xml" PartName="/ppt/slides/slide132.xml"/>
  <Override ContentType="application/vnd.openxmlformats-officedocument.presentationml.slide+xml" PartName="/ppt/slides/slide62.xml"/>
  <Override ContentType="application/vnd.openxmlformats-officedocument.presentationml.slide+xml" PartName="/ppt/slides/slide175.xml"/>
  <Override ContentType="application/vnd.openxmlformats-officedocument.presentationml.slide+xml" PartName="/ppt/slides/slide1.xml"/>
  <Override ContentType="application/vnd.openxmlformats-officedocument.presentationml.slide+xml" PartName="/ppt/slides/slide192.xml"/>
  <Override ContentType="application/vnd.openxmlformats-officedocument.presentationml.slide+xml" PartName="/ppt/slides/slide45.xml"/>
  <Override ContentType="application/vnd.openxmlformats-officedocument.presentationml.slide+xml" PartName="/ppt/slides/slide226.xml"/>
  <Override ContentType="application/vnd.openxmlformats-officedocument.presentationml.slide+xml" PartName="/ppt/slides/slide28.xml"/>
  <Override ContentType="application/vnd.openxmlformats-officedocument.presentationml.slide+xml" PartName="/ppt/slides/slide209.xml"/>
  <Override ContentType="application/vnd.openxmlformats-officedocument.presentationml.slide+xml" PartName="/ppt/slides/slide200.xml"/>
  <Override ContentType="application/vnd.openxmlformats-officedocument.presentationml.slide+xml" PartName="/ppt/slides/slide88.xml"/>
  <Override ContentType="application/vnd.openxmlformats-officedocument.presentationml.slide+xml" PartName="/ppt/slides/slide158.xml"/>
  <Override ContentType="application/vnd.openxmlformats-officedocument.presentationml.slide+xml" PartName="/ppt/slides/slide115.xml"/>
  <Override ContentType="application/vnd.openxmlformats-officedocument.presentationml.slide+xml" PartName="/ppt/slides/slide3.xml"/>
  <Override ContentType="application/vnd.openxmlformats-officedocument.presentationml.slide+xml" PartName="/ppt/slides/slide182.xml"/>
  <Override ContentType="application/vnd.openxmlformats-officedocument.presentationml.slide+xml" PartName="/ppt/slides/slide17.xml"/>
  <Override ContentType="application/vnd.openxmlformats-officedocument.presentationml.slide+xml" PartName="/ppt/slides/slide138.xml"/>
  <Override ContentType="application/vnd.openxmlformats-officedocument.presentationml.slide+xml" PartName="/ppt/slides/slide25.xml"/>
  <Override ContentType="application/vnd.openxmlformats-officedocument.presentationml.slide+xml" PartName="/ppt/slides/slide174.xml"/>
  <Override ContentType="application/vnd.openxmlformats-officedocument.presentationml.slide+xml" PartName="/ppt/slides/slide190.xml"/>
  <Override ContentType="application/vnd.openxmlformats-officedocument.presentationml.slide+xml" PartName="/ppt/slides/slide227.xml"/>
  <Override ContentType="application/vnd.openxmlformats-officedocument.presentationml.slide+xml" PartName="/ppt/slides/slide33.xml"/>
  <Override ContentType="application/vnd.openxmlformats-officedocument.presentationml.slide+xml" PartName="/ppt/slides/slide219.xml"/>
  <Override ContentType="application/vnd.openxmlformats-officedocument.presentationml.slide+xml" PartName="/ppt/slides/slide68.xml"/>
  <Override ContentType="application/vnd.openxmlformats-officedocument.presentationml.slide+xml" PartName="/ppt/slides/slide170.xml"/>
  <Override ContentType="application/vnd.openxmlformats-officedocument.presentationml.slide+xml" PartName="/ppt/slides/slide204.xml"/>
  <Override ContentType="application/vnd.openxmlformats-officedocument.presentationml.slide+xml" PartName="/ppt/slides/slide84.xml"/>
  <Override ContentType="application/vnd.openxmlformats-officedocument.presentationml.slide+xml" PartName="/ppt/slides/slide107.xml"/>
  <Override ContentType="application/vnd.openxmlformats-officedocument.presentationml.slide+xml" PartName="/ppt/slides/slide37.xml"/>
  <Override ContentType="application/vnd.openxmlformats-officedocument.presentationml.slide+xml" PartName="/ppt/slides/slide123.xml"/>
  <Override ContentType="application/vnd.openxmlformats-officedocument.presentationml.slide+xml" PartName="/ppt/slides/slide220.xml"/>
  <Override ContentType="application/vnd.openxmlformats-officedocument.presentationml.slide+xml" PartName="/ppt/slides/slide166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4.xml"/>
  <Override ContentType="application/vnd.openxmlformats-officedocument.presentationml.slide+xml" PartName="/ppt/slides/slide197.xml"/>
  <Override ContentType="application/vnd.openxmlformats-officedocument.presentationml.slide+xml" PartName="/ppt/slides/slide10.xml"/>
  <Override ContentType="application/vnd.openxmlformats-officedocument.presentationml.slide+xml" PartName="/ppt/slides/slide111.xml"/>
  <Override ContentType="application/vnd.openxmlformats-officedocument.presentationml.slide+xml" PartName="/ppt/slides/slide53.xml"/>
  <Override ContentType="application/vnd.openxmlformats-officedocument.presentationml.slide+xml" PartName="/ppt/slides/slide96.xml"/>
  <Override ContentType="application/vnd.openxmlformats-officedocument.presentationml.slide+xml" PartName="/ppt/slides/slide48.xml"/>
  <Override ContentType="application/vnd.openxmlformats-officedocument.presentationml.slide+xml" PartName="/ppt/slides/slide223.xml"/>
  <Override ContentType="application/vnd.openxmlformats-officedocument.presentationml.slide+xml" PartName="/ppt/slides/slide22.xml"/>
  <Override ContentType="application/vnd.openxmlformats-officedocument.presentationml.slide+xml" PartName="/ppt/slides/slide185.xml"/>
  <Override ContentType="application/vnd.openxmlformats-officedocument.presentationml.slide+xml" PartName="/ppt/slides/slide231.xml"/>
  <Override ContentType="application/vnd.openxmlformats-officedocument.presentationml.slide+xml" PartName="/ppt/slides/slide65.xml"/>
  <Override ContentType="application/vnd.openxmlformats-officedocument.presentationml.slide+xml" PartName="/ppt/slides/slide118.xml"/>
  <Override ContentType="application/vnd.openxmlformats-officedocument.presentationml.slide+xml" PartName="/ppt/slides/slide142.xml"/>
  <Override ContentType="application/vnd.openxmlformats-officedocument.presentationml.slide+xml" PartName="/ppt/slides/slide72.xml"/>
  <Override ContentType="application/vnd.openxmlformats-officedocument.presentationml.slide+xml" PartName="/ppt/slides/slide135.xml"/>
  <Override ContentType="application/vnd.openxmlformats-officedocument.presentationml.slide+xml" PartName="/ppt/slides/slide178.xml"/>
  <Override ContentType="application/vnd.openxmlformats-officedocument.presentationml.slide+xml" PartName="/ppt/slides/slide29.xml"/>
  <Override ContentType="application/vnd.openxmlformats-officedocument.presentationml.slide+xml" PartName="/ppt/slides/slide212.xml"/>
  <Override ContentType="application/vnd.openxmlformats-officedocument.presentationml.slide+xml" PartName="/ppt/slides/slide76.xml"/>
  <Override ContentType="application/vnd.openxmlformats-officedocument.presentationml.slide+xml" PartName="/ppt/slides/slide131.xml"/>
  <Override ContentType="application/vnd.openxmlformats-officedocument.presentationml.slide+xml" PartName="/ppt/slides/slide93.xml"/>
  <Override ContentType="application/vnd.openxmlformats-officedocument.presentationml.slide+xml" PartName="/ppt/slides/slide80.xml"/>
  <Override ContentType="application/vnd.openxmlformats-officedocument.presentationml.slide+xml" PartName="/ppt/slides/slide103.xml"/>
  <Override ContentType="application/vnd.openxmlformats-officedocument.presentationml.slide+xml" PartName="/ppt/slides/slide61.xml"/>
  <Override ContentType="application/vnd.openxmlformats-officedocument.presentationml.slide+xml" PartName="/ppt/slides/slide114.xml"/>
  <Override ContentType="application/vnd.openxmlformats-officedocument.presentationml.slide+xml" PartName="/ppt/slides/slide163.xml"/>
  <Override ContentType="application/vnd.openxmlformats-officedocument.presentationml.slide+xml" PartName="/ppt/slides/slide127.xml"/>
  <Override ContentType="application/vnd.openxmlformats-officedocument.presentationml.slide+xml" PartName="/ppt/slides/slide146.xml"/>
  <Override ContentType="application/vnd.openxmlformats-officedocument.presentationml.slide+xml" PartName="/ppt/slides/slide150.xml"/>
  <Override ContentType="application/vnd.openxmlformats-officedocument.presentationml.slide+xml" PartName="/ppt/slides/slide189.xml"/>
  <Override ContentType="application/vnd.openxmlformats-officedocument.presentationml.slide+xml" PartName="/ppt/slides/slide120.xml"/>
  <Override ContentType="application/vnd.openxmlformats-officedocument.presentationml.slide+xml" PartName="/ppt/slides/slide87.xml"/>
  <Override ContentType="application/vnd.openxmlformats-officedocument.presentationml.slide+xml" PartName="/ppt/slides/slide57.xml"/>
  <Override ContentType="application/vnd.openxmlformats-officedocument.presentationml.slide+xml" PartName="/ppt/slides/slide44.xml"/>
  <Override ContentType="application/vnd.openxmlformats-officedocument.presentationml.slide+xml" PartName="/ppt/slides/slide193.xml"/>
  <Override ContentType="application/vnd.openxmlformats-officedocument.presentationml.slide+xml" PartName="/ppt/slides/slide208.xml"/>
  <Override ContentType="application/vnd.openxmlformats-officedocument.presentationml.slide+xml" PartName="/ppt/slides/slide14.xml"/>
  <Override ContentType="application/vnd.openxmlformats-officedocument.presentationml.slide+xml" PartName="/ppt/slides/slide4.xml"/>
  <Override ContentType="application/vnd.openxmlformats-officedocument.presentationml.slide+xml" PartName="/ppt/slides/slide228.xml"/>
  <Override ContentType="application/vnd.openxmlformats-officedocument.presentationml.slide+xml" PartName="/ppt/slides/slide139.xml"/>
  <Override ContentType="application/vnd.openxmlformats-officedocument.presentationml.slide+xml" PartName="/ppt/slides/slide60.xml"/>
  <Override ContentType="application/vnd.openxmlformats-officedocument.presentationml.slide+xml" PartName="/ppt/slides/slide26.xml"/>
  <Override ContentType="application/vnd.openxmlformats-officedocument.presentationml.slide+xml" PartName="/ppt/slides/slide112.xml"/>
  <Override ContentType="application/vnd.openxmlformats-officedocument.presentationml.slide+xml" PartName="/ppt/slides/slide198.xml"/>
  <Override ContentType="application/vnd.openxmlformats-officedocument.presentationml.slide+xml" PartName="/ppt/slides/slide15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50.xml"/>
  <Override ContentType="application/vnd.openxmlformats-officedocument.presentationml.slide+xml" PartName="/ppt/slides/slide218.xml"/>
  <Override ContentType="application/vnd.openxmlformats-officedocument.presentationml.slide+xml" PartName="/ppt/slides/slide130.xml"/>
  <Override ContentType="application/vnd.openxmlformats-officedocument.presentationml.slide+xml" PartName="/ppt/slides/slide173.xml"/>
  <Override ContentType="application/vnd.openxmlformats-officedocument.presentationml.slide+xml" PartName="/ppt/slides/slide16.xml"/>
  <Override ContentType="application/vnd.openxmlformats-officedocument.presentationml.slide+xml" PartName="/ppt/slides/slide97.xml"/>
  <Override ContentType="application/vnd.openxmlformats-officedocument.presentationml.slide+xml" PartName="/ppt/slides/slide140.xml"/>
  <Override ContentType="application/vnd.openxmlformats-officedocument.presentationml.slide+xml" PartName="/ppt/slides/slide11.xml"/>
  <Override ContentType="application/vnd.openxmlformats-officedocument.presentationml.slide+xml" PartName="/ppt/slides/slide183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79.xml"/>
  <Override ContentType="application/vnd.openxmlformats-officedocument.presentationml.slide+xml" PartName="/ppt/slides/slide149.xml"/>
  <Override ContentType="application/vnd.openxmlformats-officedocument.presentationml.slide+xml" PartName="/ppt/slides/slide203.xml"/>
  <Override ContentType="application/vnd.openxmlformats-officedocument.presentationml.slide+xml" PartName="/ppt/slides/slide124.xml"/>
  <Override ContentType="application/vnd.openxmlformats-officedocument.presentationml.slide+xml" PartName="/ppt/slides/slide106.xml"/>
  <Override ContentType="application/vnd.openxmlformats-officedocument.presentationml.slide+xml" PartName="/ppt/slides/slide167.xml"/>
  <Override ContentType="application/vnd.openxmlformats-officedocument.presentationml.slide+xml" PartName="/ppt/slides/slide70.xml"/>
  <Override ContentType="application/vnd.openxmlformats-officedocument.presentationml.slide+xml" PartName="/ppt/slides/slide194.xml"/>
  <Override ContentType="application/vnd.openxmlformats-officedocument.presentationml.slide+xml" PartName="/ppt/slides/slide151.xml"/>
  <Override ContentType="application/vnd.openxmlformats-officedocument.presentationml.slide+xml" PartName="/ppt/slides/slide177.xml"/>
  <Override ContentType="application/vnd.openxmlformats-officedocument.presentationml.slide+xml" PartName="/ppt/slides/slide134.xml"/>
  <Override ContentType="application/vnd.openxmlformats-officedocument.presentationml.slide+xml" PartName="/ppt/slides/slide207.xml"/>
  <Override ContentType="application/vnd.openxmlformats-officedocument.presentationml.slide+xml" PartName="/ppt/slides/slide224.xml"/>
  <Override ContentType="application/vnd.openxmlformats-officedocument.presentationml.slide+xml" PartName="/ppt/slides/slide47.xml"/>
  <Override ContentType="application/vnd.openxmlformats-officedocument.presentationml.slide+xml" PartName="/ppt/slides/slide21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8.xml"/>
  <Override ContentType="application/vnd.openxmlformats-officedocument.presentationml.slide+xml" PartName="/ppt/slides/slide117.xml"/>
  <Override ContentType="application/vnd.openxmlformats-officedocument.presentationml.slide+xml" PartName="/ppt/slides/slide145.xml"/>
  <Override ContentType="application/vnd.openxmlformats-officedocument.presentationml.slide+xml" PartName="/ppt/slides/slide188.xml"/>
  <Override ContentType="application/vnd.openxmlformats-officedocument.presentationml.slide+xml" PartName="/ppt/slides/slide162.xml"/>
  <Override ContentType="application/vnd.openxmlformats-officedocument.presentationml.slide+xml" PartName="/ppt/slides/slide32.xml"/>
  <Override ContentType="application/vnd.openxmlformats-officedocument.presentationml.slide+xml" PartName="/ppt/slides/slide75.xml"/>
  <Override ContentType="application/vnd.openxmlformats-officedocument.presentationml.slide+xml" PartName="/ppt/slides/slide213.xml"/>
  <Override ContentType="application/vnd.openxmlformats-officedocument.presentationml.slide+xml" PartName="/ppt/slides/slide58.xml"/>
  <Override ContentType="application/vnd.openxmlformats-officedocument.presentationml.slide+xml" PartName="/ppt/slides/slide15.xml"/>
  <Override ContentType="application/vnd.openxmlformats-officedocument.presentationml.slide+xml" PartName="/ppt/slides/slide230.xml"/>
  <Override ContentType="application/vnd.openxmlformats-officedocument.presentationml.slide+xml" PartName="/ppt/slides/slide128.xml"/>
  <Override ContentType="application/vnd.openxmlformats-officedocument.presentationml.slide+xml" PartName="/ppt/slides/slide92.xml"/>
  <Override ContentType="application/vnd.openxmlformats-officedocument.presentationml.slide+xml" PartName="/ppt/slides/slide10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1" r:id="rId131"/>
    <p:sldId id="382" r:id="rId132"/>
    <p:sldId id="383" r:id="rId133"/>
    <p:sldId id="384" r:id="rId134"/>
    <p:sldId id="385" r:id="rId135"/>
    <p:sldId id="386" r:id="rId136"/>
    <p:sldId id="387" r:id="rId137"/>
    <p:sldId id="388" r:id="rId138"/>
    <p:sldId id="389" r:id="rId139"/>
    <p:sldId id="390" r:id="rId140"/>
    <p:sldId id="391" r:id="rId141"/>
    <p:sldId id="392" r:id="rId142"/>
    <p:sldId id="393" r:id="rId143"/>
    <p:sldId id="394" r:id="rId144"/>
    <p:sldId id="395" r:id="rId145"/>
    <p:sldId id="396" r:id="rId146"/>
    <p:sldId id="397" r:id="rId147"/>
    <p:sldId id="398" r:id="rId148"/>
    <p:sldId id="399" r:id="rId149"/>
    <p:sldId id="400" r:id="rId150"/>
    <p:sldId id="401" r:id="rId151"/>
    <p:sldId id="402" r:id="rId152"/>
    <p:sldId id="403" r:id="rId153"/>
    <p:sldId id="404" r:id="rId154"/>
    <p:sldId id="405" r:id="rId155"/>
    <p:sldId id="406" r:id="rId156"/>
    <p:sldId id="407" r:id="rId157"/>
    <p:sldId id="408" r:id="rId158"/>
    <p:sldId id="409" r:id="rId159"/>
    <p:sldId id="410" r:id="rId160"/>
    <p:sldId id="411" r:id="rId161"/>
    <p:sldId id="412" r:id="rId162"/>
    <p:sldId id="413" r:id="rId163"/>
    <p:sldId id="414" r:id="rId164"/>
    <p:sldId id="415" r:id="rId165"/>
    <p:sldId id="416" r:id="rId166"/>
    <p:sldId id="417" r:id="rId167"/>
    <p:sldId id="418" r:id="rId168"/>
    <p:sldId id="419" r:id="rId169"/>
    <p:sldId id="420" r:id="rId170"/>
    <p:sldId id="421" r:id="rId171"/>
    <p:sldId id="422" r:id="rId172"/>
    <p:sldId id="423" r:id="rId173"/>
    <p:sldId id="424" r:id="rId174"/>
    <p:sldId id="425" r:id="rId175"/>
    <p:sldId id="426" r:id="rId176"/>
    <p:sldId id="427" r:id="rId177"/>
    <p:sldId id="428" r:id="rId178"/>
    <p:sldId id="429" r:id="rId179"/>
    <p:sldId id="430" r:id="rId180"/>
    <p:sldId id="431" r:id="rId181"/>
    <p:sldId id="432" r:id="rId182"/>
    <p:sldId id="433" r:id="rId183"/>
    <p:sldId id="434" r:id="rId184"/>
    <p:sldId id="435" r:id="rId185"/>
    <p:sldId id="436" r:id="rId186"/>
    <p:sldId id="437" r:id="rId187"/>
    <p:sldId id="438" r:id="rId188"/>
    <p:sldId id="439" r:id="rId189"/>
    <p:sldId id="440" r:id="rId190"/>
    <p:sldId id="441" r:id="rId191"/>
    <p:sldId id="442" r:id="rId192"/>
    <p:sldId id="443" r:id="rId193"/>
    <p:sldId id="444" r:id="rId194"/>
    <p:sldId id="445" r:id="rId195"/>
    <p:sldId id="446" r:id="rId196"/>
    <p:sldId id="447" r:id="rId197"/>
    <p:sldId id="448" r:id="rId198"/>
    <p:sldId id="449" r:id="rId199"/>
    <p:sldId id="450" r:id="rId200"/>
    <p:sldId id="451" r:id="rId201"/>
    <p:sldId id="452" r:id="rId202"/>
    <p:sldId id="453" r:id="rId203"/>
    <p:sldId id="454" r:id="rId204"/>
    <p:sldId id="455" r:id="rId205"/>
    <p:sldId id="456" r:id="rId206"/>
    <p:sldId id="457" r:id="rId207"/>
    <p:sldId id="458" r:id="rId208"/>
    <p:sldId id="459" r:id="rId209"/>
    <p:sldId id="460" r:id="rId210"/>
    <p:sldId id="461" r:id="rId211"/>
    <p:sldId id="462" r:id="rId212"/>
    <p:sldId id="463" r:id="rId213"/>
    <p:sldId id="464" r:id="rId214"/>
    <p:sldId id="465" r:id="rId215"/>
    <p:sldId id="466" r:id="rId216"/>
    <p:sldId id="467" r:id="rId217"/>
    <p:sldId id="468" r:id="rId218"/>
    <p:sldId id="469" r:id="rId219"/>
    <p:sldId id="470" r:id="rId220"/>
    <p:sldId id="471" r:id="rId221"/>
    <p:sldId id="472" r:id="rId222"/>
    <p:sldId id="473" r:id="rId223"/>
    <p:sldId id="474" r:id="rId224"/>
    <p:sldId id="475" r:id="rId225"/>
    <p:sldId id="476" r:id="rId226"/>
    <p:sldId id="477" r:id="rId227"/>
    <p:sldId id="478" r:id="rId228"/>
    <p:sldId id="479" r:id="rId229"/>
    <p:sldId id="480" r:id="rId230"/>
    <p:sldId id="481" r:id="rId231"/>
    <p:sldId id="482" r:id="rId232"/>
    <p:sldId id="483" r:id="rId233"/>
    <p:sldId id="484" r:id="rId234"/>
    <p:sldId id="485" r:id="rId235"/>
    <p:sldId id="486" r:id="rId236"/>
  </p:sldIdLst>
  <p:sldSz cy="5143500" cx="9144000"/>
  <p:notesSz cx="6858000" cy="9144000"/>
  <p:embeddedFontLst>
    <p:embeddedFont>
      <p:font typeface="Economica"/>
      <p:regular r:id="rId237"/>
      <p:bold r:id="rId238"/>
      <p:italic r:id="rId239"/>
      <p:boldItalic r:id="rId240"/>
    </p:embeddedFont>
    <p:embeddedFont>
      <p:font typeface="Open Sans"/>
      <p:regular r:id="rId241"/>
      <p:bold r:id="rId242"/>
      <p:italic r:id="rId243"/>
      <p:boldItalic r:id="rId24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190" Type="http://schemas.openxmlformats.org/officeDocument/2006/relationships/slide" Target="slides/slide18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194" Type="http://schemas.openxmlformats.org/officeDocument/2006/relationships/slide" Target="slides/slide189.xml"/><Relationship Id="rId43" Type="http://schemas.openxmlformats.org/officeDocument/2006/relationships/slide" Target="slides/slide38.xml"/><Relationship Id="rId193" Type="http://schemas.openxmlformats.org/officeDocument/2006/relationships/slide" Target="slides/slide188.xml"/><Relationship Id="rId46" Type="http://schemas.openxmlformats.org/officeDocument/2006/relationships/slide" Target="slides/slide41.xml"/><Relationship Id="rId192" Type="http://schemas.openxmlformats.org/officeDocument/2006/relationships/slide" Target="slides/slide187.xml"/><Relationship Id="rId45" Type="http://schemas.openxmlformats.org/officeDocument/2006/relationships/slide" Target="slides/slide40.xml"/><Relationship Id="rId191" Type="http://schemas.openxmlformats.org/officeDocument/2006/relationships/slide" Target="slides/slide186.xml"/><Relationship Id="rId48" Type="http://schemas.openxmlformats.org/officeDocument/2006/relationships/slide" Target="slides/slide43.xml"/><Relationship Id="rId187" Type="http://schemas.openxmlformats.org/officeDocument/2006/relationships/slide" Target="slides/slide182.xml"/><Relationship Id="rId47" Type="http://schemas.openxmlformats.org/officeDocument/2006/relationships/slide" Target="slides/slide42.xml"/><Relationship Id="rId186" Type="http://schemas.openxmlformats.org/officeDocument/2006/relationships/slide" Target="slides/slide181.xml"/><Relationship Id="rId185" Type="http://schemas.openxmlformats.org/officeDocument/2006/relationships/slide" Target="slides/slide180.xml"/><Relationship Id="rId49" Type="http://schemas.openxmlformats.org/officeDocument/2006/relationships/slide" Target="slides/slide44.xml"/><Relationship Id="rId184" Type="http://schemas.openxmlformats.org/officeDocument/2006/relationships/slide" Target="slides/slide179.xml"/><Relationship Id="rId189" Type="http://schemas.openxmlformats.org/officeDocument/2006/relationships/slide" Target="slides/slide184.xml"/><Relationship Id="rId188" Type="http://schemas.openxmlformats.org/officeDocument/2006/relationships/slide" Target="slides/slide18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183" Type="http://schemas.openxmlformats.org/officeDocument/2006/relationships/slide" Target="slides/slide178.xml"/><Relationship Id="rId32" Type="http://schemas.openxmlformats.org/officeDocument/2006/relationships/slide" Target="slides/slide27.xml"/><Relationship Id="rId182" Type="http://schemas.openxmlformats.org/officeDocument/2006/relationships/slide" Target="slides/slide177.xml"/><Relationship Id="rId35" Type="http://schemas.openxmlformats.org/officeDocument/2006/relationships/slide" Target="slides/slide30.xml"/><Relationship Id="rId181" Type="http://schemas.openxmlformats.org/officeDocument/2006/relationships/slide" Target="slides/slide176.xml"/><Relationship Id="rId34" Type="http://schemas.openxmlformats.org/officeDocument/2006/relationships/slide" Target="slides/slide29.xml"/><Relationship Id="rId180" Type="http://schemas.openxmlformats.org/officeDocument/2006/relationships/slide" Target="slides/slide175.xml"/><Relationship Id="rId37" Type="http://schemas.openxmlformats.org/officeDocument/2006/relationships/slide" Target="slides/slide32.xml"/><Relationship Id="rId176" Type="http://schemas.openxmlformats.org/officeDocument/2006/relationships/slide" Target="slides/slide171.xml"/><Relationship Id="rId36" Type="http://schemas.openxmlformats.org/officeDocument/2006/relationships/slide" Target="slides/slide31.xml"/><Relationship Id="rId175" Type="http://schemas.openxmlformats.org/officeDocument/2006/relationships/slide" Target="slides/slide170.xml"/><Relationship Id="rId39" Type="http://schemas.openxmlformats.org/officeDocument/2006/relationships/slide" Target="slides/slide34.xml"/><Relationship Id="rId174" Type="http://schemas.openxmlformats.org/officeDocument/2006/relationships/slide" Target="slides/slide169.xml"/><Relationship Id="rId38" Type="http://schemas.openxmlformats.org/officeDocument/2006/relationships/slide" Target="slides/slide33.xml"/><Relationship Id="rId173" Type="http://schemas.openxmlformats.org/officeDocument/2006/relationships/slide" Target="slides/slide168.xml"/><Relationship Id="rId179" Type="http://schemas.openxmlformats.org/officeDocument/2006/relationships/slide" Target="slides/slide174.xml"/><Relationship Id="rId178" Type="http://schemas.openxmlformats.org/officeDocument/2006/relationships/slide" Target="slides/slide173.xml"/><Relationship Id="rId177" Type="http://schemas.openxmlformats.org/officeDocument/2006/relationships/slide" Target="slides/slide172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98" Type="http://schemas.openxmlformats.org/officeDocument/2006/relationships/slide" Target="slides/slide193.xml"/><Relationship Id="rId14" Type="http://schemas.openxmlformats.org/officeDocument/2006/relationships/slide" Target="slides/slide9.xml"/><Relationship Id="rId197" Type="http://schemas.openxmlformats.org/officeDocument/2006/relationships/slide" Target="slides/slide192.xml"/><Relationship Id="rId17" Type="http://schemas.openxmlformats.org/officeDocument/2006/relationships/slide" Target="slides/slide12.xml"/><Relationship Id="rId196" Type="http://schemas.openxmlformats.org/officeDocument/2006/relationships/slide" Target="slides/slide191.xml"/><Relationship Id="rId16" Type="http://schemas.openxmlformats.org/officeDocument/2006/relationships/slide" Target="slides/slide11.xml"/><Relationship Id="rId195" Type="http://schemas.openxmlformats.org/officeDocument/2006/relationships/slide" Target="slides/slide190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99" Type="http://schemas.openxmlformats.org/officeDocument/2006/relationships/slide" Target="slides/slide194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86" Type="http://schemas.openxmlformats.org/officeDocument/2006/relationships/slide" Target="slides/slide81.xml"/><Relationship Id="rId85" Type="http://schemas.openxmlformats.org/officeDocument/2006/relationships/slide" Target="slides/slide80.xml"/><Relationship Id="rId88" Type="http://schemas.openxmlformats.org/officeDocument/2006/relationships/slide" Target="slides/slide83.xml"/><Relationship Id="rId150" Type="http://schemas.openxmlformats.org/officeDocument/2006/relationships/slide" Target="slides/slide145.xml"/><Relationship Id="rId87" Type="http://schemas.openxmlformats.org/officeDocument/2006/relationships/slide" Target="slides/slide82.xml"/><Relationship Id="rId89" Type="http://schemas.openxmlformats.org/officeDocument/2006/relationships/slide" Target="slides/slide84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149" Type="http://schemas.openxmlformats.org/officeDocument/2006/relationships/slide" Target="slides/slide144.xml"/><Relationship Id="rId4" Type="http://schemas.openxmlformats.org/officeDocument/2006/relationships/slideMaster" Target="slideMasters/slideMaster1.xml"/><Relationship Id="rId148" Type="http://schemas.openxmlformats.org/officeDocument/2006/relationships/slide" Target="slides/slide143.xml"/><Relationship Id="rId9" Type="http://schemas.openxmlformats.org/officeDocument/2006/relationships/slide" Target="slides/slide4.xml"/><Relationship Id="rId143" Type="http://schemas.openxmlformats.org/officeDocument/2006/relationships/slide" Target="slides/slide138.xml"/><Relationship Id="rId142" Type="http://schemas.openxmlformats.org/officeDocument/2006/relationships/slide" Target="slides/slide137.xml"/><Relationship Id="rId141" Type="http://schemas.openxmlformats.org/officeDocument/2006/relationships/slide" Target="slides/slide136.xml"/><Relationship Id="rId140" Type="http://schemas.openxmlformats.org/officeDocument/2006/relationships/slide" Target="slides/slide135.xml"/><Relationship Id="rId5" Type="http://schemas.openxmlformats.org/officeDocument/2006/relationships/notesMaster" Target="notesMasters/notesMaster1.xml"/><Relationship Id="rId147" Type="http://schemas.openxmlformats.org/officeDocument/2006/relationships/slide" Target="slides/slide142.xml"/><Relationship Id="rId6" Type="http://schemas.openxmlformats.org/officeDocument/2006/relationships/slide" Target="slides/slide1.xml"/><Relationship Id="rId146" Type="http://schemas.openxmlformats.org/officeDocument/2006/relationships/slide" Target="slides/slide141.xml"/><Relationship Id="rId7" Type="http://schemas.openxmlformats.org/officeDocument/2006/relationships/slide" Target="slides/slide2.xml"/><Relationship Id="rId145" Type="http://schemas.openxmlformats.org/officeDocument/2006/relationships/slide" Target="slides/slide140.xml"/><Relationship Id="rId8" Type="http://schemas.openxmlformats.org/officeDocument/2006/relationships/slide" Target="slides/slide3.xml"/><Relationship Id="rId144" Type="http://schemas.openxmlformats.org/officeDocument/2006/relationships/slide" Target="slides/slide139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75" Type="http://schemas.openxmlformats.org/officeDocument/2006/relationships/slide" Target="slides/slide70.xml"/><Relationship Id="rId74" Type="http://schemas.openxmlformats.org/officeDocument/2006/relationships/slide" Target="slides/slide69.xml"/><Relationship Id="rId77" Type="http://schemas.openxmlformats.org/officeDocument/2006/relationships/slide" Target="slides/slide72.xml"/><Relationship Id="rId76" Type="http://schemas.openxmlformats.org/officeDocument/2006/relationships/slide" Target="slides/slide71.xml"/><Relationship Id="rId79" Type="http://schemas.openxmlformats.org/officeDocument/2006/relationships/slide" Target="slides/slide74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139" Type="http://schemas.openxmlformats.org/officeDocument/2006/relationships/slide" Target="slides/slide134.xml"/><Relationship Id="rId138" Type="http://schemas.openxmlformats.org/officeDocument/2006/relationships/slide" Target="slides/slide133.xml"/><Relationship Id="rId137" Type="http://schemas.openxmlformats.org/officeDocument/2006/relationships/slide" Target="slides/slide132.xml"/><Relationship Id="rId132" Type="http://schemas.openxmlformats.org/officeDocument/2006/relationships/slide" Target="slides/slide127.xml"/><Relationship Id="rId131" Type="http://schemas.openxmlformats.org/officeDocument/2006/relationships/slide" Target="slides/slide126.xml"/><Relationship Id="rId130" Type="http://schemas.openxmlformats.org/officeDocument/2006/relationships/slide" Target="slides/slide125.xml"/><Relationship Id="rId136" Type="http://schemas.openxmlformats.org/officeDocument/2006/relationships/slide" Target="slides/slide131.xml"/><Relationship Id="rId135" Type="http://schemas.openxmlformats.org/officeDocument/2006/relationships/slide" Target="slides/slide130.xml"/><Relationship Id="rId134" Type="http://schemas.openxmlformats.org/officeDocument/2006/relationships/slide" Target="slides/slide129.xml"/><Relationship Id="rId133" Type="http://schemas.openxmlformats.org/officeDocument/2006/relationships/slide" Target="slides/slide128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66" Type="http://schemas.openxmlformats.org/officeDocument/2006/relationships/slide" Target="slides/slide61.xml"/><Relationship Id="rId172" Type="http://schemas.openxmlformats.org/officeDocument/2006/relationships/slide" Target="slides/slide167.xml"/><Relationship Id="rId65" Type="http://schemas.openxmlformats.org/officeDocument/2006/relationships/slide" Target="slides/slide60.xml"/><Relationship Id="rId171" Type="http://schemas.openxmlformats.org/officeDocument/2006/relationships/slide" Target="slides/slide166.xml"/><Relationship Id="rId68" Type="http://schemas.openxmlformats.org/officeDocument/2006/relationships/slide" Target="slides/slide63.xml"/><Relationship Id="rId170" Type="http://schemas.openxmlformats.org/officeDocument/2006/relationships/slide" Target="slides/slide165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165" Type="http://schemas.openxmlformats.org/officeDocument/2006/relationships/slide" Target="slides/slide160.xml"/><Relationship Id="rId69" Type="http://schemas.openxmlformats.org/officeDocument/2006/relationships/slide" Target="slides/slide64.xml"/><Relationship Id="rId164" Type="http://schemas.openxmlformats.org/officeDocument/2006/relationships/slide" Target="slides/slide159.xml"/><Relationship Id="rId163" Type="http://schemas.openxmlformats.org/officeDocument/2006/relationships/slide" Target="slides/slide158.xml"/><Relationship Id="rId162" Type="http://schemas.openxmlformats.org/officeDocument/2006/relationships/slide" Target="slides/slide157.xml"/><Relationship Id="rId169" Type="http://schemas.openxmlformats.org/officeDocument/2006/relationships/slide" Target="slides/slide164.xml"/><Relationship Id="rId168" Type="http://schemas.openxmlformats.org/officeDocument/2006/relationships/slide" Target="slides/slide163.xml"/><Relationship Id="rId167" Type="http://schemas.openxmlformats.org/officeDocument/2006/relationships/slide" Target="slides/slide162.xml"/><Relationship Id="rId166" Type="http://schemas.openxmlformats.org/officeDocument/2006/relationships/slide" Target="slides/slide161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55" Type="http://schemas.openxmlformats.org/officeDocument/2006/relationships/slide" Target="slides/slide50.xml"/><Relationship Id="rId161" Type="http://schemas.openxmlformats.org/officeDocument/2006/relationships/slide" Target="slides/slide156.xml"/><Relationship Id="rId54" Type="http://schemas.openxmlformats.org/officeDocument/2006/relationships/slide" Target="slides/slide49.xml"/><Relationship Id="rId160" Type="http://schemas.openxmlformats.org/officeDocument/2006/relationships/slide" Target="slides/slide155.xml"/><Relationship Id="rId57" Type="http://schemas.openxmlformats.org/officeDocument/2006/relationships/slide" Target="slides/slide52.xml"/><Relationship Id="rId56" Type="http://schemas.openxmlformats.org/officeDocument/2006/relationships/slide" Target="slides/slide51.xml"/><Relationship Id="rId159" Type="http://schemas.openxmlformats.org/officeDocument/2006/relationships/slide" Target="slides/slide154.xml"/><Relationship Id="rId59" Type="http://schemas.openxmlformats.org/officeDocument/2006/relationships/slide" Target="slides/slide54.xml"/><Relationship Id="rId154" Type="http://schemas.openxmlformats.org/officeDocument/2006/relationships/slide" Target="slides/slide149.xml"/><Relationship Id="rId58" Type="http://schemas.openxmlformats.org/officeDocument/2006/relationships/slide" Target="slides/slide53.xml"/><Relationship Id="rId153" Type="http://schemas.openxmlformats.org/officeDocument/2006/relationships/slide" Target="slides/slide148.xml"/><Relationship Id="rId152" Type="http://schemas.openxmlformats.org/officeDocument/2006/relationships/slide" Target="slides/slide147.xml"/><Relationship Id="rId151" Type="http://schemas.openxmlformats.org/officeDocument/2006/relationships/slide" Target="slides/slide146.xml"/><Relationship Id="rId158" Type="http://schemas.openxmlformats.org/officeDocument/2006/relationships/slide" Target="slides/slide153.xml"/><Relationship Id="rId157" Type="http://schemas.openxmlformats.org/officeDocument/2006/relationships/slide" Target="slides/slide152.xml"/><Relationship Id="rId156" Type="http://schemas.openxmlformats.org/officeDocument/2006/relationships/slide" Target="slides/slide151.xml"/><Relationship Id="rId155" Type="http://schemas.openxmlformats.org/officeDocument/2006/relationships/slide" Target="slides/slide150.xml"/><Relationship Id="rId107" Type="http://schemas.openxmlformats.org/officeDocument/2006/relationships/slide" Target="slides/slide102.xml"/><Relationship Id="rId228" Type="http://schemas.openxmlformats.org/officeDocument/2006/relationships/slide" Target="slides/slide223.xml"/><Relationship Id="rId106" Type="http://schemas.openxmlformats.org/officeDocument/2006/relationships/slide" Target="slides/slide101.xml"/><Relationship Id="rId227" Type="http://schemas.openxmlformats.org/officeDocument/2006/relationships/slide" Target="slides/slide222.xml"/><Relationship Id="rId105" Type="http://schemas.openxmlformats.org/officeDocument/2006/relationships/slide" Target="slides/slide100.xml"/><Relationship Id="rId226" Type="http://schemas.openxmlformats.org/officeDocument/2006/relationships/slide" Target="slides/slide221.xml"/><Relationship Id="rId104" Type="http://schemas.openxmlformats.org/officeDocument/2006/relationships/slide" Target="slides/slide99.xml"/><Relationship Id="rId225" Type="http://schemas.openxmlformats.org/officeDocument/2006/relationships/slide" Target="slides/slide220.xml"/><Relationship Id="rId109" Type="http://schemas.openxmlformats.org/officeDocument/2006/relationships/slide" Target="slides/slide104.xml"/><Relationship Id="rId108" Type="http://schemas.openxmlformats.org/officeDocument/2006/relationships/slide" Target="slides/slide103.xml"/><Relationship Id="rId229" Type="http://schemas.openxmlformats.org/officeDocument/2006/relationships/slide" Target="slides/slide224.xml"/><Relationship Id="rId220" Type="http://schemas.openxmlformats.org/officeDocument/2006/relationships/slide" Target="slides/slide215.xml"/><Relationship Id="rId103" Type="http://schemas.openxmlformats.org/officeDocument/2006/relationships/slide" Target="slides/slide98.xml"/><Relationship Id="rId224" Type="http://schemas.openxmlformats.org/officeDocument/2006/relationships/slide" Target="slides/slide219.xml"/><Relationship Id="rId102" Type="http://schemas.openxmlformats.org/officeDocument/2006/relationships/slide" Target="slides/slide97.xml"/><Relationship Id="rId223" Type="http://schemas.openxmlformats.org/officeDocument/2006/relationships/slide" Target="slides/slide218.xml"/><Relationship Id="rId101" Type="http://schemas.openxmlformats.org/officeDocument/2006/relationships/slide" Target="slides/slide96.xml"/><Relationship Id="rId222" Type="http://schemas.openxmlformats.org/officeDocument/2006/relationships/slide" Target="slides/slide217.xml"/><Relationship Id="rId100" Type="http://schemas.openxmlformats.org/officeDocument/2006/relationships/slide" Target="slides/slide95.xml"/><Relationship Id="rId221" Type="http://schemas.openxmlformats.org/officeDocument/2006/relationships/slide" Target="slides/slide216.xml"/><Relationship Id="rId217" Type="http://schemas.openxmlformats.org/officeDocument/2006/relationships/slide" Target="slides/slide212.xml"/><Relationship Id="rId216" Type="http://schemas.openxmlformats.org/officeDocument/2006/relationships/slide" Target="slides/slide211.xml"/><Relationship Id="rId215" Type="http://schemas.openxmlformats.org/officeDocument/2006/relationships/slide" Target="slides/slide210.xml"/><Relationship Id="rId214" Type="http://schemas.openxmlformats.org/officeDocument/2006/relationships/slide" Target="slides/slide209.xml"/><Relationship Id="rId219" Type="http://schemas.openxmlformats.org/officeDocument/2006/relationships/slide" Target="slides/slide214.xml"/><Relationship Id="rId218" Type="http://schemas.openxmlformats.org/officeDocument/2006/relationships/slide" Target="slides/slide213.xml"/><Relationship Id="rId213" Type="http://schemas.openxmlformats.org/officeDocument/2006/relationships/slide" Target="slides/slide208.xml"/><Relationship Id="rId212" Type="http://schemas.openxmlformats.org/officeDocument/2006/relationships/slide" Target="slides/slide207.xml"/><Relationship Id="rId211" Type="http://schemas.openxmlformats.org/officeDocument/2006/relationships/slide" Target="slides/slide206.xml"/><Relationship Id="rId210" Type="http://schemas.openxmlformats.org/officeDocument/2006/relationships/slide" Target="slides/slide205.xml"/><Relationship Id="rId129" Type="http://schemas.openxmlformats.org/officeDocument/2006/relationships/slide" Target="slides/slide124.xml"/><Relationship Id="rId128" Type="http://schemas.openxmlformats.org/officeDocument/2006/relationships/slide" Target="slides/slide123.xml"/><Relationship Id="rId127" Type="http://schemas.openxmlformats.org/officeDocument/2006/relationships/slide" Target="slides/slide122.xml"/><Relationship Id="rId126" Type="http://schemas.openxmlformats.org/officeDocument/2006/relationships/slide" Target="slides/slide121.xml"/><Relationship Id="rId121" Type="http://schemas.openxmlformats.org/officeDocument/2006/relationships/slide" Target="slides/slide116.xml"/><Relationship Id="rId242" Type="http://schemas.openxmlformats.org/officeDocument/2006/relationships/font" Target="fonts/OpenSans-bold.fntdata"/><Relationship Id="rId120" Type="http://schemas.openxmlformats.org/officeDocument/2006/relationships/slide" Target="slides/slide115.xml"/><Relationship Id="rId241" Type="http://schemas.openxmlformats.org/officeDocument/2006/relationships/font" Target="fonts/OpenSans-regular.fntdata"/><Relationship Id="rId240" Type="http://schemas.openxmlformats.org/officeDocument/2006/relationships/font" Target="fonts/Economica-boldItalic.fntdata"/><Relationship Id="rId125" Type="http://schemas.openxmlformats.org/officeDocument/2006/relationships/slide" Target="slides/slide120.xml"/><Relationship Id="rId124" Type="http://schemas.openxmlformats.org/officeDocument/2006/relationships/slide" Target="slides/slide119.xml"/><Relationship Id="rId123" Type="http://schemas.openxmlformats.org/officeDocument/2006/relationships/slide" Target="slides/slide118.xml"/><Relationship Id="rId244" Type="http://schemas.openxmlformats.org/officeDocument/2006/relationships/font" Target="fonts/OpenSans-boldItalic.fntdata"/><Relationship Id="rId122" Type="http://schemas.openxmlformats.org/officeDocument/2006/relationships/slide" Target="slides/slide117.xml"/><Relationship Id="rId243" Type="http://schemas.openxmlformats.org/officeDocument/2006/relationships/font" Target="fonts/OpenSans-italic.fntdata"/><Relationship Id="rId95" Type="http://schemas.openxmlformats.org/officeDocument/2006/relationships/slide" Target="slides/slide90.xml"/><Relationship Id="rId94" Type="http://schemas.openxmlformats.org/officeDocument/2006/relationships/slide" Target="slides/slide89.xml"/><Relationship Id="rId97" Type="http://schemas.openxmlformats.org/officeDocument/2006/relationships/slide" Target="slides/slide92.xml"/><Relationship Id="rId96" Type="http://schemas.openxmlformats.org/officeDocument/2006/relationships/slide" Target="slides/slide91.xml"/><Relationship Id="rId99" Type="http://schemas.openxmlformats.org/officeDocument/2006/relationships/slide" Target="slides/slide94.xml"/><Relationship Id="rId98" Type="http://schemas.openxmlformats.org/officeDocument/2006/relationships/slide" Target="slides/slide93.xml"/><Relationship Id="rId91" Type="http://schemas.openxmlformats.org/officeDocument/2006/relationships/slide" Target="slides/slide86.xml"/><Relationship Id="rId90" Type="http://schemas.openxmlformats.org/officeDocument/2006/relationships/slide" Target="slides/slide85.xml"/><Relationship Id="rId93" Type="http://schemas.openxmlformats.org/officeDocument/2006/relationships/slide" Target="slides/slide88.xml"/><Relationship Id="rId92" Type="http://schemas.openxmlformats.org/officeDocument/2006/relationships/slide" Target="slides/slide87.xml"/><Relationship Id="rId118" Type="http://schemas.openxmlformats.org/officeDocument/2006/relationships/slide" Target="slides/slide113.xml"/><Relationship Id="rId239" Type="http://schemas.openxmlformats.org/officeDocument/2006/relationships/font" Target="fonts/Economica-italic.fntdata"/><Relationship Id="rId117" Type="http://schemas.openxmlformats.org/officeDocument/2006/relationships/slide" Target="slides/slide112.xml"/><Relationship Id="rId238" Type="http://schemas.openxmlformats.org/officeDocument/2006/relationships/font" Target="fonts/Economica-bold.fntdata"/><Relationship Id="rId116" Type="http://schemas.openxmlformats.org/officeDocument/2006/relationships/slide" Target="slides/slide111.xml"/><Relationship Id="rId237" Type="http://schemas.openxmlformats.org/officeDocument/2006/relationships/font" Target="fonts/Economica-regular.fntdata"/><Relationship Id="rId115" Type="http://schemas.openxmlformats.org/officeDocument/2006/relationships/slide" Target="slides/slide110.xml"/><Relationship Id="rId236" Type="http://schemas.openxmlformats.org/officeDocument/2006/relationships/slide" Target="slides/slide231.xml"/><Relationship Id="rId119" Type="http://schemas.openxmlformats.org/officeDocument/2006/relationships/slide" Target="slides/slide114.xml"/><Relationship Id="rId110" Type="http://schemas.openxmlformats.org/officeDocument/2006/relationships/slide" Target="slides/slide105.xml"/><Relationship Id="rId231" Type="http://schemas.openxmlformats.org/officeDocument/2006/relationships/slide" Target="slides/slide226.xml"/><Relationship Id="rId230" Type="http://schemas.openxmlformats.org/officeDocument/2006/relationships/slide" Target="slides/slide225.xml"/><Relationship Id="rId114" Type="http://schemas.openxmlformats.org/officeDocument/2006/relationships/slide" Target="slides/slide109.xml"/><Relationship Id="rId235" Type="http://schemas.openxmlformats.org/officeDocument/2006/relationships/slide" Target="slides/slide230.xml"/><Relationship Id="rId113" Type="http://schemas.openxmlformats.org/officeDocument/2006/relationships/slide" Target="slides/slide108.xml"/><Relationship Id="rId234" Type="http://schemas.openxmlformats.org/officeDocument/2006/relationships/slide" Target="slides/slide229.xml"/><Relationship Id="rId112" Type="http://schemas.openxmlformats.org/officeDocument/2006/relationships/slide" Target="slides/slide107.xml"/><Relationship Id="rId233" Type="http://schemas.openxmlformats.org/officeDocument/2006/relationships/slide" Target="slides/slide228.xml"/><Relationship Id="rId111" Type="http://schemas.openxmlformats.org/officeDocument/2006/relationships/slide" Target="slides/slide106.xml"/><Relationship Id="rId232" Type="http://schemas.openxmlformats.org/officeDocument/2006/relationships/slide" Target="slides/slide227.xml"/><Relationship Id="rId206" Type="http://schemas.openxmlformats.org/officeDocument/2006/relationships/slide" Target="slides/slide201.xml"/><Relationship Id="rId205" Type="http://schemas.openxmlformats.org/officeDocument/2006/relationships/slide" Target="slides/slide200.xml"/><Relationship Id="rId204" Type="http://schemas.openxmlformats.org/officeDocument/2006/relationships/slide" Target="slides/slide199.xml"/><Relationship Id="rId203" Type="http://schemas.openxmlformats.org/officeDocument/2006/relationships/slide" Target="slides/slide198.xml"/><Relationship Id="rId209" Type="http://schemas.openxmlformats.org/officeDocument/2006/relationships/slide" Target="slides/slide204.xml"/><Relationship Id="rId208" Type="http://schemas.openxmlformats.org/officeDocument/2006/relationships/slide" Target="slides/slide203.xml"/><Relationship Id="rId207" Type="http://schemas.openxmlformats.org/officeDocument/2006/relationships/slide" Target="slides/slide202.xml"/><Relationship Id="rId202" Type="http://schemas.openxmlformats.org/officeDocument/2006/relationships/slide" Target="slides/slide197.xml"/><Relationship Id="rId201" Type="http://schemas.openxmlformats.org/officeDocument/2006/relationships/slide" Target="slides/slide196.xml"/><Relationship Id="rId200" Type="http://schemas.openxmlformats.org/officeDocument/2006/relationships/slide" Target="slides/slide195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6f8954bc_0_5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6f8954bc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da359451b_0_4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da359451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8ed915dc07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8ed915dc0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gab1489d1d9_1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2" name="Google Shape;652;gab1489d1d9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gab1489d1d9_1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8" name="Google Shape;658;gab1489d1d9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gab1489d1d9_1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4" name="Google Shape;664;gab1489d1d9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ab1489d1d9_1_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0" name="Google Shape;670;gab1489d1d9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ab1489d1d9_1_3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6" name="Google Shape;676;gab1489d1d9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gab1489d1d9_1_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2" name="Google Shape;682;gab1489d1d9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ab1489d1d9_1_5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Google Shape;688;gab1489d1d9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g8fb09b7afa_0_4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4" name="Google Shape;694;g8fb09b7afa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ab1489d1d9_1_5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ab1489d1d9_1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9da359451b_0_5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9da359451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ab1489d1d9_1_6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ab1489d1d9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ga52aef4fb4_0_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2" name="Google Shape;712;ga52aef4fb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ab1489d1d9_1_6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ab1489d1d9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gab1489d1d9_1_9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3" name="Google Shape;723;gab1489d1d9_1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ab1489d1d9_1_9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9" name="Google Shape;729;gab1489d1d9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ab1489d1d9_1_10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ab1489d1d9_1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gab1489d1d9_1_1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1" name="Google Shape;741;gab1489d1d9_1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gab1489d1d9_1_1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7" name="Google Shape;747;gab1489d1d9_1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ga52aef4fb4_0_1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3" name="Google Shape;753;ga52aef4fb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gab1489d1d9_1_1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8" name="Google Shape;758;gab1489d1d9_1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9da359451b_0_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9da359451b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1489d1d9_1_13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1489d1d9_1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ab1489d1d9_1_1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ab1489d1d9_1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ab1489d1d9_1_1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ab1489d1d9_1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a52aef4fb4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a52aef4fb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8fb09b7afa_0_70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8fb09b7afa_0_7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8fb09b7afa_0_7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g8fb09b7afa_0_7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ad7d684deb_0_8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ad7d684deb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ad7d684deb_0_8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ad7d684deb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gad7d684deb_0_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1" name="Google Shape;811;gad7d684deb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gad7d684deb_0_1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7" name="Google Shape;817;gad7d684deb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9da359451b_0_5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9da359451b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ad7d684deb_0_14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ad7d684deb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gad7d684deb_0_14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9" name="Google Shape;829;gad7d684deb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3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gad7d684deb_0_15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5" name="Google Shape;835;gad7d684deb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ad7d684deb_0_9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1" name="Google Shape;841;gad7d684deb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ad7d684deb_0_15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ad7d684deb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gad7d684deb_0_16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3" name="Google Shape;853;gad7d684deb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7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gad7d684deb_0_16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9" name="Google Shape;859;gad7d684deb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ad7d684deb_0_17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ad7d684deb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9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gad7d684deb_0_1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1" name="Google Shape;871;gad7d684deb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ad7d684deb_0_12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7" name="Google Shape;877;gad7d684deb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9da359451b_0_6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9da359451b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ad7d684deb_0_1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ad7d684deb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ad7d684deb_0_1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9" name="Google Shape;889;gad7d684deb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gad7d684deb_0_1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5" name="Google Shape;895;gad7d684deb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9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gad7d684deb_0_10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1" name="Google Shape;901;gad7d684deb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gad7d684deb_0_1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7" name="Google Shape;907;gad7d684deb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gad7d684deb_0_19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3" name="Google Shape;913;gad7d684deb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gad7d684deb_0_18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9" name="Google Shape;919;gad7d684deb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3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gad7d684deb_0_19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5" name="Google Shape;925;gad7d684deb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gad7d684deb_0_20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1" name="Google Shape;931;gad7d684deb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5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gad7d684deb_0_20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7" name="Google Shape;937;gad7d684deb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9da359451b_0_7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9da359451b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gada4301672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3" name="Google Shape;943;gada43016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8fb09b7afa_0_7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8fb09b7afa_0_7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3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d7d684deb_0_17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d7d684deb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gad7d684deb_0_18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1" name="Google Shape;961;gad7d684deb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a52aef4fb4_0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a52aef4fb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0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d7d684deb_0_21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d7d684deb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6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gad7d684deb_0_2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8" name="Google Shape;978;gad7d684deb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gad7d684deb_0_35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4" name="Google Shape;984;gad7d684deb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ad7d684deb_0_36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0" name="Google Shape;990;gad7d684deb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ad7d684deb_0_25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6" name="Google Shape;996;gad7d684deb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9da359451b_0_7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9da359451b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ad7d684deb_0_37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2" name="Google Shape;1002;gad7d684deb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6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ad7d684deb_0_37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ad7d684deb_0_3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ad7d684deb_0_36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4" name="Google Shape;1014;gad7d684deb_0_3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8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gad7d684deb_0_38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0" name="Google Shape;1020;gad7d684deb_0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ad7d684deb_0_39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6" name="Google Shape;1026;gad7d684deb_0_3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0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gad7d684deb_0_35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gad7d684deb_0_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ad7d684deb_0_40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ad7d684deb_0_4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2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ad7d684deb_0_40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ad7d684deb_0_4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8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a52aef4fb4_0_2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a52aef4fb4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3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8fb09b7afa_0_8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8fb09b7afa_0_8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9da359451b_0_8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9da359451b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9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gad7d684deb_0_4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1" name="Google Shape;1061;gad7d684deb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5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ad7d684deb_0_4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ad7d684deb_0_4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gad7d684deb_0_4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3" name="Google Shape;1073;gad7d684deb_0_4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7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gad7d684deb_0_4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9" name="Google Shape;1079;gad7d684deb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3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g8fb09b7afa_0_83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5" name="Google Shape;1085;g8fb09b7afa_0_8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9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g8fb09b7afa_0_84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1" name="Google Shape;1091;g8fb09b7afa_0_8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5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ad7d684deb_0_4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ad7d684deb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gad7d684deb_0_4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3" name="Google Shape;1103;gad7d684deb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7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Google Shape;1108;ga52aef4fb4_0_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9" name="Google Shape;1109;ga52aef4fb4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2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g8fb09b7afa_0_85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4" name="Google Shape;1114;g8fb09b7afa_0_8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9da359451b_0_8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9da359451b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g8fb09b7afa_0_8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0" name="Google Shape;1120;g8fb09b7afa_0_8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4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1125;gada4301672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6" name="Google Shape;1126;gada430167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0" name="Shape 1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Google Shape;1131;gada4301672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2" name="Google Shape;1132;gada430167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6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g8fb09b7afa_0_86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8" name="Google Shape;1138;g8fb09b7afa_0_8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gada4301672_0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4" name="Google Shape;1144;gada430167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8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gada4301672_0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0" name="Google Shape;1150;gada430167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4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g8fb945f173_0_9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6" name="Google Shape;1156;g8fb945f173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0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b05774e6c3_0_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b05774e6c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6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gb05774e6c3_0_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gb05774e6c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2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ga52aef4fb4_0_3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4" name="Google Shape;1174;ga52aef4fb4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9da359451b_0_9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9da359451b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7" name="Shape 1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Google Shape;1178;g8fb09b7afa_0_79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9" name="Google Shape;1179;g8fb09b7afa_0_7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3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g8fb09b7afa_0_80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5" name="Google Shape;1185;g8fb09b7afa_0_8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9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g8fb09b7afa_0_80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1" name="Google Shape;1191;g8fb09b7afa_0_8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5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Google Shape;1196;g8fb945f173_0_12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7" name="Google Shape;1197;g8fb945f173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ga7b9b4ef5c_0_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3" name="Google Shape;1203;ga7b9b4ef5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a7b9b4ef5c_0_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a7b9b4ef5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3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ga52aef4fb4_0_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5" name="Google Shape;1215;ga52aef4fb4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8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Google Shape;1219;ga52aef4fb4_0_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0" name="Google Shape;1220;ga52aef4fb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4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ga52aef4fb4_0_4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6" name="Google Shape;1226;ga52aef4fb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0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Google Shape;1231;ga52aef4fb4_0_5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2" name="Google Shape;1232;ga52aef4fb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9da359451b_0_1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9da359451b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9da359451b_0_9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9da359451b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6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a52aef4fb4_0_5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a52aef4fb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2" name="Shape 1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Google Shape;1243;ga7b9b4ef5c_0_1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4" name="Google Shape;1244;ga7b9b4ef5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8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Google Shape;1249;ga52aef4fb4_0_1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0" name="Google Shape;1250;ga52aef4fb4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3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ga7b9b4ef5c_0_1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5" name="Google Shape;1255;ga7b9b4ef5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9" name="Shape 1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ga7b9b4ef5c_0_2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1" name="Google Shape;1261;ga7b9b4ef5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5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Google Shape;1266;ga7b9b4ef5c_0_2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7" name="Google Shape;1267;ga7b9b4ef5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Google Shape;1272;ga7b9b4ef5c_0_4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3" name="Google Shape;1273;ga7b9b4ef5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7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ga7b9b4ef5c_0_5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9" name="Google Shape;1279;ga7b9b4ef5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3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ga7b9b4ef5c_0_5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5" name="Google Shape;1285;ga7b9b4ef5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9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Google Shape;1290;ga7b9b4ef5c_0_6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1" name="Google Shape;1291;ga7b9b4ef5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9da359451b_0_10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9da359451b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5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ga7b9b4ef5c_0_3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7" name="Google Shape;1297;ga7b9b4ef5c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ga7b9b4ef5c_0_7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3" name="Google Shape;1303;ga7b9b4ef5c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7" name="Shape 1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Google Shape;1308;ga52aef4fb4_0_1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9" name="Google Shape;1309;ga52aef4fb4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2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Google Shape;1313;ga7b9b4ef5c_0_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4" name="Google Shape;1314;ga7b9b4ef5c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8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a7b9b4ef5c_0_8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a7b9b4ef5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4" name="Shape 1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" name="Google Shape;1325;ga7b9b4ef5c_0_8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6" name="Google Shape;1326;ga7b9b4ef5c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0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ga7b9b4ef5c_0_12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2" name="Google Shape;1332;ga7b9b4ef5c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6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Google Shape;1337;ga7b9b4ef5c_0_1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8" name="Google Shape;1338;ga7b9b4ef5c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2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ga7b9b4ef5c_0_1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4" name="Google Shape;1344;ga7b9b4ef5c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8" name="Shape 1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Google Shape;1349;ga7b9b4ef5c_0_1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0" name="Google Shape;1350;ga7b9b4ef5c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9da359451b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9da35945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4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ga7b9b4ef5c_0_13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6" name="Google Shape;1356;ga7b9b4ef5c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0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ga52aef4fb4_0_13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2" name="Google Shape;1362;ga52aef4fb4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5" name="Shape 1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" name="Google Shape;1366;ga52aef4fb4_0_14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7" name="Google Shape;1367;ga52aef4fb4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Google Shape;1372;ga7b9b4ef5c_0_14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3" name="Google Shape;1373;ga7b9b4ef5c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7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ga7b9b4ef5c_0_14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9" name="Google Shape;1379;ga7b9b4ef5c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3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ga7b9b4ef5c_0_15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5" name="Google Shape;1385;ga7b9b4ef5c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9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ga7b9b4ef5c_0_16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1" name="Google Shape;1391;ga7b9b4ef5c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5" name="Shape 1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" name="Google Shape;1396;ga7b9b4ef5c_0_17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7" name="Google Shape;1397;ga7b9b4ef5c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ga7b9b4ef5c_0_1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3" name="Google Shape;1403;ga7b9b4ef5c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7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ga7b9b4ef5c_0_18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9" name="Google Shape;1409;ga7b9b4ef5c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656b4677c9_0_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656b4677c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3" name="Shape 1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" name="Google Shape;1414;ga7b9b4ef5c_0_19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5" name="Google Shape;1415;ga7b9b4ef5c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9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" name="Google Shape;1420;ga7b9b4ef5c_0_19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1" name="Google Shape;1421;ga7b9b4ef5c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ab00a2e5ab_2_7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ab00a2e5ab_2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ab00a2e5ab_2_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ab00a2e5ab_2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ab00a2e5ab_2_8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ab00a2e5ab_2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8d37299e99_0_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8d37299e9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ab00a2e5ab_2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ab00a2e5ab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ab00a2e5ab_2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ab00a2e5ab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da359451b_0_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da359451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ab00a2e5ab_2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ab00a2e5ab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ab00a2e5ab_2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ab00a2e5ab_2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8d37299e99_0_4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8d37299e99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8d37299e99_0_5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8d37299e9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ab00a2e5ab_2_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ab00a2e5ab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ab00a2e5ab_2_3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ab00a2e5ab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ab00a2e5ab_2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ab00a2e5ab_2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ab00a2e5ab_2_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ab00a2e5ab_2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ab00a2e5ab_2_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ab00a2e5ab_2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654f8ed1df_0_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654f8ed1d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da359451b_0_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da359451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8d37299e99_0_7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8d37299e99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ad7d684deb_0_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ad7d684de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ad7d684deb_0_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ad7d684de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ad7d684deb_0_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ad7d684de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ad7d684deb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ad7d684de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ad7d684deb_0_2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ad7d684deb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ad7d684deb_0_3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ad7d684deb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ad7d684deb_0_4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ad7d684deb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ad7d684deb_0_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ad7d684de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ad7d684deb_0_5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ad7d684de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9da359451b_0_2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9da359451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ad7d684deb_0_6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ad7d684deb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ad7d684deb_0_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ad7d684deb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ad7d684deb_0_4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ad7d684de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ad7d684deb_0_5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ad7d684deb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654f8ed1df_0_12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654f8ed1df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b06f538a83_1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b06f538a8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b06f538a83_1_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b06f538a83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b06f538a83_1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b06f538a83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b06f538a83_1_4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b06f538a83_1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b06f538a83_1_5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b06f538a83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9da359451b_0_2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9da359451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b06f538a83_1_5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b06f538a83_1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b06f538a83_1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b06f538a83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b06f538a83_1_8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b06f538a83_1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b06f538a83_1_9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b06f538a83_1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b06f538a83_1_9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" name="Google Shape;434;gb06f538a83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b06f538a83_1_10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b06f538a83_1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b06f538a83_1_10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b06f538a83_1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b06f538a83_1_1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b06f538a83_1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b06f538a83_1_1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8" name="Google Shape;458;gb06f538a83_1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b06f538a83_1_1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b06f538a83_1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9da359451b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9da359451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b06f538a83_1_1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0" name="Google Shape;470;gb06f538a83_1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b06f538a83_1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b06f538a83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b06f538a83_1_6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b06f538a83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b06f538a83_1_7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b06f538a83_1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b06f538a83_1_6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b06f538a83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b06f538a83_1_7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b06f538a83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b06f538a83_1_8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b06f538a83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8ed915dc07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8ed915dc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g8fb09b7afa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7" name="Google Shape;517;g8fb09b7af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8fb09b7afa_0_7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8fb09b7afa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9da359451b_0_3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9da359451b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ab00a2e5ab_2_4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ab00a2e5ab_2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8fb09b7afa_0_6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Google Shape;535;g8fb09b7afa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ab00a2e5ab_2_5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ab00a2e5ab_2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ab00a2e5ab_2_6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ab00a2e5ab_2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ab00a2e5ab_2_6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ab00a2e5ab_2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a52aef4fb4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a52aef4f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a1fed853b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a1fed853b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a1fed853bf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0" name="Google Shape;570;ga1fed853b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a1fed853bf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a1fed853b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a1fed853bf_0_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a1fed853bf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9da359451b_0_4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9da359451b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1fed853bf_1_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1fed853b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a1fed853bf_1_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a1fed853bf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a1fed853bf_1_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a1fed853bf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4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ga52aef4fb4_0_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6" name="Google Shape;606;ga52aef4fb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a1fed853bf_1_5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a1fed853bf_1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ga1fed853bf_1_5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7" name="Google Shape;617;ga1fed853bf_1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a1fed853bf_1_8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a1fed853bf_1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a1fed853bf_1_9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a1fed853bf_1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a1fed853bf_1_8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Google Shape;635;ga1fed853bf_1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a1fed853bf_1_1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1" name="Google Shape;641;ga1fed853bf_1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rgbClr val="1155CC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rgbClr val="1155CC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4200"/>
              <a:buNone/>
              <a:defRPr>
                <a:solidFill>
                  <a:srgbClr val="1155CC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0.xml"/></Relationships>
</file>

<file path=ppt/slides/_rels/slide10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1.xml"/></Relationships>
</file>

<file path=ppt/slides/_rels/slide10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2.xml"/></Relationships>
</file>

<file path=ppt/slides/_rels/slide10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3.xml"/></Relationships>
</file>

<file path=ppt/slides/_rels/slide10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4.xml"/></Relationships>
</file>

<file path=ppt/slides/_rels/slide10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5.xml"/></Relationships>
</file>

<file path=ppt/slides/_rels/slide10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6.xml"/></Relationships>
</file>

<file path=ppt/slides/_rels/slide10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7.xml"/></Relationships>
</file>

<file path=ppt/slides/_rels/slide10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8.xml"/></Relationships>
</file>

<file path=ppt/slides/_rels/slide10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9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0.xml"/></Relationships>
</file>

<file path=ppt/slides/_rels/slide1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1.xml"/></Relationships>
</file>

<file path=ppt/slides/_rels/slide1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2.xml"/></Relationships>
</file>

<file path=ppt/slides/_rels/slide1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3.xml"/></Relationships>
</file>

<file path=ppt/slides/_rels/slide1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4.xml"/></Relationships>
</file>

<file path=ppt/slides/_rels/slide1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5.xml"/></Relationships>
</file>

<file path=ppt/slides/_rels/slide1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6.xml"/></Relationships>
</file>

<file path=ppt/slides/_rels/slide1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7.xml"/></Relationships>
</file>

<file path=ppt/slides/_rels/slide1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8.xml"/></Relationships>
</file>

<file path=ppt/slides/_rels/slide1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9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0.xml"/></Relationships>
</file>

<file path=ppt/slides/_rels/slide1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1.xml"/></Relationships>
</file>

<file path=ppt/slides/_rels/slide1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2.xml"/></Relationships>
</file>

<file path=ppt/slides/_rels/slide1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3.xml"/></Relationships>
</file>

<file path=ppt/slides/_rels/slide1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4.xml"/></Relationships>
</file>

<file path=ppt/slides/_rels/slide1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5.xml"/></Relationships>
</file>

<file path=ppt/slides/_rels/slide1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6.xml"/></Relationships>
</file>

<file path=ppt/slides/_rels/slide1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7.xml"/></Relationships>
</file>

<file path=ppt/slides/_rels/slide1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8.xml"/></Relationships>
</file>

<file path=ppt/slides/_rels/slide1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9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0.xml"/></Relationships>
</file>

<file path=ppt/slides/_rels/slide1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1.xml"/></Relationships>
</file>

<file path=ppt/slides/_rels/slide1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2.xml"/></Relationships>
</file>

<file path=ppt/slides/_rels/slide1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3.xml"/></Relationships>
</file>

<file path=ppt/slides/_rels/slide1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4.xml"/></Relationships>
</file>

<file path=ppt/slides/_rels/slide1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5.xml"/></Relationships>
</file>

<file path=ppt/slides/_rels/slide1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6.xml"/></Relationships>
</file>

<file path=ppt/slides/_rels/slide1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7.xml"/></Relationships>
</file>

<file path=ppt/slides/_rels/slide1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8.xml"/></Relationships>
</file>

<file path=ppt/slides/_rels/slide1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9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0.xml"/></Relationships>
</file>

<file path=ppt/slides/_rels/slide1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1.xml"/></Relationships>
</file>

<file path=ppt/slides/_rels/slide1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2.xml"/></Relationships>
</file>

<file path=ppt/slides/_rels/slide1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3.xml"/></Relationships>
</file>

<file path=ppt/slides/_rels/slide1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4.xml"/></Relationships>
</file>

<file path=ppt/slides/_rels/slide1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5.xml"/></Relationships>
</file>

<file path=ppt/slides/_rels/slide1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6.xml"/></Relationships>
</file>

<file path=ppt/slides/_rels/slide1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7.xml"/></Relationships>
</file>

<file path=ppt/slides/_rels/slide1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8.xml"/></Relationships>
</file>

<file path=ppt/slides/_rels/slide1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9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0.xml"/></Relationships>
</file>

<file path=ppt/slides/_rels/slide1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1.xml"/></Relationships>
</file>

<file path=ppt/slides/_rels/slide1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2.xml"/></Relationships>
</file>

<file path=ppt/slides/_rels/slide1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3.xml"/></Relationships>
</file>

<file path=ppt/slides/_rels/slide1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4.xml"/></Relationships>
</file>

<file path=ppt/slides/_rels/slide1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5.xml"/></Relationships>
</file>

<file path=ppt/slides/_rels/slide1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6.xml"/></Relationships>
</file>

<file path=ppt/slides/_rels/slide1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7.xml"/></Relationships>
</file>

<file path=ppt/slides/_rels/slide1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8.xml"/></Relationships>
</file>

<file path=ppt/slides/_rels/slide1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9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0.xml"/></Relationships>
</file>

<file path=ppt/slides/_rels/slide1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1.xml"/></Relationships>
</file>

<file path=ppt/slides/_rels/slide1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2.xml"/></Relationships>
</file>

<file path=ppt/slides/_rels/slide1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3.xml"/></Relationships>
</file>

<file path=ppt/slides/_rels/slide1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4.xml"/></Relationships>
</file>

<file path=ppt/slides/_rels/slide1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5.xml"/></Relationships>
</file>

<file path=ppt/slides/_rels/slide1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6.xml"/></Relationships>
</file>

<file path=ppt/slides/_rels/slide1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7.xml"/></Relationships>
</file>

<file path=ppt/slides/_rels/slide1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8.xml"/></Relationships>
</file>

<file path=ppt/slides/_rels/slide1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9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0.xml"/></Relationships>
</file>

<file path=ppt/slides/_rels/slide1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1.xml"/></Relationships>
</file>

<file path=ppt/slides/_rels/slide1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2.xml"/></Relationships>
</file>

<file path=ppt/slides/_rels/slide1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3.xml"/></Relationships>
</file>

<file path=ppt/slides/_rels/slide1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4.xml"/></Relationships>
</file>

<file path=ppt/slides/_rels/slide1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5.xml"/></Relationships>
</file>

<file path=ppt/slides/_rels/slide1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6.xml"/></Relationships>
</file>

<file path=ppt/slides/_rels/slide1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7.xml"/></Relationships>
</file>

<file path=ppt/slides/_rels/slide1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8.xml"/></Relationships>
</file>

<file path=ppt/slides/_rels/slide1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9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1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0.xml"/></Relationships>
</file>

<file path=ppt/slides/_rels/slide1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1.xml"/></Relationships>
</file>

<file path=ppt/slides/_rels/slide1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2.xml"/></Relationships>
</file>

<file path=ppt/slides/_rels/slide1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3.xml"/></Relationships>
</file>

<file path=ppt/slides/_rels/slide1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4.xml"/></Relationships>
</file>

<file path=ppt/slides/_rels/slide1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5.xml"/></Relationships>
</file>

<file path=ppt/slides/_rels/slide1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6.xml"/></Relationships>
</file>

<file path=ppt/slides/_rels/slide1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7.xml"/></Relationships>
</file>

<file path=ppt/slides/_rels/slide1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8.xml"/></Relationships>
</file>

<file path=ppt/slides/_rels/slide1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9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1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0.xml"/></Relationships>
</file>

<file path=ppt/slides/_rels/slide1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1.xml"/></Relationships>
</file>

<file path=ppt/slides/_rels/slide1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2.xml"/></Relationships>
</file>

<file path=ppt/slides/_rels/slide1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3.xml"/></Relationships>
</file>

<file path=ppt/slides/_rels/slide1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4.xml"/></Relationships>
</file>

<file path=ppt/slides/_rels/slide1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5.xml"/></Relationships>
</file>

<file path=ppt/slides/_rels/slide1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6.xml"/></Relationships>
</file>

<file path=ppt/slides/_rels/slide1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7.xml"/></Relationships>
</file>

<file path=ppt/slides/_rels/slide1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8.xml"/></Relationships>
</file>

<file path=ppt/slides/_rels/slide1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0.xml"/></Relationships>
</file>

<file path=ppt/slides/_rels/slide20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1.xml"/></Relationships>
</file>

<file path=ppt/slides/_rels/slide20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2.xml"/></Relationships>
</file>

<file path=ppt/slides/_rels/slide20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3.xml"/></Relationships>
</file>

<file path=ppt/slides/_rels/slide20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4.xml"/></Relationships>
</file>

<file path=ppt/slides/_rels/slide20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5.xml"/></Relationships>
</file>

<file path=ppt/slides/_rels/slide20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6.xml"/></Relationships>
</file>

<file path=ppt/slides/_rels/slide20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7.xml"/></Relationships>
</file>

<file path=ppt/slides/_rels/slide20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8.xml"/></Relationships>
</file>

<file path=ppt/slides/_rels/slide20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9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0.xml"/></Relationships>
</file>

<file path=ppt/slides/_rels/slide2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1.xml"/></Relationships>
</file>

<file path=ppt/slides/_rels/slide2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2.xml"/></Relationships>
</file>

<file path=ppt/slides/_rels/slide2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3.xml"/></Relationships>
</file>

<file path=ppt/slides/_rels/slide2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4.xml"/></Relationships>
</file>

<file path=ppt/slides/_rels/slide2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5.xml"/></Relationships>
</file>

<file path=ppt/slides/_rels/slide2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6.xml"/></Relationships>
</file>

<file path=ppt/slides/_rels/slide2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7.xml"/></Relationships>
</file>

<file path=ppt/slides/_rels/slide2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8.xml"/></Relationships>
</file>

<file path=ppt/slides/_rels/slide2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9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0.xml"/></Relationships>
</file>

<file path=ppt/slides/_rels/slide2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1.xml"/></Relationships>
</file>

<file path=ppt/slides/_rels/slide2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2.xml"/></Relationships>
</file>

<file path=ppt/slides/_rels/slide2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3.xml"/></Relationships>
</file>

<file path=ppt/slides/_rels/slide2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4.xml"/></Relationships>
</file>

<file path=ppt/slides/_rels/slide2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5.xml"/></Relationships>
</file>

<file path=ppt/slides/_rels/slide2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6.xml"/></Relationships>
</file>

<file path=ppt/slides/_rels/slide2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7.xml"/></Relationships>
</file>

<file path=ppt/slides/_rels/slide2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8.xml"/></Relationships>
</file>

<file path=ppt/slides/_rels/slide2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9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.xml"/></Relationships>
</file>

<file path=ppt/slides/_rels/slide2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0.xml"/></Relationships>
</file>

<file path=ppt/slides/_rels/slide2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31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3.xml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4.xml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8.xml"/></Relationships>
</file>

<file path=ppt/slides/_rels/slide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540825" y="1627900"/>
            <a:ext cx="8146800" cy="158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1.1 - Apresentação do Curso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Continua sendo a DMC, mas com novos desafios;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16" name="Google Shape;116;p22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Projeto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12"/>
          <p:cNvSpPr txBox="1"/>
          <p:nvPr>
            <p:ph type="ctrTitle"/>
          </p:nvPr>
        </p:nvSpPr>
        <p:spPr>
          <a:xfrm>
            <a:off x="292025" y="2019550"/>
            <a:ext cx="8630100" cy="123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(Estratégia)</a:t>
            </a:r>
            <a:endParaRPr sz="31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3.1 Objetivos e Metas de SEO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11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detalhar a nossa estratégia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55" name="Google Shape;655;p113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11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detalhar a nossa estratégia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Sem estratégias bem definidas, não seremos competitivos;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61" name="Google Shape;661;p114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1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detalhar a nossa estratégia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Sem estratégias bem definidas, não seremos competitivos;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pensar o nível estratégico;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67" name="Google Shape;667;p115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1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detalhar a nossa estratégia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Sem estratégias bem definidas, não seremos competitivos;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pensar o nível estratégico;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Tático;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73" name="Google Shape;673;p116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detalhar a nossa estratégia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Sem estratégias bem definidas, não seremos competitivos;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pensar o nível estratégico;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Tático;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Operacional.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79" name="Google Shape;679;p117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11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Quais os objetivos e metas que devem ser definidos</a:t>
            </a:r>
            <a:r>
              <a:rPr b="1" lang="en" sz="2000">
                <a:solidFill>
                  <a:srgbClr val="0B5394"/>
                </a:solidFill>
                <a:highlight>
                  <a:srgbClr val="FFFFFF"/>
                </a:highlight>
              </a:rPr>
              <a:t>?</a:t>
            </a:r>
            <a:endParaRPr b="1" sz="2000">
              <a:solidFill>
                <a:srgbClr val="0B539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85" name="Google Shape;685;p118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1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preencher o framework de planejamento de SEO;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91" name="Google Shape;691;p119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120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Onde você está hoje em relação as estratégias e táticas de Busca orgânica?</a:t>
            </a:r>
            <a:endParaRPr b="1" sz="28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697" name="Google Shape;697;p120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21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Onde você está hoje em relação às estratégias e táticas de Busca orgânica?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Onde você pretende chegar?</a:t>
            </a:r>
            <a:endParaRPr b="1" sz="28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03" name="Google Shape;703;p121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Continua sendo a DMC, mas com novos desafios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Organizar tudo em um framework de planejamento é fundamental;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22" name="Google Shape;122;p23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Projeto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22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Onde você está hoje em relação as estratégias e táticas de Busca orgânica?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Onde você pretende chegar?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Quais as metas SMART que pretende atingir nos próximos três meses ou seis meses?</a:t>
            </a:r>
            <a:endParaRPr b="1" sz="28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09" name="Google Shape;709;p12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123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(Estratégia)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3.2 Palavras estratégicas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12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Novas palavras (keywords) ajudarão a posicionar melhor o site nas buscas orgânicas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20" name="Google Shape;720;p124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2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Quais as palavras head, short e long tail que serão inseridas no planejamento</a:t>
            </a:r>
            <a:r>
              <a:rPr b="1" lang="en" sz="2000">
                <a:solidFill>
                  <a:srgbClr val="0B5394"/>
                </a:solidFill>
                <a:highlight>
                  <a:srgbClr val="FFFFFF"/>
                </a:highlight>
              </a:rPr>
              <a:t>?</a:t>
            </a:r>
            <a:endParaRPr b="1" sz="2000">
              <a:solidFill>
                <a:srgbClr val="0B539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26" name="Google Shape;726;p125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12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preencher o framework de planejamento de SEO;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32" name="Google Shape;732;p126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6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127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Como o seu público alvo faz pesquisas na internet quando está buscando os seus produtos, serviços ou similares?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38" name="Google Shape;738;p12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128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Como o seu público alvo faz pesquisas na internet quando está buscando os seus produtos, serviços ou similares?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Usar ferramentas como Moz Explorer, Keyword tool, answer the public;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44" name="Google Shape;744;p12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129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Como o seu público alvo faz pesquisas na internet quando está buscando os seus produtos, serviços ou similares?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Usar ferramentas como Moz Explorer, Keyword tool, answer the public;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Avaliar o conceito de cauda longa para keywords.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50" name="Google Shape;750;p12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130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(Estratégia)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3.3 SEO KPIs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13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Quando não sabemos onde queremos chegar, qualquer lugar serve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61" name="Google Shape;761;p131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Continua sendo a DMC, mas com novos desafios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Organizar tudo em um framework de planejamento é fundamental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Precisamos levar o site da DMC para OTO PATA MAR ;-).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28" name="Google Shape;128;p24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Projeto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13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 foram traçados objetivos e metas, precisamos de KPIs para mensurar os resultados</a:t>
            </a:r>
            <a:r>
              <a:rPr b="1" lang="en" sz="2000">
                <a:solidFill>
                  <a:srgbClr val="0B5394"/>
                </a:solidFill>
                <a:highlight>
                  <a:srgbClr val="FFFFFF"/>
                </a:highlight>
              </a:rPr>
              <a:t>;</a:t>
            </a:r>
            <a:endParaRPr b="1" sz="2000">
              <a:solidFill>
                <a:srgbClr val="0B539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67" name="Google Shape;767;p132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13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preencher o framework de planejamento com os KPIs de SEO;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73" name="Google Shape;773;p133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134"/>
          <p:cNvSpPr txBox="1"/>
          <p:nvPr>
            <p:ph idx="2" type="body"/>
          </p:nvPr>
        </p:nvSpPr>
        <p:spPr>
          <a:xfrm>
            <a:off x="267600" y="147900"/>
            <a:ext cx="41694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90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Quais os indicadores de resultados que vão sinalizar para a empresa que as ações de SEO estão perto ou longe dos objetivos e metas?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79" name="Google Shape;779;p13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3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35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(Tática)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4.1 SEO OnPage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13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Embora vários ajustes tenham sido implementados, OnPage SEO é um trabalho de formiguinha;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90" name="Google Shape;790;p136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Melhorando ainda mais o On Page SEO do site;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3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Pouco tempo para todas as implementações necessárias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796" name="Google Shape;796;p13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0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3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Pouco tempo para todas as implementações necessárias;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Após as primeiras implementações, é necessário observar as ferramentas e aguardar os primeiros resultados;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02" name="Google Shape;802;p13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3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Pouco tempo para todas as implementações necessárias;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Após as primeiras implementações, é necessário observar as ferramentas e aguardar os primeiros resultados;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Recursos avançados, nem sempre são fáceis de serem implementados.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08" name="Google Shape;808;p13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4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o que seus usuários querem;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14" name="Google Shape;814;p14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14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o que seus usuários querem;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plataformas de mídias sociais como o Quora;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20" name="Google Shape;820;p14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Ter feito o curso de fundamentos de SEO da alura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34" name="Google Shape;134;p25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Pré-requisitos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14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o que seus usuários querem;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plataformas de mídias sociais como o Quora;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Veja suas páginas mais populares no Google Analytics;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26" name="Google Shape;826;p14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14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o que seus usuários querem;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plataformas de mídias sociais como o Quora;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Veja suas páginas mais populares no Google Analytics;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Veja que posts têm mais compartilhamentos;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32" name="Google Shape;832;p143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14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o que seus usuários querem;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plataformas de mídias sociais como o Quora;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Veja suas páginas mais populares no Google Analytics;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Veja que posts têm mais compartilhamentos;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Leia os comentários de visitantes nos posts do seu blog.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38" name="Google Shape;838;p14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2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4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landing pages otimizadas para SEO;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44" name="Google Shape;844;p145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8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14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landing pages otimizadas para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Invista em uma boa UX / UI;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50" name="Google Shape;850;p14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14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landing pages otimizadas para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Invista em uma boa UX / UI;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Confirme se o seu site é compatível com dispositivos móveis;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56" name="Google Shape;856;p14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14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landing pages otimizadas para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Invista em uma boa UX / UI;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Confirme se o seu site é compatível com dispositivos móveis;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Aumente seu tráfego com infográficos;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62" name="Google Shape;862;p14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14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landing pages otimizadas para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Invista em uma boa UX / UI;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Confirme se o seu site é compatível com dispositivos móveis;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Aumente seu tráfego com infográficos;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Infográficos tem 30 vezes mais chances de serem lidos;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68" name="Google Shape;868;p14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2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15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Otimize seu conteúdo para o RankBrain;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74" name="Google Shape;874;p15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5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Otimize seu conteúdo para o RankBrain;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utilize palavras-chave em excesso no seu conteúdo;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80" name="Google Shape;880;p15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Ter feito o curso de fundamentos de SEO da alura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Vontade de aprender;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40" name="Google Shape;140;p26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Pré-requisitos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15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Otimize seu conteúdo para o RankBrain;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utilize palavras-chave em excesso no seu conteúdo;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Encontre palavras-chave com o mesmo significado da palavra-chave principal, mas com estrutura e ortografia diferentes;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86" name="Google Shape;886;p15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15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Otimize seu conteúdo para o RankBrain;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utilize palavras-chave em excesso no seu conteúdo;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Encontre palavras-chave com o mesmo significado da palavra-chave principal, mas com estrutura e ortografia diferentes; 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Exemplo: imagem, figura, foto.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92" name="Google Shape;892;p153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15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pelo menos 1.890 palavras;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898" name="Google Shape;898;p15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02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15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pelo menos 1.890 palavras;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um post de roundup;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04" name="Google Shape;904;p155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08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15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pelo menos 1.890 palavras;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um post de roundup;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Publique conteúdo valioso nas mídias sociais;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10" name="Google Shape;910;p15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15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pelo menos 1.890 palavras;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um post de roundup;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Publique conteúdo valioso nas mídias sociais;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Monitore Estatísticas do Google Search Console;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16" name="Google Shape;916;p15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15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pelo menos 1.890 palavras;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Escreva um post de roundup;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Publique conteúdo valioso nas mídias sociais;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Monitore Estatísticas do Google Search Console;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múltiplas palavras-chave em títulos de páginas de SEO;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22" name="Google Shape;922;p15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15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textos de campanhas de Google Ads em seu SEO on-page;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28" name="Google Shape;928;p15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16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textos de campanhas de Google Ads em seu SEO on-page;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Atualize regularmente seu conteúdo antigo;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34" name="Google Shape;934;p16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16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textos de campanhas de Google Ads em seu SEO on-page;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Atualize regularmente seu conteúdo antigo;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Renove artigos antigos com mais potencial para tráfego orgânico.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40" name="Google Shape;940;p16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Ter feito o curso de fundamentos de SEO da alura;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Vontade de aprender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46" name="Google Shape;146;p27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Pré-requisitos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944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16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textos de campanhas de Google Ads em seu SEO on-page;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Atualize regularmente seu conteúdo antigo;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Renove artigos antigos com mais potencial para tráfego orgânico.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Descubra e use as palavras-chave de SEO dos seus concorrentes.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46" name="Google Shape;946;p16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163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 melhor hora para começar o trabalho on page é quando o site está sendo construído;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952" name="Google Shape;952;p16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6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164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 melhor hora para começar o trabalho on page é quando o site está sendo construído;</a:t>
            </a:r>
            <a:endParaRPr b="1" sz="19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Caso o site já tenha sido, desenvolvido, nem sempre é necessário criar um site novo do zero para otimizar on page;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958" name="Google Shape;958;p16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2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165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 melhor hora para começar o trabalho on page é quando o site está sendo construído;</a:t>
            </a:r>
            <a:endParaRPr b="1" sz="19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Caso o site já tenha sido, desenvolvido, nem sempre é necessário criar um site novo do zero para otimizar on page;</a:t>
            </a:r>
            <a:endParaRPr b="1" sz="19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Em alguns ajustes técnicos é necessário um time de desenvolvedores para implementar mais facilmente.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964" name="Google Shape;964;p16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166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(Tática)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4.2 SEO Off Page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6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 trabalho de link building, nem sempre é executado na velocidade que o time de SEO deseja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975" name="Google Shape;975;p167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Melhorando ainda mais o Off Page SEO;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9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6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Demora no tempo de retorno das mensagens e propostas enviadas aos parceiros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81" name="Google Shape;981;p16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16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Demora no tempo de retorno das mensagens e propostas enviadas aos parceiros;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Alguns sites criam um modelo de remuneração baseado em post pago;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87" name="Google Shape;987;p16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7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Demora no tempo de retorno das mensagens e propostas enviadas aos parceiros;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Alguns sites criam um modelo de remuneração baseado em post pago;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Algumas ferramentas de link building acabam fazendo SPAM.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993" name="Google Shape;993;p17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7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17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deep linking interno de SEO;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999" name="Google Shape;999;p17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8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Profissionais de Marketing Digital e SEO que já conheçam técnicas básicas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52" name="Google Shape;152;p28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Pra quem é o Curso?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17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deep linking interno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Envie link juice a páginas em posições mais baixas;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05" name="Google Shape;1005;p17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9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17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deep linking interno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Envie link juice a páginas em posições mais baixas;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Crie links para sites externos com Domain Authority alta;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11" name="Google Shape;1011;p173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7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oportunidades com links quebrados na Wikipedia para gerar links;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17" name="Google Shape;1017;p17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7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oportunidades com links quebrados na Wikipedia para gerar links;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○"/>
            </a:pPr>
            <a:r>
              <a:rPr b="1" lang="en" sz="2000">
                <a:solidFill>
                  <a:srgbClr val="0B5394"/>
                </a:solidFill>
              </a:rPr>
              <a:t>Falta de referências;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23" name="Google Shape;1023;p175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7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17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oportunidades com links quebrados na Wikipedia para gerar links;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○"/>
            </a:pPr>
            <a:r>
              <a:rPr b="1" lang="en" sz="2000">
                <a:solidFill>
                  <a:srgbClr val="0B5394"/>
                </a:solidFill>
              </a:rPr>
              <a:t>Falta de referências;</a:t>
            </a:r>
            <a:endParaRPr b="1" sz="2000">
              <a:solidFill>
                <a:srgbClr val="0B5394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○"/>
            </a:pPr>
            <a:r>
              <a:rPr b="1" lang="en" sz="2000">
                <a:solidFill>
                  <a:srgbClr val="0B5394"/>
                </a:solidFill>
              </a:rPr>
              <a:t>Link inativo;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29" name="Google Shape;1029;p17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3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177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teremos um bom resultado de SEO, fazendo apenas a otimização on page;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035" name="Google Shape;1035;p17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78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teremos um bom resultado de SEO, fazendo apenas a otimização on page;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Comprar link aleatoriamente não é o caminho ideal para construir autoridade externa ao nosso site;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041" name="Google Shape;1041;p17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5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179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teremos um bom resultado de SEO, fazendo apenas a otimização on page;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Comprar link aleatoriamente não é o caminho ideal para construir autoridade externa ao nosso site;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Mais importante do que quantidade de sites apontando para o nosso site é a qualidade do conteúdo e do SEO deles.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047" name="Google Shape;1047;p17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180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3100">
                <a:latin typeface="Open Sans"/>
                <a:ea typeface="Open Sans"/>
                <a:cs typeface="Open Sans"/>
                <a:sym typeface="Open Sans"/>
              </a:rPr>
              <a:t>(Tática)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4.3 SEO Atividades Chave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6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p18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58" name="Google Shape;1058;p181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Atividades chave é sobre priorizar!</a:t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Profissionais de Marketing Digital e SEO que já conheçam técnicas básicas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Gestores de marketing digital que necessitam implementar planejamento completo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58" name="Google Shape;158;p29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Pra quem é o Curso?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p18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on page para a DMC;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64" name="Google Shape;1064;p182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18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on page para a DMC;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off page para a DMC;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70" name="Google Shape;1070;p183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4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1075;p18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on page para a DMC;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off page para a DMC;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Vários projetos de clientes em andamento;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76" name="Google Shape;1076;p184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0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18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on page para a DMC;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Várias recomendações off page para a DMC;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Vários projetos de clientes em andamento;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Quais os fatores on page e off page que serão priorizadas?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82" name="Google Shape;1082;p185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6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18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Listar no framework de SEO os fatores on page e off page mais relevantes e necessários para os próximos meses;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088" name="Google Shape;1088;p18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2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p187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atividades chave, tendem a priorizar o que foi listado em On Page SEO e Off Page SEO;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094" name="Google Shape;1094;p18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8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Google Shape;1099;p188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atividades chave, tendem a priorizar o que foi listado em On Page SEO e Off Page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O time deve avaliar o que ajudará a gerar um melhor ranqueamento primeiro e listar somente estes itens;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100" name="Google Shape;1100;p18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4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189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atividades chave, tendem a priorizar o que foi listado em On Page SEO e Off Page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O time deve avaliar o que ajudará a gerar um melhor ranqueamento primeiro e listar somente estes itens;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Como o nome mesmo diz, são as atividades prioritárias para um bom SEO. 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106" name="Google Shape;1106;p18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0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190"/>
          <p:cNvSpPr txBox="1"/>
          <p:nvPr>
            <p:ph type="ctrTitle"/>
          </p:nvPr>
        </p:nvSpPr>
        <p:spPr>
          <a:xfrm>
            <a:off x="153250" y="2095750"/>
            <a:ext cx="88452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2900">
                <a:latin typeface="Open Sans"/>
                <a:ea typeface="Open Sans"/>
                <a:cs typeface="Open Sans"/>
                <a:sym typeface="Open Sans"/>
              </a:rPr>
              <a:t>(Operacional)</a:t>
            </a:r>
            <a:endParaRPr sz="34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5.1 Ferramentas e parceiros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5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19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117" name="Google Shape;1117;p191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 melhor ferramenta é a que sabemos usar … 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0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Profissionais de Marketing Digital e SEO que já conheçam técnicas básicas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Gestores de marketing digital que necessitam implementar planejamento completo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Gestores que precisam contratar profissionais e agências para prestarem o serviço de SEO.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64" name="Google Shape;164;p30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Pra quem é o Curso?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p19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Nem tudo na internet é grátis;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23" name="Google Shape;1123;p19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7" name="Shape 1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1128;p19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Nem tudo na internet é grátis;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Algumas ferramentas são pagas;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29" name="Google Shape;1129;p193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3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p19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Nem tudo na internet é grátis;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Algumas ferramentas são pagas;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Algumas são bem caras.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35" name="Google Shape;1135;p19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19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Usar as versões free;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41" name="Google Shape;1141;p195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5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19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Usar as versões free;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Repassar o custo das ferramentas para o cliente;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47" name="Google Shape;1147;p19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19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Usar as versões free;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Repassar o custo das ferramentas para o cliente;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Pagar pela ferramenta quando já tiver explorado todas as possibilidades das ferramentas free.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53" name="Google Shape;1153;p19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7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198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Parceiros e ferramentas são importantes para ajudar no plano de ação;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159" name="Google Shape;1159;p19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3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199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Parceiros e ferramentas são importantes para ajudar no plano de ação; 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Podem ser agências terceirizadas, ferramentas de diagnóstico e / ou empresas de produção de conteúdo;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165" name="Google Shape;1165;p19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9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p200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Parceiros e ferramentas são importantes para ajudar no plano de ação;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Podem ser agências terceirizadas, ferramentas de diagnóstico e / ou empresas de produção de conteúdo;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Podem ter custos ou não. Nem sempre o parceiro gera custo operacional para o SEO da empresa.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171" name="Google Shape;1171;p200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201"/>
          <p:cNvSpPr txBox="1"/>
          <p:nvPr>
            <p:ph type="ctrTitle"/>
          </p:nvPr>
        </p:nvSpPr>
        <p:spPr>
          <a:xfrm>
            <a:off x="153250" y="2095750"/>
            <a:ext cx="88452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2900">
                <a:latin typeface="Open Sans"/>
                <a:ea typeface="Open Sans"/>
                <a:cs typeface="Open Sans"/>
                <a:sym typeface="Open Sans"/>
              </a:rPr>
              <a:t>(Operacional)</a:t>
            </a:r>
            <a:endParaRPr sz="34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5.2 Time e outros recursos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Para quem deseja se especializar </a:t>
            </a:r>
            <a:r>
              <a:rPr b="1" lang="en" sz="2000">
                <a:solidFill>
                  <a:srgbClr val="0B5394"/>
                </a:solidFill>
              </a:rPr>
              <a:t>ou se aprofundar </a:t>
            </a:r>
            <a:r>
              <a:rPr b="1" lang="en" sz="2000">
                <a:solidFill>
                  <a:srgbClr val="0B5394"/>
                </a:solidFill>
              </a:rPr>
              <a:t>em uma ferramenta de SEO específica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70" name="Google Shape;170;p31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Pra quem NÃO é o Curso?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0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Google Shape;1181;p20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182" name="Google Shape;1182;p202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Existe a equipe e a equipe envolvida em um projeto.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6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20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Precisamos identificar os profissionais da equipe: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Gestor?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Analistas?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Desenvolvedores?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Designers?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Jornalistas / conteudistas?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88" name="Google Shape;1188;p203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2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20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O time da DMC …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Gestor;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Analista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Designer;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Desenvolvedor;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Conteudista (externo).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194" name="Google Shape;1194;p20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8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p205"/>
          <p:cNvSpPr txBox="1"/>
          <p:nvPr>
            <p:ph idx="2" type="body"/>
          </p:nvPr>
        </p:nvSpPr>
        <p:spPr>
          <a:xfrm>
            <a:off x="121800" y="147900"/>
            <a:ext cx="4315200" cy="38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Equipe tem relação com o time interno;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200" name="Google Shape;1200;p20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206"/>
          <p:cNvSpPr txBox="1"/>
          <p:nvPr>
            <p:ph idx="2" type="body"/>
          </p:nvPr>
        </p:nvSpPr>
        <p:spPr>
          <a:xfrm>
            <a:off x="121800" y="147900"/>
            <a:ext cx="4315200" cy="38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Equipe tem relação com o time interno;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Quantas pessoas estarão envolvidas no trabalho de SEO, internamente na empresa;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206" name="Google Shape;1206;p206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p207"/>
          <p:cNvSpPr txBox="1"/>
          <p:nvPr>
            <p:ph idx="2" type="body"/>
          </p:nvPr>
        </p:nvSpPr>
        <p:spPr>
          <a:xfrm>
            <a:off x="121800" y="147900"/>
            <a:ext cx="4315200" cy="38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Equipe tem relação com o time interno;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Quantas pessoas estarão envolvidas no trabalho de SEO, internamente na empresa;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Quais os outros recursos devem ser listados como: servidores, recursos humanos caso seja necessária a contratação de mais alguém.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212" name="Google Shape;1212;p20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6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Google Shape;1217;p208"/>
          <p:cNvSpPr txBox="1"/>
          <p:nvPr>
            <p:ph type="ctrTitle"/>
          </p:nvPr>
        </p:nvSpPr>
        <p:spPr>
          <a:xfrm>
            <a:off x="153250" y="2095750"/>
            <a:ext cx="88452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FrameWork de Planejamento </a:t>
            </a:r>
            <a:r>
              <a:rPr lang="en" sz="2900">
                <a:latin typeface="Open Sans"/>
                <a:ea typeface="Open Sans"/>
                <a:cs typeface="Open Sans"/>
                <a:sym typeface="Open Sans"/>
              </a:rPr>
              <a:t>(Operacional)</a:t>
            </a:r>
            <a:endParaRPr sz="34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5.3 Custos com SEO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20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223" name="Google Shape;1223;p209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Hora de saber quanto vai custar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7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Google Shape;1228;p21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Para entender os custos é necessário somar: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ações de post pago ou review patrocinado;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as ferramentas pagas caso a empresa venha a usar;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 equipe e fornecedores externos envolvidos;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Outros custos.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29" name="Google Shape;1229;p21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3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p21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Vamos listar os custos da DMC no framework de planejamento de SEO.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35" name="Google Shape;1235;p21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8" name="Google Shape;68;p14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2"/>
          <p:cNvSpPr txBox="1"/>
          <p:nvPr>
            <p:ph idx="2" type="body"/>
          </p:nvPr>
        </p:nvSpPr>
        <p:spPr>
          <a:xfrm>
            <a:off x="135075" y="300300"/>
            <a:ext cx="4291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Para quem deseja se especializar ou se aprofundar em uma ferramenta de SEO específica;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Para quem deseja aprender a programar para otimizar sites;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76" name="Google Shape;176;p32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Pra quem NÃO é o Curso?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9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212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Os custos não precisam ser listados com seus valores;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241" name="Google Shape;1241;p21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5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p213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Os custos não precisam ser listados com seus valores;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É importante ter ideia de atividades, ferramentas, fornecedores ou pessoas que gerarão custos na execução do trabalho de SEO.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247" name="Google Shape;1247;p21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1" name="Shape 1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Google Shape;1252;p214"/>
          <p:cNvSpPr txBox="1"/>
          <p:nvPr>
            <p:ph type="ctrTitle"/>
          </p:nvPr>
        </p:nvSpPr>
        <p:spPr>
          <a:xfrm>
            <a:off x="153250" y="2095750"/>
            <a:ext cx="88452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Open Sans"/>
                <a:ea typeface="Open Sans"/>
                <a:cs typeface="Open Sans"/>
                <a:sym typeface="Open Sans"/>
              </a:rPr>
              <a:t>Critérios e Fatores para contratar o trabalho de SEO</a:t>
            </a:r>
            <a:endParaRPr sz="2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6.1 Contratando Profissionais de SEO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6" name="Shape 1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Google Shape;1257;p21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258" name="Google Shape;1258;p215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Quando e como contratar um profissional de SEO?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2" name="Shape 1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Google Shape;1263;p21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Por mais que o TEO tivesse o conhecimento e apresentasse algumas soluções pontuais, um especialista faria o trabalho melhor e mais rápido;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Além disso, o especialista ajudaria em outros projetos.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64" name="Google Shape;1264;p21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Google Shape;1269;p217"/>
          <p:cNvSpPr txBox="1"/>
          <p:nvPr>
            <p:ph idx="2" type="body"/>
          </p:nvPr>
        </p:nvSpPr>
        <p:spPr>
          <a:xfrm>
            <a:off x="267600" y="3003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rgbClr val="0B5394"/>
                </a:solidFill>
              </a:rPr>
              <a:t>O que a DMC precisa é:</a:t>
            </a:r>
            <a:endParaRPr b="1" sz="1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rgbClr val="0B5394"/>
                </a:solidFill>
              </a:rPr>
              <a:t>Um profissional que já tenha pelo menos uns dois anos de experiência trabalhando com SEO e que durante sua experiência, tenha atuando fazendo: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600"/>
              <a:buChar char="-"/>
            </a:pPr>
            <a:r>
              <a:rPr b="1" lang="en" sz="1600">
                <a:solidFill>
                  <a:srgbClr val="0B5394"/>
                </a:solidFill>
              </a:rPr>
              <a:t>Diagnóstico de sites;</a:t>
            </a:r>
            <a:endParaRPr b="1" sz="1600">
              <a:solidFill>
                <a:srgbClr val="0B5394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600"/>
              <a:buChar char="-"/>
            </a:pPr>
            <a:r>
              <a:rPr b="1" lang="en" sz="1600">
                <a:solidFill>
                  <a:srgbClr val="0B5394"/>
                </a:solidFill>
              </a:rPr>
              <a:t>Análise de concorrência;</a:t>
            </a:r>
            <a:endParaRPr b="1" sz="1600">
              <a:solidFill>
                <a:srgbClr val="0B5394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600"/>
              <a:buChar char="-"/>
            </a:pPr>
            <a:r>
              <a:rPr b="1" lang="en" sz="1600">
                <a:solidFill>
                  <a:srgbClr val="0B5394"/>
                </a:solidFill>
              </a:rPr>
              <a:t>Planejamento e plano de ação on page;</a:t>
            </a:r>
            <a:endParaRPr b="1" sz="1600">
              <a:solidFill>
                <a:srgbClr val="0B5394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600"/>
              <a:buChar char="-"/>
            </a:pPr>
            <a:r>
              <a:rPr b="1" lang="en" sz="1600">
                <a:solidFill>
                  <a:srgbClr val="0B5394"/>
                </a:solidFill>
              </a:rPr>
              <a:t>Desenvolvimento de estratégias de link building;</a:t>
            </a:r>
            <a:endParaRPr b="1" sz="1600">
              <a:solidFill>
                <a:srgbClr val="0B5394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600"/>
              <a:buChar char="-"/>
            </a:pPr>
            <a:r>
              <a:rPr b="1" lang="en" sz="1600">
                <a:solidFill>
                  <a:srgbClr val="0B5394"/>
                </a:solidFill>
              </a:rPr>
              <a:t>Gestão de resultados.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70" name="Google Shape;1270;p21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4" name="Shape 1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Google Shape;1275;p218"/>
          <p:cNvSpPr txBox="1"/>
          <p:nvPr>
            <p:ph idx="2" type="body"/>
          </p:nvPr>
        </p:nvSpPr>
        <p:spPr>
          <a:xfrm>
            <a:off x="267600" y="3003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B5394"/>
                </a:solidFill>
              </a:rPr>
              <a:t>Vamos então, entender os níveis dos profissionais.</a:t>
            </a:r>
            <a:endParaRPr b="1" sz="1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De acordo com o site trampos …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Junior - Júnior geralmente é aquele recém-formado, com pouco tempo de experiência e funções menos complexas que os outros níveis;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Tem entre 2 e 4 anos de experiência.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76" name="Google Shape;1276;p21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0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219"/>
          <p:cNvSpPr txBox="1"/>
          <p:nvPr>
            <p:ph idx="2" type="body"/>
          </p:nvPr>
        </p:nvSpPr>
        <p:spPr>
          <a:xfrm>
            <a:off x="267600" y="3003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Pleno - Um(a) Pleno já é graduado, com uma experiência mais significativa na área;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Exerce funções de maior complexidade, mas pode precisar que suas decisões sejam aprovadas por superiores;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Podem coordenar equipes e projetos de complexidade média a alta. Tem entre 3 e 7 anos de experiência.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82" name="Google Shape;1282;p21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6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p220"/>
          <p:cNvSpPr txBox="1"/>
          <p:nvPr>
            <p:ph idx="2" type="body"/>
          </p:nvPr>
        </p:nvSpPr>
        <p:spPr>
          <a:xfrm>
            <a:off x="267600" y="3003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Sênior - O profissional Sênior é aquele que tem as tarefas mais complexas.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Tem altos níveis de responsabilidade, autonomia para tomar decisões, conhecimentos muito aprofundados em sua área (geralmente adquiridos pela experiência) e gerencia projetos e equipes. 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Tem mais de 5 anos de experiência, independente da área, tem domínio técnico e específico completo da área que atua e já exerceu outros cargos de gestão.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Se a DMC precisa de um profissional Pleno, ela precisa de alguém que execute os seguintes atividades: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Tenha pelo menos experiência de começar e terminar dois projetos de SEO por completo (e-commerce e agência);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Precisa mostrar os resultados que obteve nos projetos;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O Analista deve saber fazer diagnósticos de sites e identificar as melhorias que devem ser implementadas;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Precisa conhecer basicamente de programação e desenvolvimento para conversar com desenvolvedores minimamente e saber pedir os ajustes que devem ser implementados;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Deve saber planejar as atividades que serão implementadas no curto, médio e longo prazo;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Precisar ser focado em resultados de médio e longo prazo e as estratégias devem estar alinhadas com as metas da empresa;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Ser formado e ter pós graduação não é obrigatório e nem prova que você conseguirá dar conta da descrição da vaga, mas é comum que estes profissionais em níveis pleno, tenham graduação e especialização lato sensu.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88" name="Google Shape;1288;p22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2" name="Shape 1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" name="Google Shape;1293;p221"/>
          <p:cNvSpPr txBox="1"/>
          <p:nvPr>
            <p:ph idx="2" type="body"/>
          </p:nvPr>
        </p:nvSpPr>
        <p:spPr>
          <a:xfrm>
            <a:off x="267600" y="300300"/>
            <a:ext cx="4242000" cy="476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Sênior - O profissional Sênior é aquele que tem as tarefas mais complexas.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Tem altos níveis de responsabilidade, autonomia para tomar decisões, conhecimentos muito aprofundados em sua área (geralmente adquiridos pela experiência) e gerencia projetos e equipes.  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Tem mais de 5 anos de experiência, independente da área, tem domínio técnico e específico completo da área que atua e já exerceu outros cargos de gestão. 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294" name="Google Shape;1294;p22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Vamos começar 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82" name="Google Shape;182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1600" y="1203625"/>
            <a:ext cx="2335050" cy="296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222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Se sua empresa é de pequeno porte, você pode contratar um profissional junior e aproveitar para treiná-lo;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00" name="Google Shape;1300;p22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4" name="Shape 1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223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Se sua empresa é de pequeno porte, você pode contratar um profissional junior e aproveitar para treiná-lo;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Se sua empresa é de médio ou grande porte e não tem tempo para treinar menos experiente e além disso, precisa de um resultado mais rápido, o ideal é contratar os profissionais plenos ou seniores.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06" name="Google Shape;1306;p22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0" name="Shape 1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" name="Google Shape;1311;p224"/>
          <p:cNvSpPr txBox="1"/>
          <p:nvPr>
            <p:ph type="ctrTitle"/>
          </p:nvPr>
        </p:nvSpPr>
        <p:spPr>
          <a:xfrm>
            <a:off x="153250" y="2095750"/>
            <a:ext cx="88452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Open Sans"/>
                <a:ea typeface="Open Sans"/>
                <a:cs typeface="Open Sans"/>
                <a:sym typeface="Open Sans"/>
              </a:rPr>
              <a:t>Critérios e Fatores para contratar o trabalho de SEO</a:t>
            </a:r>
            <a:endParaRPr sz="2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6.2 Contratando Agências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5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p22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317" name="Google Shape;1317;p225"/>
          <p:cNvSpPr txBox="1"/>
          <p:nvPr>
            <p:ph type="title"/>
          </p:nvPr>
        </p:nvSpPr>
        <p:spPr>
          <a:xfrm>
            <a:off x="4572000" y="1625750"/>
            <a:ext cx="4572000" cy="160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Quando e como contratar uma agência de SEO?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Google Shape;1322;p226"/>
          <p:cNvSpPr txBox="1"/>
          <p:nvPr>
            <p:ph idx="2" type="body"/>
          </p:nvPr>
        </p:nvSpPr>
        <p:spPr>
          <a:xfrm>
            <a:off x="267600" y="300300"/>
            <a:ext cx="4039500" cy="471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Normalmente a gente precisa escolher três fornecedores, mas o grande desafio é avaliar qual dos três vai entregar o melhor trabalho: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-"/>
            </a:pPr>
            <a:r>
              <a:rPr b="1" lang="en" sz="1700">
                <a:solidFill>
                  <a:srgbClr val="0B5394"/>
                </a:solidFill>
              </a:rPr>
              <a:t>Nem sempre o preço é o fator mais importante;</a:t>
            </a:r>
            <a:endParaRPr b="1" sz="1700">
              <a:solidFill>
                <a:srgbClr val="0B539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-"/>
            </a:pPr>
            <a:r>
              <a:rPr b="1" lang="en" sz="1700">
                <a:solidFill>
                  <a:srgbClr val="0B5394"/>
                </a:solidFill>
              </a:rPr>
              <a:t>O barato pode sair caro; </a:t>
            </a:r>
            <a:endParaRPr b="1" sz="1700">
              <a:solidFill>
                <a:srgbClr val="0B539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-"/>
            </a:pPr>
            <a:r>
              <a:rPr b="1" lang="en" sz="1700">
                <a:solidFill>
                  <a:srgbClr val="0B5394"/>
                </a:solidFill>
              </a:rPr>
              <a:t>Nem sempre o mais caro vai entregar o melhor serviço;</a:t>
            </a:r>
            <a:endParaRPr b="1" sz="1700">
              <a:solidFill>
                <a:srgbClr val="0B539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-"/>
            </a:pPr>
            <a:r>
              <a:rPr b="1" lang="en" sz="1700">
                <a:solidFill>
                  <a:srgbClr val="0B5394"/>
                </a:solidFill>
              </a:rPr>
              <a:t>Um freela ou uma equipe pequena de consultores pode resolver o problema.</a:t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1323" name="Google Shape;1323;p226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7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p227"/>
          <p:cNvSpPr txBox="1"/>
          <p:nvPr>
            <p:ph idx="2" type="body"/>
          </p:nvPr>
        </p:nvSpPr>
        <p:spPr>
          <a:xfrm>
            <a:off x="191400" y="2241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Vamos conhecer alguns fatores que podem ajudar você a escolher um bom fornecedor: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A consultoria ou agência possui um site bem organizado onde apresente projetos recentes?</a:t>
            </a:r>
            <a:endParaRPr b="1" sz="17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Qual o tamanho do projeto e o tamanho da equipe que está sendo alocada para o projeto? Se o projeto é grande e a equipe que está sendo alocada é muito pequena. Cuidado!</a:t>
            </a:r>
            <a:endParaRPr b="1" sz="17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O fornecedor pode indicar clientes que tenham feito trabalhos recentes?</a:t>
            </a:r>
            <a:endParaRPr b="1" sz="1700">
              <a:solidFill>
                <a:srgbClr val="0B5394"/>
              </a:solidFill>
            </a:endParaRPr>
          </a:p>
        </p:txBody>
      </p:sp>
      <p:sp>
        <p:nvSpPr>
          <p:cNvPr id="1329" name="Google Shape;1329;p227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3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p228"/>
          <p:cNvSpPr txBox="1"/>
          <p:nvPr>
            <p:ph idx="2" type="body"/>
          </p:nvPr>
        </p:nvSpPr>
        <p:spPr>
          <a:xfrm>
            <a:off x="191400" y="2241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Vamos conhecer alguns fatores que podem ajudar você a escolher um bom fornecedor: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Quais os trabalhos de SEO que o fornecedor em questão tenha feito e quais os resultados atingiu?</a:t>
            </a:r>
            <a:endParaRPr b="1" sz="17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Seu fornecedor cobrou pelo serviço baseado no escopo do projeto apresentado no briefing?</a:t>
            </a:r>
            <a:endParaRPr b="1" sz="1700">
              <a:solidFill>
                <a:srgbClr val="0B5394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Char char="-"/>
            </a:pPr>
            <a:r>
              <a:rPr b="1" lang="en" sz="1700">
                <a:solidFill>
                  <a:srgbClr val="0B5394"/>
                </a:solidFill>
              </a:rPr>
              <a:t>Como estão as avaliações no reclame aqui ou página do facebook da empresa?</a:t>
            </a:r>
            <a:endParaRPr b="1" sz="1700">
              <a:solidFill>
                <a:srgbClr val="0B5394"/>
              </a:solidFill>
            </a:endParaRPr>
          </a:p>
        </p:txBody>
      </p:sp>
      <p:sp>
        <p:nvSpPr>
          <p:cNvPr id="1335" name="Google Shape;1335;p22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9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p229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existe fórmula mágica para contratação de fornecedores externos de SEO;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41" name="Google Shape;1341;p22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5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" name="Google Shape;1346;p230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existe fórmula mágica para contratação de fornecedores externos de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Empresas grandes podem fazer um ótimo trabalho e pequenas também;</a:t>
            </a:r>
            <a:endParaRPr b="1" sz="1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47" name="Google Shape;1347;p230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p231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existe fórmula mágica para contratação de fornecedores externos de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Empresas grandes podem fazer um ótimo trabalho e pequenas também;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Às vezes uma empresa pequena possui muitos projetos e não dá conta de mais nenhum trabalho e;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53" name="Google Shape;1353;p231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4"/>
          <p:cNvSpPr txBox="1"/>
          <p:nvPr>
            <p:ph type="ctrTitle"/>
          </p:nvPr>
        </p:nvSpPr>
        <p:spPr>
          <a:xfrm>
            <a:off x="540825" y="1627900"/>
            <a:ext cx="8146800" cy="158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Gestão de resultados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1.2 - Follow up de implementações básicas de SEO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7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32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Não existe fórmula mágica para contratação de fornecedores externos de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Empresas grandes podem fazer um ótimo trabalho e pequenas também.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Às vezes uma empresa pequena possui muitos projetos e não dá conta de mais nenhum trabalho e;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Uma empresa grande está desenvolvendo a área de SEO agora e possui poucos projetos.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59" name="Google Shape;1359;p23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3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Google Shape;1364;p233"/>
          <p:cNvSpPr txBox="1"/>
          <p:nvPr>
            <p:ph type="ctrTitle"/>
          </p:nvPr>
        </p:nvSpPr>
        <p:spPr>
          <a:xfrm>
            <a:off x="153250" y="1943350"/>
            <a:ext cx="8845200" cy="123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Open Sans"/>
                <a:ea typeface="Open Sans"/>
                <a:cs typeface="Open Sans"/>
                <a:sym typeface="Open Sans"/>
              </a:rPr>
              <a:t>Tendências de SEO</a:t>
            </a:r>
            <a:endParaRPr sz="2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7.1 O que o mercado está ditando para os próximos anos?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8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" name="Google Shape;1369;p234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Mudanças no algoritmo;</a:t>
            </a:r>
            <a:endParaRPr b="1" sz="1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70" name="Google Shape;1370;p234"/>
          <p:cNvSpPr txBox="1"/>
          <p:nvPr>
            <p:ph type="title"/>
          </p:nvPr>
        </p:nvSpPr>
        <p:spPr>
          <a:xfrm>
            <a:off x="4750400" y="538175"/>
            <a:ext cx="4315200" cy="263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SEO muda com bastante frequência ...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4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p235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Mudanças no algoritmo;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Novas ferramentas;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76" name="Google Shape;1376;p235"/>
          <p:cNvSpPr txBox="1"/>
          <p:nvPr>
            <p:ph type="title"/>
          </p:nvPr>
        </p:nvSpPr>
        <p:spPr>
          <a:xfrm>
            <a:off x="4750400" y="538175"/>
            <a:ext cx="4315200" cy="263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SEO muda com bastante frequência ...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0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236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Mudanças no algoritmo;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Novas ferramentas;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Novas estratégias e prioridades;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82" name="Google Shape;1382;p236"/>
          <p:cNvSpPr txBox="1"/>
          <p:nvPr>
            <p:ph type="title"/>
          </p:nvPr>
        </p:nvSpPr>
        <p:spPr>
          <a:xfrm>
            <a:off x="4750400" y="538175"/>
            <a:ext cx="4315200" cy="263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SEO muda com bastante frequência ...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6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p237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Mudanças no algoritmo;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Novas ferramentas;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Novas estratégias e prioridades;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O que está por vir ?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388" name="Google Shape;1388;p237"/>
          <p:cNvSpPr txBox="1"/>
          <p:nvPr>
            <p:ph type="title"/>
          </p:nvPr>
        </p:nvSpPr>
        <p:spPr>
          <a:xfrm>
            <a:off x="4750400" y="538175"/>
            <a:ext cx="4315200" cy="263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SEO muda com bastante frequência ...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2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Google Shape;1393;p238"/>
          <p:cNvSpPr txBox="1"/>
          <p:nvPr>
            <p:ph idx="2" type="body"/>
          </p:nvPr>
        </p:nvSpPr>
        <p:spPr>
          <a:xfrm>
            <a:off x="191400" y="2241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B5394"/>
                </a:solidFill>
              </a:rPr>
              <a:t>Quais as mudanças estão por vir e o quanto isso vai impactar no site da DMC e no site de seus clientes?</a:t>
            </a:r>
            <a:endParaRPr b="1" sz="1700">
              <a:solidFill>
                <a:srgbClr val="0B5394"/>
              </a:solidFill>
            </a:endParaRPr>
          </a:p>
        </p:txBody>
      </p:sp>
      <p:sp>
        <p:nvSpPr>
          <p:cNvPr id="1394" name="Google Shape;1394;p238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Problema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8" name="Shape 1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9" name="Google Shape;1399;p239"/>
          <p:cNvSpPr txBox="1"/>
          <p:nvPr>
            <p:ph idx="2" type="body"/>
          </p:nvPr>
        </p:nvSpPr>
        <p:spPr>
          <a:xfrm>
            <a:off x="191400" y="2241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B5394"/>
                </a:solidFill>
              </a:rPr>
              <a:t>Acompanhar as tendências e implementá-las dentro do possível. Veja algumas tendências de SEO para 2021:</a:t>
            </a:r>
            <a:endParaRPr b="1" sz="16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Prove a sua autoridade (Expertise, Authority and Trust);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Local SEO (Google meu Negócio Por Exemplo);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Impressione seus usuários com uma boa experiência com o usuário;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Fica atento ao seu site estar bem posicionado e bem ranqueado nas buscar por celular;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Otimize seu site para buscas por voz.</a:t>
            </a:r>
            <a:endParaRPr b="1" sz="15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0B5394"/>
                </a:solidFill>
              </a:rPr>
              <a:t>fonte:https://www.webceo.com/blog/seo-trends/</a:t>
            </a:r>
            <a:endParaRPr b="1" sz="900">
              <a:solidFill>
                <a:srgbClr val="0B5394"/>
              </a:solidFill>
            </a:endParaRPr>
          </a:p>
        </p:txBody>
      </p:sp>
      <p:sp>
        <p:nvSpPr>
          <p:cNvPr id="1400" name="Google Shape;1400;p239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4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240"/>
          <p:cNvSpPr txBox="1"/>
          <p:nvPr>
            <p:ph idx="2" type="body"/>
          </p:nvPr>
        </p:nvSpPr>
        <p:spPr>
          <a:xfrm>
            <a:off x="191400" y="224100"/>
            <a:ext cx="424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0B5394"/>
                </a:solidFill>
              </a:rPr>
              <a:t>Acompanhar as tendências e implementá-las dentro do possível. Veja algumas tendências de SEO para 2021:</a:t>
            </a:r>
            <a:endParaRPr b="1" sz="16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Vídeo é o velho / novo conteúdo, pense em uma estratégia de marketing por vídeo;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Aumente seu alcance de marca e construa mais confiança com influenciadores;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Garanta a segurança dos dados pessoas de seus usuários;</a:t>
            </a:r>
            <a:endParaRPr b="1" sz="1500">
              <a:solidFill>
                <a:srgbClr val="0B5394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500"/>
              <a:buChar char="-"/>
            </a:pPr>
            <a:r>
              <a:rPr b="1" lang="en" sz="1500">
                <a:solidFill>
                  <a:srgbClr val="0B5394"/>
                </a:solidFill>
              </a:rPr>
              <a:t>Obtenha dados estruturados.</a:t>
            </a:r>
            <a:endParaRPr b="1" sz="15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0B5394"/>
                </a:solidFill>
              </a:rPr>
              <a:t>fonte:https://www.webceo.com/blog/seo-trends/</a:t>
            </a:r>
            <a:endParaRPr b="1" sz="900">
              <a:solidFill>
                <a:srgbClr val="0B5394"/>
              </a:solidFill>
            </a:endParaRPr>
          </a:p>
        </p:txBody>
      </p:sp>
      <p:sp>
        <p:nvSpPr>
          <p:cNvPr id="1406" name="Google Shape;1406;p24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0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p241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principais tendências de SEO estão centradas em fazer com que o google ofereça cada vez mais uma experiência de busca quase perfeita;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412" name="Google Shape;1412;p241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projeto continua o mesmo;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93" name="Google Shape;193;p35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Checklist do que foi implementado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6" name="Shape 1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Google Shape;1417;p242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principais tendências de SEO estão centradas em fazer com que o google ofereça cada vez mais uma experiência de busca quase perfeita;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Conteúdo e boa navegação são fundamentais para projetos de SEO;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418" name="Google Shape;1418;p24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2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p243"/>
          <p:cNvSpPr txBox="1"/>
          <p:nvPr>
            <p:ph idx="2" type="body"/>
          </p:nvPr>
        </p:nvSpPr>
        <p:spPr>
          <a:xfrm>
            <a:off x="1218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As principais tendências de SEO estão centradas em fazer com que o google ofereça cada vez mais uma experiência de busca quase perfeita;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Conteúdo e boa navegação são fundamentais para projetos de SEO;</a:t>
            </a:r>
            <a:endParaRPr b="1" sz="1900">
              <a:solidFill>
                <a:srgbClr val="0B5394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900"/>
              <a:buChar char="●"/>
            </a:pPr>
            <a:r>
              <a:rPr b="1" lang="en" sz="1900">
                <a:solidFill>
                  <a:srgbClr val="0B5394"/>
                </a:solidFill>
              </a:rPr>
              <a:t>Avaliações da marca e busca por voz não são novidades, mas vem ganhando peso.</a:t>
            </a:r>
            <a:endParaRPr b="1" sz="1900">
              <a:solidFill>
                <a:srgbClr val="0B5394"/>
              </a:solidFill>
            </a:endParaRPr>
          </a:p>
        </p:txBody>
      </p:sp>
      <p:sp>
        <p:nvSpPr>
          <p:cNvPr id="1424" name="Google Shape;1424;p24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projeto continua o mesmo;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Vamos acessar o site da DMC novamente;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99" name="Google Shape;199;p36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Checklist do que foi implementado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projeto continua o mesmo;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Vamos acessar o site da DMC novamente;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conseguimos melhorar;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05" name="Google Shape;205;p37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Checklist do que foi implementado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projeto continua o mesmo; 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Vamos acessar o site da DMC novamente;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conseguimos melhorar;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Quais os ajustes já foram feitos;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11" name="Google Shape;211;p38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Checklist do que foi implementado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9"/>
          <p:cNvSpPr txBox="1"/>
          <p:nvPr>
            <p:ph idx="2" type="body"/>
          </p:nvPr>
        </p:nvSpPr>
        <p:spPr>
          <a:xfrm>
            <a:off x="267600" y="300300"/>
            <a:ext cx="41331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Melhoria no conteúdo do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17" name="Google Shape;217;p39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0"/>
          <p:cNvSpPr txBox="1"/>
          <p:nvPr>
            <p:ph idx="2" type="body"/>
          </p:nvPr>
        </p:nvSpPr>
        <p:spPr>
          <a:xfrm>
            <a:off x="267600" y="300300"/>
            <a:ext cx="4234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Melhoria no conteúdo do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Criação da página de treinamento;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23" name="Google Shape;223;p40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1"/>
          <p:cNvSpPr txBox="1"/>
          <p:nvPr>
            <p:ph idx="2" type="body"/>
          </p:nvPr>
        </p:nvSpPr>
        <p:spPr>
          <a:xfrm>
            <a:off x="267600" y="300300"/>
            <a:ext cx="4234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Melhoria no conteúdo do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Criação da página de treinamento;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Configuração do sitemap.xml e robots.txt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29" name="Google Shape;229;p41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74" name="Google Shape;74;p15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2"/>
          <p:cNvSpPr txBox="1"/>
          <p:nvPr>
            <p:ph idx="2" type="body"/>
          </p:nvPr>
        </p:nvSpPr>
        <p:spPr>
          <a:xfrm>
            <a:off x="267600" y="300300"/>
            <a:ext cx="42231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Melhoria no conteúdo do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Criação da página de treinamento;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Configuração do sitemap.xml e robots.txt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Ajustes no site para melhorar o tempo de carregamento;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35" name="Google Shape;235;p42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3"/>
          <p:cNvSpPr txBox="1"/>
          <p:nvPr>
            <p:ph idx="2" type="body"/>
          </p:nvPr>
        </p:nvSpPr>
        <p:spPr>
          <a:xfrm>
            <a:off x="267600" y="300300"/>
            <a:ext cx="4234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Ajustes de estrutura no site para uma melhor organização do conteúdo;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41" name="Google Shape;241;p43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4"/>
          <p:cNvSpPr txBox="1"/>
          <p:nvPr>
            <p:ph idx="2" type="body"/>
          </p:nvPr>
        </p:nvSpPr>
        <p:spPr>
          <a:xfrm>
            <a:off x="267600" y="300300"/>
            <a:ext cx="42120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Hora de navegarmos e avaliarmos;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47" name="Google Shape;247;p44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5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O trabalho de SEO, normalmente é implementado por desenvolvedores;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53" name="Google Shape;253;p4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6"/>
          <p:cNvSpPr txBox="1"/>
          <p:nvPr>
            <p:ph idx="2" type="body"/>
          </p:nvPr>
        </p:nvSpPr>
        <p:spPr>
          <a:xfrm>
            <a:off x="1416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O trabalho de SEO, normalmente é implementado por desenvolvedores;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Questões On Page precisam em alguns casos são muito técnicas e necessitam de um profissional mais técnico;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59" name="Google Shape;259;p46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7"/>
          <p:cNvSpPr txBox="1"/>
          <p:nvPr>
            <p:ph idx="2" type="body"/>
          </p:nvPr>
        </p:nvSpPr>
        <p:spPr>
          <a:xfrm>
            <a:off x="1416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O trabalho de SEO, normalmente é implementado por desenvolvedores;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Questões On Page precisam em alguns casos são muito técnicas e necessitam de um profissional mais técnico;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Não esqueça que o melhor momento de fazer SEO é quando o site ainda está em construção;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65" name="Google Shape;265;p4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8"/>
          <p:cNvSpPr txBox="1"/>
          <p:nvPr>
            <p:ph idx="2" type="body"/>
          </p:nvPr>
        </p:nvSpPr>
        <p:spPr>
          <a:xfrm>
            <a:off x="1416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Para sites em wordpress, é possível usar um plug-in WP FAST CACHE que ajuda a reduzir o tempo de carregamento;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71" name="Google Shape;271;p4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9"/>
          <p:cNvSpPr txBox="1"/>
          <p:nvPr>
            <p:ph idx="2" type="body"/>
          </p:nvPr>
        </p:nvSpPr>
        <p:spPr>
          <a:xfrm>
            <a:off x="1416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Para sites em wordpress, é possível usar um plug-in WP FAST CACHE que ajuda a reduzir o tempo de carregamento;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Não esqueça os arquivos robots.txt e sitemap.xml;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77" name="Google Shape;277;p4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0"/>
          <p:cNvSpPr txBox="1"/>
          <p:nvPr>
            <p:ph idx="2" type="body"/>
          </p:nvPr>
        </p:nvSpPr>
        <p:spPr>
          <a:xfrm>
            <a:off x="141600" y="147900"/>
            <a:ext cx="43152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Para sites em wordpress, é possível usar um plug-in WP FAST CACHE que ajuda a reduzir o tempo de carregamento;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Não esqueça os arquivos robots.txt e sitemap.xml;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Crie sempre um checklist para verificar o que foi e o que ainda precisa ser implementado.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283" name="Google Shape;283;p50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1"/>
          <p:cNvSpPr txBox="1"/>
          <p:nvPr>
            <p:ph type="ctrTitle"/>
          </p:nvPr>
        </p:nvSpPr>
        <p:spPr>
          <a:xfrm>
            <a:off x="448750" y="1627900"/>
            <a:ext cx="8273400" cy="158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Gestão de Resultados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1.3 - Gestão de link building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Revisar implementações básicas;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80" name="Google Shape;80;p16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2"/>
          <p:cNvSpPr txBox="1"/>
          <p:nvPr>
            <p:ph idx="2" type="body"/>
          </p:nvPr>
        </p:nvSpPr>
        <p:spPr>
          <a:xfrm>
            <a:off x="267600" y="147900"/>
            <a:ext cx="40395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existe alternativa ao link building;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294" name="Google Shape;294;p52"/>
          <p:cNvSpPr txBox="1"/>
          <p:nvPr>
            <p:ph type="title"/>
          </p:nvPr>
        </p:nvSpPr>
        <p:spPr>
          <a:xfrm>
            <a:off x="4750400" y="538175"/>
            <a:ext cx="4315200" cy="203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Contexto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53"/>
          <p:cNvSpPr txBox="1"/>
          <p:nvPr>
            <p:ph idx="2" type="body"/>
          </p:nvPr>
        </p:nvSpPr>
        <p:spPr>
          <a:xfrm>
            <a:off x="267600" y="147900"/>
            <a:ext cx="40395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existe alternativa ao link building; 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Links são um fator de posicionamento para o Google e provavelmente sempre serão;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00" name="Google Shape;300;p53"/>
          <p:cNvSpPr txBox="1"/>
          <p:nvPr>
            <p:ph type="title"/>
          </p:nvPr>
        </p:nvSpPr>
        <p:spPr>
          <a:xfrm>
            <a:off x="4750400" y="538175"/>
            <a:ext cx="4315200" cy="203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Contexto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54"/>
          <p:cNvSpPr txBox="1"/>
          <p:nvPr>
            <p:ph idx="2" type="body"/>
          </p:nvPr>
        </p:nvSpPr>
        <p:spPr>
          <a:xfrm>
            <a:off x="267600" y="147900"/>
            <a:ext cx="40395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existe alternativa ao link building; 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Links são um fator de posicionamento para o Google e provavelmente sempre serão;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Sem links de qualidade, sua página provavelmente não vai chegar a uma posição muito alta nas buscas.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06" name="Google Shape;306;p54"/>
          <p:cNvSpPr txBox="1"/>
          <p:nvPr>
            <p:ph type="title"/>
          </p:nvPr>
        </p:nvSpPr>
        <p:spPr>
          <a:xfrm>
            <a:off x="4750400" y="538175"/>
            <a:ext cx="4315200" cy="203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Contexto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55"/>
          <p:cNvSpPr txBox="1"/>
          <p:nvPr>
            <p:ph idx="2" type="body"/>
          </p:nvPr>
        </p:nvSpPr>
        <p:spPr>
          <a:xfrm>
            <a:off x="267600" y="147900"/>
            <a:ext cx="40395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M</a:t>
            </a:r>
            <a:r>
              <a:rPr b="1" lang="en" sz="2000">
                <a:solidFill>
                  <a:srgbClr val="0B5394"/>
                </a:solidFill>
              </a:rPr>
              <a:t>esmo que você tenha um texto excelente ou use todos os outros fatores (on page) de posicionamento;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12" name="Google Shape;312;p55"/>
          <p:cNvSpPr txBox="1"/>
          <p:nvPr>
            <p:ph type="title"/>
          </p:nvPr>
        </p:nvSpPr>
        <p:spPr>
          <a:xfrm>
            <a:off x="4750400" y="538175"/>
            <a:ext cx="4315200" cy="203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Contexto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56"/>
          <p:cNvSpPr txBox="1"/>
          <p:nvPr>
            <p:ph idx="2" type="body"/>
          </p:nvPr>
        </p:nvSpPr>
        <p:spPr>
          <a:xfrm>
            <a:off x="267600" y="147900"/>
            <a:ext cx="40395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Mesmo que você tenha um texto excelente ou use todos os outros fatores (on page) de posicionamento;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75% dos usuários nunca vão além da primeira página dos resultados de busca e link building ajuda a estar na primeira página.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18" name="Google Shape;318;p56"/>
          <p:cNvSpPr txBox="1"/>
          <p:nvPr>
            <p:ph type="title"/>
          </p:nvPr>
        </p:nvSpPr>
        <p:spPr>
          <a:xfrm>
            <a:off x="4750400" y="538175"/>
            <a:ext cx="4315200" cy="203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Contexto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57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4" name="Google Shape;324;p57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 site da DMC conseguiu poucos links fazendo link building;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8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0" name="Google Shape;330;p58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 site da DMC conseguiu poucos links fazendo link building;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Um no site de uma empresa especializada em recuperação de venda (igoal);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9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6" name="Google Shape;336;p59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 site da DMC conseguiu poucos links fazendo link building;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Um no site de uma empresa especializada em recuperação de venda (igoal);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Outro no site do curso de yoruba.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60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2" name="Google Shape;342;p60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Persistência é o mantra para uma boa estratégia de link building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61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8" name="Google Shape;348;p61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Persistência é o mantra para uma boa estratégia de link building;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Parcerias … 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Revisar implementações básicas;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Pensar novas palavras para cada momento da busca;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86" name="Google Shape;86;p17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2"/>
          <p:cNvSpPr txBox="1"/>
          <p:nvPr>
            <p:ph type="title"/>
          </p:nvPr>
        </p:nvSpPr>
        <p:spPr>
          <a:xfrm>
            <a:off x="4750400" y="538175"/>
            <a:ext cx="4315200" cy="7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4" name="Google Shape;354;p62"/>
          <p:cNvSpPr txBox="1"/>
          <p:nvPr>
            <p:ph idx="2" type="body"/>
          </p:nvPr>
        </p:nvSpPr>
        <p:spPr>
          <a:xfrm>
            <a:off x="141600" y="147900"/>
            <a:ext cx="4247700" cy="47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Persistência é o mantra para uma boa estratégia de link building;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Parcerias … 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Post pago ou plataformas como Guest Posts.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63"/>
          <p:cNvSpPr txBox="1"/>
          <p:nvPr>
            <p:ph idx="2" type="body"/>
          </p:nvPr>
        </p:nvSpPr>
        <p:spPr>
          <a:xfrm>
            <a:off x="141600" y="147900"/>
            <a:ext cx="4247700" cy="49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É importante acompanhar a quantidade e qualidade de sites que apontam link para o nosso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360" name="Google Shape;360;p6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64"/>
          <p:cNvSpPr txBox="1"/>
          <p:nvPr>
            <p:ph idx="2" type="body"/>
          </p:nvPr>
        </p:nvSpPr>
        <p:spPr>
          <a:xfrm>
            <a:off x="141600" y="147900"/>
            <a:ext cx="4247700" cy="49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É importante acompanhar a quantidade e qualidade de sites que apontam link para o nosso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podemos perder de vista o mapeamento e desenvolvimento de ações de link building para o site de nossa empresa;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366" name="Google Shape;366;p6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5"/>
          <p:cNvSpPr txBox="1"/>
          <p:nvPr>
            <p:ph idx="2" type="body"/>
          </p:nvPr>
        </p:nvSpPr>
        <p:spPr>
          <a:xfrm>
            <a:off x="141600" y="147900"/>
            <a:ext cx="4247700" cy="49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É importante acompanhar a quantidade e qualidade de sites que apontam link para o nosso site;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Não podemos perder de vista o mapeamento e desenvolvimento de ações de link building para o site de nossa empresa;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Use sempre ferramentas que ajudem a auditoria de links externos.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  <p:sp>
        <p:nvSpPr>
          <p:cNvPr id="372" name="Google Shape;372;p6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66"/>
          <p:cNvSpPr txBox="1"/>
          <p:nvPr>
            <p:ph type="ctrTitle"/>
          </p:nvPr>
        </p:nvSpPr>
        <p:spPr>
          <a:xfrm>
            <a:off x="437250" y="2062525"/>
            <a:ext cx="8342400" cy="1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Gestão de resultados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1.4 - Análise de resultados do GA e Search Console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Analisar Google Search Console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83" name="Google Shape;383;p67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6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Analisar Google Search Console;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Criação de dashboards no GA;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89" name="Google Shape;389;p68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números de tráfego e cliques ainda estão baixos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395" name="Google Shape;395;p69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7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números de tráfego e cliques ainda estão baixos;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 média ainda é a terceira página de busca;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01" name="Google Shape;401;p70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7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números de tráfego e cliques ainda estão baixos;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 média ainda é a terceira página de busca;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Poucas keywords para justificar um volume maior de tráfego;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07" name="Google Shape;407;p71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Revisar implementações básicas;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Pensar novas palavras para cada momento da busca;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Usar um framework de planejamento específico para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92" name="Google Shape;92;p18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7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números de tráfego e cliques ainda estão baixos;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 média ainda é a terceira página de busca;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Poucas keywords para justificar um volume maior de tráfego;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Poucos cadastros.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13" name="Google Shape;413;p72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73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19" name="Google Shape;419;p73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74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25" name="Google Shape;425;p74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75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31" name="Google Shape;431;p75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7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37" name="Google Shape;437;p76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77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B5394"/>
                </a:solidFill>
              </a:rPr>
              <a:t>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43" name="Google Shape;443;p77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7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On Page;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49" name="Google Shape;449;p78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On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Off Page;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55" name="Google Shape;455;p79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8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On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Off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Atividades prioritárias;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61" name="Google Shape;461;p80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8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On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Off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Atividades prioritárias;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Ferramentas e Parceiros;</a:t>
            </a:r>
            <a:endParaRPr b="1" sz="17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67" name="Google Shape;467;p81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Conhecer ferramentas que ajudam no trabalho de planejamento avançado;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98" name="Google Shape;98;p19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8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Aumentar o volume de keywords;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Organizar as ideias de um planejamento de forma que fique claro:</a:t>
            </a:r>
            <a:endParaRPr b="1" sz="20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Objetivos e metas</a:t>
            </a:r>
            <a:r>
              <a:rPr b="1" lang="en" sz="1700">
                <a:solidFill>
                  <a:srgbClr val="0B5394"/>
                </a:solidFill>
              </a:rPr>
              <a:t>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KeyWords;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KPIs;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On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Táticas Off Page;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Atividades prioritárias;</a:t>
            </a:r>
            <a:endParaRPr b="1" sz="1700">
              <a:solidFill>
                <a:srgbClr val="0B5394"/>
              </a:solidFill>
            </a:endParaRPr>
          </a:p>
          <a:p>
            <a:pPr indent="-3365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700"/>
              <a:buChar char="○"/>
            </a:pPr>
            <a:r>
              <a:rPr b="1" lang="en" sz="1700">
                <a:solidFill>
                  <a:srgbClr val="0B5394"/>
                </a:solidFill>
              </a:rPr>
              <a:t>Ferramentas e Parceiros;</a:t>
            </a:r>
            <a:endParaRPr b="1" sz="1700">
              <a:solidFill>
                <a:srgbClr val="0B5394"/>
              </a:solidFill>
            </a:endParaRPr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○"/>
            </a:pPr>
            <a:r>
              <a:rPr b="1" lang="en" sz="1700">
                <a:solidFill>
                  <a:srgbClr val="0B5394"/>
                </a:solidFill>
              </a:rPr>
              <a:t>Recursos e custos. </a:t>
            </a:r>
            <a:r>
              <a:rPr b="1" lang="en" sz="2000">
                <a:solidFill>
                  <a:srgbClr val="0B5394"/>
                </a:solidFill>
              </a:rPr>
              <a:t>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473" name="Google Shape;473;p82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8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79" name="Google Shape;479;p83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Dashboard é um painel visual que contém informações, métricas e indicadores da empresa;</a:t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8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5" name="Google Shape;485;p84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Dashboard é um painel visual que contém informações, métricas e indicadores da empresa;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Dashboard podem ser operacionais, táticos e estratégicos;</a:t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8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91" name="Google Shape;491;p85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Dashboard é um painel visual que contém informações, métricas e indicadores da empresa;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Dashboard podem ser operacionais, táticos e estratégicos;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Mostram indicadores e métricas de forma objetiva e clara.</a:t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86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97" name="Google Shape;497;p86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Embasam a tomada de decisão;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87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3" name="Google Shape;503;p87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Embasam a tomada de decisão;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Servem para acompanhar o desempenho da empresa;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88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9" name="Google Shape;509;p88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Embasam a tomada de decisão;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Servem para acompanhar o desempenho da empresa;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Facilitam o monitoramento de dados.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89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Head, Short e Long Tail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2.1 Estratégia Head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9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Carro SUV;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Smart TV;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Smart Phone;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20" name="Google Shape;520;p90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91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 mais keywords para a estratégia head da DMC;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26" name="Google Shape;526;p91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Conhecer ferramentas que ajudam no trabalho de planejamento avançado;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Como contratar profissionais e agências de SEO;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04" name="Google Shape;104;p20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92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usar o </a:t>
            </a:r>
            <a:r>
              <a:rPr b="1" lang="en" sz="2000">
                <a:solidFill>
                  <a:srgbClr val="0B5394"/>
                </a:solidFill>
                <a:highlight>
                  <a:srgbClr val="FFFFFF"/>
                </a:highlight>
              </a:rPr>
              <a:t>https://keywordtool.io/</a:t>
            </a:r>
            <a:r>
              <a:rPr b="1" lang="en" sz="2000">
                <a:solidFill>
                  <a:srgbClr val="0B5394"/>
                </a:solidFill>
              </a:rPr>
              <a:t>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32" name="Google Shape;532;p92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9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38" name="Google Shape;538;p93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head tail, são mais abrangentes;</a:t>
            </a:r>
            <a:endParaRPr b="1" sz="2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9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4" name="Google Shape;544;p94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head tail, são mais abrangentes;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usuários não sabem ainda o que desejam exatamente comprar;</a:t>
            </a:r>
            <a:endParaRPr b="1" sz="2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95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0" name="Google Shape;550;p95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head tail, são mais abrangentes;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usuários não sabem ainda o que desejam exatamente comprar;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Acabam impulsionando a uma nova busca short ou long tail na jornada de compra;</a:t>
            </a:r>
            <a:endParaRPr b="1" sz="2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96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6" name="Google Shape;556;p96"/>
          <p:cNvSpPr txBox="1"/>
          <p:nvPr>
            <p:ph idx="2" type="body"/>
          </p:nvPr>
        </p:nvSpPr>
        <p:spPr>
          <a:xfrm>
            <a:off x="72725" y="147900"/>
            <a:ext cx="4395600" cy="49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head tail, são mais abrangentes;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Os usuários não sabem ainda o que desejam exatamente comprar;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Acabam impulsionando a uma nova busca short ou long tail na jornada de compra;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Ideal trabalhar com palavras head tail em páginas de categoria ou com pouco destaque nas páginas de produto.</a:t>
            </a:r>
            <a:endParaRPr b="1" sz="29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97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Head, Short e Long Tail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2.2 Estratégia Short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98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smart tv 4k 55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Carro SUV 2019;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Smart Phone usado;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67" name="Google Shape;567;p98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99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 mais keywords para a estratégia short da DMC;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73" name="Google Shape;573;p99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00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usar o https://moz.com/explorer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579" name="Google Shape;579;p100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101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5" name="Google Shape;585;p101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short tail já possuem um nível de detalhe maior apresentado pelo usuário;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idx="2" type="body"/>
          </p:nvPr>
        </p:nvSpPr>
        <p:spPr>
          <a:xfrm>
            <a:off x="267600" y="300300"/>
            <a:ext cx="4158900" cy="45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Gustavo Loureiro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" sz="2000">
                <a:solidFill>
                  <a:srgbClr val="0B5394"/>
                </a:solidFill>
              </a:rPr>
              <a:t>O que vamos aprender?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Conhecer ferramentas que ajudam no trabalho de planejamento avançado;;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Como contratar profissionais e agências de SEO;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-"/>
            </a:pPr>
            <a:r>
              <a:rPr b="1" lang="en" sz="2000">
                <a:solidFill>
                  <a:srgbClr val="0B5394"/>
                </a:solidFill>
              </a:rPr>
              <a:t>Tendências de SEO.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110" name="Google Shape;110;p21"/>
          <p:cNvSpPr txBox="1"/>
          <p:nvPr>
            <p:ph type="title"/>
          </p:nvPr>
        </p:nvSpPr>
        <p:spPr>
          <a:xfrm>
            <a:off x="4572000" y="538175"/>
            <a:ext cx="4572000" cy="209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SEO Avançado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102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1" name="Google Shape;591;p102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short tail já possuem um nível de detalhe maior apresentado pelo usuário;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Ele não tem total certeza do que deseja, mas não está completamente perdido;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103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7" name="Google Shape;597;p103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short tail já possuem um nível de detalhe maior apresentado pelo usuário;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Ele não tem total certeza do que deseja, mas não está completamente perdido;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Buscam short tail acabam impulsionando uma busca long tail;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104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03" name="Google Shape;603;p104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Buscas short tail já possuem um nível de detalhe maior apresentado pelo usuário;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Ele não tem total certeza do que deseja, mas não está completamente perdido;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Buscam short tail acabam impulsionando uma busca long tail;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Recomendo o uso de palavras short tail em páginas de produto ou landing pages.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105"/>
          <p:cNvSpPr txBox="1"/>
          <p:nvPr>
            <p:ph type="ctrTitle"/>
          </p:nvPr>
        </p:nvSpPr>
        <p:spPr>
          <a:xfrm>
            <a:off x="368225" y="2095750"/>
            <a:ext cx="8630100" cy="97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pen Sans"/>
                <a:ea typeface="Open Sans"/>
                <a:cs typeface="Open Sans"/>
                <a:sym typeface="Open Sans"/>
              </a:rPr>
              <a:t>Head, Short e Long Tail</a:t>
            </a:r>
            <a:endParaRPr sz="3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pen Sans"/>
                <a:ea typeface="Open Sans"/>
                <a:cs typeface="Open Sans"/>
                <a:sym typeface="Open Sans"/>
              </a:rPr>
              <a:t>Vídeo 2.3 Estratégia Long Tail</a:t>
            </a:r>
            <a:endParaRPr sz="24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106"/>
          <p:cNvSpPr txBox="1"/>
          <p:nvPr>
            <p:ph idx="2" type="body"/>
          </p:nvPr>
        </p:nvSpPr>
        <p:spPr>
          <a:xfrm>
            <a:off x="267600" y="300300"/>
            <a:ext cx="40395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Smart tv 4k 55 TCL 55 KJH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Honda SUV Hr-v 2020 prata;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iphone 11s pro max</a:t>
            </a:r>
            <a:r>
              <a:rPr b="1" lang="en" sz="2000">
                <a:solidFill>
                  <a:srgbClr val="0B5394"/>
                </a:solidFill>
              </a:rPr>
              <a:t>;</a:t>
            </a:r>
            <a:endParaRPr b="1" sz="2000">
              <a:solidFill>
                <a:srgbClr val="0B5394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14" name="Google Shape;614;p106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contexto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107"/>
          <p:cNvSpPr txBox="1"/>
          <p:nvPr>
            <p:ph idx="2" type="body"/>
          </p:nvPr>
        </p:nvSpPr>
        <p:spPr>
          <a:xfrm>
            <a:off x="267600" y="300300"/>
            <a:ext cx="41901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Precisamos de mais keywords para a estratégia long tail da DMC;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20" name="Google Shape;620;p107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problema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108"/>
          <p:cNvSpPr txBox="1"/>
          <p:nvPr>
            <p:ph idx="2" type="body"/>
          </p:nvPr>
        </p:nvSpPr>
        <p:spPr>
          <a:xfrm>
            <a:off x="90050" y="300300"/>
            <a:ext cx="4482000" cy="45429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Vamos usar também o </a:t>
            </a:r>
            <a:r>
              <a:rPr b="1" lang="en" sz="2000">
                <a:solidFill>
                  <a:srgbClr val="0B5394"/>
                </a:solidFill>
                <a:highlight>
                  <a:srgbClr val="FFFFFF"/>
                </a:highlight>
              </a:rPr>
              <a:t>https://answerthepublic.com/</a:t>
            </a:r>
            <a:r>
              <a:rPr b="1" lang="en" sz="2000">
                <a:solidFill>
                  <a:srgbClr val="0B5394"/>
                </a:solidFill>
              </a:rPr>
              <a:t> </a:t>
            </a:r>
            <a:endParaRPr b="1" sz="2000">
              <a:solidFill>
                <a:srgbClr val="0B5394"/>
              </a:solidFill>
            </a:endParaRPr>
          </a:p>
        </p:txBody>
      </p:sp>
      <p:sp>
        <p:nvSpPr>
          <p:cNvPr id="626" name="Google Shape;626;p108"/>
          <p:cNvSpPr txBox="1"/>
          <p:nvPr>
            <p:ph type="title"/>
          </p:nvPr>
        </p:nvSpPr>
        <p:spPr>
          <a:xfrm>
            <a:off x="4572000" y="1604975"/>
            <a:ext cx="4572000" cy="108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 solução</a:t>
            </a:r>
            <a:r>
              <a:rPr b="1" lang="en" sz="35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b="1" sz="35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109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2" name="Google Shape;632;p109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Long tail são palavras com um nível de detalhe tão grande que nem sempre possuem um grande volume de busca;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110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8" name="Google Shape;638;p110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Long tail são palavras com um nível de detalhe tão grande que nem sempre possuem um grande volume de busca;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 qualquer forma, o usuário já sabe exatamente o que ele deseja quando pesquisa um termo long tail;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111"/>
          <p:cNvSpPr txBox="1"/>
          <p:nvPr>
            <p:ph type="title"/>
          </p:nvPr>
        </p:nvSpPr>
        <p:spPr>
          <a:xfrm>
            <a:off x="4750400" y="538175"/>
            <a:ext cx="4315200" cy="16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Teoria por trás</a:t>
            </a:r>
            <a:endParaRPr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44" name="Google Shape;644;p111"/>
          <p:cNvSpPr txBox="1"/>
          <p:nvPr>
            <p:ph idx="2" type="body"/>
          </p:nvPr>
        </p:nvSpPr>
        <p:spPr>
          <a:xfrm>
            <a:off x="72725" y="147900"/>
            <a:ext cx="4395600" cy="4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Long tail são palavras com um nível de detalhe tão grande que nem sempre possuem um grande volume de busca;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De qualquer forma, o usuário já sabe exatamente o que ele deseja quando pesquisa um termo long tail;</a:t>
            </a:r>
            <a:endParaRPr b="1" sz="2000">
              <a:solidFill>
                <a:srgbClr val="0B5394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Char char="●"/>
            </a:pPr>
            <a:r>
              <a:rPr b="1" lang="en" sz="2000">
                <a:solidFill>
                  <a:srgbClr val="0B5394"/>
                </a:solidFill>
              </a:rPr>
              <a:t>Fundamental a aplicação de palavras long tail nas páginas de conversão rápida como landing pages e páginas de produto.</a:t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2000">
              <a:solidFill>
                <a:srgbClr val="0B539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000">
              <a:solidFill>
                <a:srgbClr val="0B5394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