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70" r:id="rId13"/>
    <p:sldId id="271" r:id="rId14"/>
    <p:sldId id="275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8B9024B-3EC9-0643-8A53-9FD9638DD1E7}" type="datetimeFigureOut">
              <a:rPr lang="en-US" smtClean="0"/>
              <a:t>8/2/19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ABF9741-72EB-C24D-B9DA-71E2C0B0E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1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the perfect tenses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878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63652"/>
            <a:ext cx="7729728" cy="1188720"/>
          </a:xfrm>
        </p:spPr>
        <p:txBody>
          <a:bodyPr/>
          <a:lstStyle/>
          <a:p>
            <a:r>
              <a:rPr lang="en-US" b="1" dirty="0"/>
              <a:t>PAST PERFECT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" y="1706880"/>
            <a:ext cx="11170920" cy="138684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000" dirty="0" err="1" smtClean="0"/>
              <a:t>Usamos</a:t>
            </a:r>
            <a:r>
              <a:rPr lang="en-US" sz="2000" dirty="0" smtClean="0"/>
              <a:t> </a:t>
            </a:r>
            <a:r>
              <a:rPr lang="en-US" sz="2000" dirty="0"/>
              <a:t>o </a:t>
            </a:r>
            <a:r>
              <a:rPr lang="en-US" sz="2000" b="1" dirty="0"/>
              <a:t>past perfect </a:t>
            </a:r>
            <a:r>
              <a:rPr lang="en-US" sz="2000" dirty="0"/>
              <a:t>para </a:t>
            </a:r>
            <a:r>
              <a:rPr lang="en-US" sz="2000" dirty="0" err="1"/>
              <a:t>falar</a:t>
            </a:r>
            <a:r>
              <a:rPr lang="en-US" sz="2000" dirty="0"/>
              <a:t> </a:t>
            </a:r>
            <a:r>
              <a:rPr lang="en-US" sz="2000" dirty="0" err="1"/>
              <a:t>sobre</a:t>
            </a:r>
            <a:r>
              <a:rPr lang="en-US" sz="2000" dirty="0"/>
              <a:t> </a:t>
            </a:r>
            <a:r>
              <a:rPr lang="en-US" sz="2000" dirty="0" err="1"/>
              <a:t>algo</a:t>
            </a:r>
            <a:r>
              <a:rPr lang="en-US" sz="2000" dirty="0"/>
              <a:t> que </a:t>
            </a:r>
            <a:r>
              <a:rPr lang="en-US" sz="2000" b="1" dirty="0" err="1"/>
              <a:t>aconteceu</a:t>
            </a:r>
            <a:r>
              <a:rPr lang="en-US" sz="2000" b="1" dirty="0"/>
              <a:t> antes </a:t>
            </a:r>
            <a:r>
              <a:rPr lang="en-US" sz="2000" dirty="0"/>
              <a:t>do que </a:t>
            </a:r>
            <a:r>
              <a:rPr lang="en-US" sz="2000" dirty="0" err="1"/>
              <a:t>uma</a:t>
            </a:r>
            <a:r>
              <a:rPr lang="en-US" sz="2000" dirty="0"/>
              <a:t> </a:t>
            </a:r>
            <a:r>
              <a:rPr lang="en-US" sz="2000" dirty="0" err="1"/>
              <a:t>outra</a:t>
            </a:r>
            <a:r>
              <a:rPr lang="en-US" sz="2000" dirty="0"/>
              <a:t> </a:t>
            </a:r>
            <a:r>
              <a:rPr lang="en-US" sz="2000" dirty="0" err="1"/>
              <a:t>coisa</a:t>
            </a:r>
            <a:r>
              <a:rPr lang="en-US" sz="2000" dirty="0"/>
              <a:t> no </a:t>
            </a:r>
            <a:r>
              <a:rPr lang="en-US" sz="2000" b="1" dirty="0" err="1"/>
              <a:t>passado</a:t>
            </a:r>
            <a:r>
              <a:rPr lang="en-US" sz="2000" dirty="0"/>
              <a:t>. – We use the </a:t>
            </a:r>
            <a:r>
              <a:rPr lang="en-US" sz="2000" b="1" dirty="0"/>
              <a:t>past perfect </a:t>
            </a:r>
            <a:r>
              <a:rPr lang="en-US" sz="2000" dirty="0"/>
              <a:t>to talk about something that </a:t>
            </a:r>
            <a:r>
              <a:rPr lang="en-US" sz="2000" b="1" dirty="0"/>
              <a:t>happened before </a:t>
            </a:r>
            <a:r>
              <a:rPr lang="en-US" sz="2000" dirty="0"/>
              <a:t>another </a:t>
            </a:r>
            <a:r>
              <a:rPr lang="en-US" sz="2000" b="1" dirty="0"/>
              <a:t>past</a:t>
            </a:r>
            <a:r>
              <a:rPr lang="en-US" sz="2000" dirty="0"/>
              <a:t> event.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1" y="3347811"/>
            <a:ext cx="10723776" cy="311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5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21920"/>
            <a:ext cx="7729728" cy="944880"/>
          </a:xfrm>
        </p:spPr>
        <p:txBody>
          <a:bodyPr/>
          <a:lstStyle/>
          <a:p>
            <a:r>
              <a:rPr lang="en-US"/>
              <a:t>PAST PERFECT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7" y="1371600"/>
            <a:ext cx="11687175" cy="48863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400" b="1" dirty="0"/>
              <a:t>Examples:</a:t>
            </a:r>
          </a:p>
          <a:p>
            <a:pPr marL="228600" lvl="1"/>
            <a:r>
              <a:rPr lang="en-US" sz="2000" dirty="0"/>
              <a:t>By the time I got to the party, Jonny wasn’t there. He </a:t>
            </a:r>
            <a:r>
              <a:rPr lang="en-US" sz="2000" b="1" dirty="0"/>
              <a:t>had already left. </a:t>
            </a:r>
            <a:r>
              <a:rPr lang="en-US" sz="2000" dirty="0"/>
              <a:t>– </a:t>
            </a:r>
            <a:r>
              <a:rPr lang="en-US" sz="2000" i="1" dirty="0" err="1"/>
              <a:t>Quando</a:t>
            </a:r>
            <a:r>
              <a:rPr lang="en-US" sz="2000" i="1" dirty="0"/>
              <a:t> </a:t>
            </a:r>
            <a:r>
              <a:rPr lang="en-US" sz="2000" i="1" dirty="0" err="1"/>
              <a:t>eu</a:t>
            </a:r>
            <a:r>
              <a:rPr lang="en-US" sz="2000" i="1" dirty="0"/>
              <a:t> </a:t>
            </a:r>
            <a:r>
              <a:rPr lang="en-US" sz="2000" i="1" dirty="0" err="1"/>
              <a:t>cheguei</a:t>
            </a:r>
            <a:r>
              <a:rPr lang="en-US" sz="2000" i="1" dirty="0"/>
              <a:t> </a:t>
            </a:r>
            <a:r>
              <a:rPr lang="en-US" sz="2000" i="1" dirty="0" err="1"/>
              <a:t>na</a:t>
            </a:r>
            <a:r>
              <a:rPr lang="en-US" sz="2000" i="1" dirty="0"/>
              <a:t> </a:t>
            </a:r>
            <a:r>
              <a:rPr lang="en-US" sz="2000" i="1" dirty="0" err="1"/>
              <a:t>festa</a:t>
            </a:r>
            <a:r>
              <a:rPr lang="en-US" sz="2000" i="1" dirty="0"/>
              <a:t>, o Johnny </a:t>
            </a:r>
            <a:r>
              <a:rPr lang="en-US" sz="2000" i="1" dirty="0" err="1"/>
              <a:t>não</a:t>
            </a:r>
            <a:r>
              <a:rPr lang="en-US" sz="2000" i="1" dirty="0"/>
              <a:t> </a:t>
            </a:r>
            <a:r>
              <a:rPr lang="en-US" sz="2000" i="1" dirty="0" err="1"/>
              <a:t>estava</a:t>
            </a:r>
            <a:r>
              <a:rPr lang="en-US" sz="2000" i="1" dirty="0"/>
              <a:t> </a:t>
            </a:r>
            <a:r>
              <a:rPr lang="en-US" sz="2000" i="1" dirty="0" err="1"/>
              <a:t>mais</a:t>
            </a:r>
            <a:r>
              <a:rPr lang="en-US" sz="2000" i="1" dirty="0"/>
              <a:t> </a:t>
            </a:r>
            <a:r>
              <a:rPr lang="en-US" sz="2000" i="1" dirty="0" err="1"/>
              <a:t>lá</a:t>
            </a:r>
            <a:r>
              <a:rPr lang="en-US" sz="2000" i="1" dirty="0"/>
              <a:t>. </a:t>
            </a:r>
            <a:r>
              <a:rPr lang="en-US" sz="2000" i="1" dirty="0" err="1"/>
              <a:t>Ele</a:t>
            </a:r>
            <a:r>
              <a:rPr lang="en-US" sz="2000" i="1" dirty="0"/>
              <a:t> </a:t>
            </a:r>
            <a:r>
              <a:rPr lang="en-US" sz="2000" b="1" i="1" dirty="0" err="1"/>
              <a:t>já</a:t>
            </a:r>
            <a:r>
              <a:rPr lang="en-US" sz="2000" b="1" i="1" dirty="0"/>
              <a:t> </a:t>
            </a:r>
            <a:r>
              <a:rPr lang="en-US" sz="2000" b="1" i="1" dirty="0" err="1"/>
              <a:t>tinha</a:t>
            </a:r>
            <a:r>
              <a:rPr lang="en-US" sz="2000" b="1" i="1" dirty="0"/>
              <a:t> </a:t>
            </a:r>
            <a:r>
              <a:rPr lang="en-US" sz="2000" b="1" i="1" dirty="0" err="1"/>
              <a:t>ido</a:t>
            </a:r>
            <a:r>
              <a:rPr lang="en-US" sz="2000" b="1" i="1" dirty="0"/>
              <a:t> </a:t>
            </a:r>
            <a:r>
              <a:rPr lang="en-US" sz="2000" i="1" dirty="0" err="1"/>
              <a:t>embora</a:t>
            </a:r>
            <a:r>
              <a:rPr lang="en-US" sz="2000" i="1" dirty="0"/>
              <a:t>.</a:t>
            </a:r>
          </a:p>
          <a:p>
            <a:pPr marL="228600" lvl="1"/>
            <a:r>
              <a:rPr lang="en-US" sz="2000" dirty="0"/>
              <a:t>I screamed when I opened the door. My children </a:t>
            </a:r>
            <a:r>
              <a:rPr lang="en-US" sz="2000" b="1" dirty="0"/>
              <a:t>had covered </a:t>
            </a:r>
            <a:r>
              <a:rPr lang="en-US" sz="2000" dirty="0"/>
              <a:t>the entire house in slime! </a:t>
            </a:r>
            <a:r>
              <a:rPr lang="en-US" sz="2000" i="1" dirty="0"/>
              <a:t>Eu </a:t>
            </a:r>
            <a:r>
              <a:rPr lang="en-US" sz="2000" i="1" dirty="0" err="1"/>
              <a:t>gritei</a:t>
            </a:r>
            <a:r>
              <a:rPr lang="en-US" sz="2000" i="1" dirty="0"/>
              <a:t> </a:t>
            </a:r>
            <a:r>
              <a:rPr lang="en-US" sz="2000" i="1" dirty="0" err="1"/>
              <a:t>quando</a:t>
            </a:r>
            <a:r>
              <a:rPr lang="en-US" sz="2000" i="1" dirty="0"/>
              <a:t> </a:t>
            </a:r>
            <a:r>
              <a:rPr lang="en-US" sz="2000" i="1" dirty="0" err="1"/>
              <a:t>abri</a:t>
            </a:r>
            <a:r>
              <a:rPr lang="en-US" sz="2000" i="1" dirty="0"/>
              <a:t> a porta. Meus </a:t>
            </a:r>
            <a:r>
              <a:rPr lang="en-US" sz="2000" i="1" dirty="0" err="1"/>
              <a:t>filhos</a:t>
            </a:r>
            <a:r>
              <a:rPr lang="en-US" sz="2000" i="1" dirty="0"/>
              <a:t> </a:t>
            </a:r>
            <a:r>
              <a:rPr lang="en-US" sz="2000" b="1" i="1" dirty="0" err="1"/>
              <a:t>tinham</a:t>
            </a:r>
            <a:r>
              <a:rPr lang="en-US" sz="2000" b="1" i="1" dirty="0"/>
              <a:t> </a:t>
            </a:r>
            <a:r>
              <a:rPr lang="en-US" sz="2000" b="1" i="1" dirty="0" err="1"/>
              <a:t>coberta</a:t>
            </a:r>
            <a:r>
              <a:rPr lang="en-US" sz="2000" b="1" i="1" dirty="0"/>
              <a:t> </a:t>
            </a:r>
            <a:r>
              <a:rPr lang="en-US" sz="2000" i="1" dirty="0"/>
              <a:t>a casa </a:t>
            </a:r>
            <a:r>
              <a:rPr lang="en-US" sz="2000" i="1" dirty="0" err="1"/>
              <a:t>inteira</a:t>
            </a:r>
            <a:r>
              <a:rPr lang="en-US" sz="2000" i="1" dirty="0"/>
              <a:t> de slime.</a:t>
            </a:r>
          </a:p>
          <a:p>
            <a:pPr marL="228600" lvl="1"/>
            <a:r>
              <a:rPr lang="en-US" sz="2000" dirty="0"/>
              <a:t>The fire fighters were too late. The house </a:t>
            </a:r>
            <a:r>
              <a:rPr lang="en-US" sz="2000" b="1" dirty="0"/>
              <a:t>had already burned down </a:t>
            </a:r>
            <a:r>
              <a:rPr lang="en-US" sz="2000" dirty="0"/>
              <a:t>by the time they got there. </a:t>
            </a:r>
            <a:r>
              <a:rPr lang="en-US" sz="2000" i="1" dirty="0" err="1"/>
              <a:t>Os</a:t>
            </a:r>
            <a:r>
              <a:rPr lang="en-US" sz="2000" i="1" dirty="0"/>
              <a:t> </a:t>
            </a:r>
            <a:r>
              <a:rPr lang="en-US" sz="2000" i="1" dirty="0" err="1"/>
              <a:t>bombeiros</a:t>
            </a:r>
            <a:r>
              <a:rPr lang="en-US" sz="2000" i="1" dirty="0"/>
              <a:t> </a:t>
            </a:r>
            <a:r>
              <a:rPr lang="en-US" sz="2000" i="1" dirty="0" err="1"/>
              <a:t>estavam</a:t>
            </a:r>
            <a:r>
              <a:rPr lang="en-US" sz="2000" i="1" dirty="0"/>
              <a:t> </a:t>
            </a:r>
            <a:r>
              <a:rPr lang="en-US" sz="2000" i="1" dirty="0" err="1"/>
              <a:t>muito</a:t>
            </a:r>
            <a:r>
              <a:rPr lang="en-US" sz="2000" i="1" dirty="0"/>
              <a:t> </a:t>
            </a:r>
            <a:r>
              <a:rPr lang="en-US" sz="2000" i="1" dirty="0" err="1"/>
              <a:t>atrasados</a:t>
            </a:r>
            <a:r>
              <a:rPr lang="en-US" sz="2000" i="1" dirty="0"/>
              <a:t>. A casa </a:t>
            </a:r>
            <a:r>
              <a:rPr lang="en-US" sz="2000" i="1" dirty="0" err="1"/>
              <a:t>já</a:t>
            </a:r>
            <a:r>
              <a:rPr lang="en-US" sz="2000" i="1" dirty="0"/>
              <a:t> </a:t>
            </a:r>
            <a:r>
              <a:rPr lang="en-US" sz="2000" b="1" i="1" dirty="0" err="1"/>
              <a:t>tinha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desabado</a:t>
            </a:r>
            <a:r>
              <a:rPr lang="en-US" sz="2000" b="1" i="1" dirty="0" smtClean="0"/>
              <a:t> </a:t>
            </a:r>
            <a:r>
              <a:rPr lang="en-US" sz="2000" i="1" dirty="0" err="1" smtClean="0"/>
              <a:t>em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chamas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até</a:t>
            </a:r>
            <a:r>
              <a:rPr lang="en-US" sz="2000" i="1" dirty="0" smtClean="0"/>
              <a:t> o </a:t>
            </a:r>
            <a:r>
              <a:rPr lang="en-US" sz="2000" i="1" dirty="0" err="1" smtClean="0"/>
              <a:t>momento</a:t>
            </a:r>
            <a:r>
              <a:rPr lang="en-US" sz="2000" i="1" dirty="0" smtClean="0"/>
              <a:t> </a:t>
            </a:r>
            <a:r>
              <a:rPr lang="en-US" sz="2000" i="1" dirty="0"/>
              <a:t>que </a:t>
            </a:r>
            <a:r>
              <a:rPr lang="en-US" sz="2000" i="1" dirty="0" err="1"/>
              <a:t>eles</a:t>
            </a:r>
            <a:r>
              <a:rPr lang="en-US" sz="2000" i="1" dirty="0"/>
              <a:t> </a:t>
            </a:r>
            <a:r>
              <a:rPr lang="en-US" sz="2000" i="1" dirty="0" err="1"/>
              <a:t>chegaram</a:t>
            </a:r>
            <a:r>
              <a:rPr lang="en-US" sz="2000" i="1" dirty="0"/>
              <a:t>.</a:t>
            </a:r>
          </a:p>
          <a:p>
            <a:pPr marL="228600" lvl="1"/>
            <a:r>
              <a:rPr lang="en-US" sz="2000" dirty="0"/>
              <a:t>When I saw my daughter, I laughed a lot. Se </a:t>
            </a:r>
            <a:r>
              <a:rPr lang="en-US" sz="2000" b="1" dirty="0"/>
              <a:t>had covered </a:t>
            </a:r>
            <a:r>
              <a:rPr lang="en-US" sz="2000" dirty="0"/>
              <a:t>her face with my makeup. - </a:t>
            </a:r>
            <a:r>
              <a:rPr lang="en-US" sz="2000" i="1" dirty="0" err="1"/>
              <a:t>Quando</a:t>
            </a:r>
            <a:r>
              <a:rPr lang="en-US" sz="2000" i="1" dirty="0"/>
              <a:t> </a:t>
            </a:r>
            <a:r>
              <a:rPr lang="en-US" sz="2000" i="1" dirty="0" err="1"/>
              <a:t>eu</a:t>
            </a:r>
            <a:r>
              <a:rPr lang="en-US" sz="2000" i="1" dirty="0"/>
              <a:t> vi </a:t>
            </a:r>
            <a:r>
              <a:rPr lang="en-US" sz="2000" i="1" dirty="0" err="1"/>
              <a:t>minha</a:t>
            </a:r>
            <a:r>
              <a:rPr lang="en-US" sz="2000" i="1" dirty="0"/>
              <a:t> </a:t>
            </a:r>
            <a:r>
              <a:rPr lang="en-US" sz="2000" i="1" dirty="0" err="1"/>
              <a:t>filha</a:t>
            </a:r>
            <a:r>
              <a:rPr lang="en-US" sz="2000" i="1" dirty="0"/>
              <a:t>, </a:t>
            </a:r>
            <a:r>
              <a:rPr lang="en-US" sz="2000" i="1" dirty="0" err="1"/>
              <a:t>eu</a:t>
            </a:r>
            <a:r>
              <a:rPr lang="en-US" sz="2000" i="1" dirty="0"/>
              <a:t> </a:t>
            </a:r>
            <a:r>
              <a:rPr lang="en-US" sz="2000" i="1" dirty="0" err="1"/>
              <a:t>ri</a:t>
            </a:r>
            <a:r>
              <a:rPr lang="en-US" sz="2000" i="1" dirty="0"/>
              <a:t> </a:t>
            </a:r>
            <a:r>
              <a:rPr lang="en-US" sz="2000" i="1" dirty="0" err="1"/>
              <a:t>muito</a:t>
            </a:r>
            <a:r>
              <a:rPr lang="en-US" sz="2000" i="1" dirty="0"/>
              <a:t>. Ela </a:t>
            </a:r>
            <a:r>
              <a:rPr lang="en-US" sz="2000" b="1" i="1" dirty="0" err="1"/>
              <a:t>tinha</a:t>
            </a:r>
            <a:r>
              <a:rPr lang="en-US" sz="2000" b="1" i="1" dirty="0"/>
              <a:t> </a:t>
            </a:r>
            <a:r>
              <a:rPr lang="en-US" sz="2000" b="1" i="1" dirty="0" err="1"/>
              <a:t>coberto</a:t>
            </a:r>
            <a:r>
              <a:rPr lang="en-US" sz="2000" b="1" i="1" dirty="0"/>
              <a:t> </a:t>
            </a:r>
            <a:r>
              <a:rPr lang="en-US" sz="2000" i="1" dirty="0"/>
              <a:t>o </a:t>
            </a:r>
            <a:r>
              <a:rPr lang="en-US" sz="2000" i="1" dirty="0" err="1"/>
              <a:t>rosto</a:t>
            </a:r>
            <a:r>
              <a:rPr lang="en-US" sz="2000" i="1" dirty="0"/>
              <a:t> </a:t>
            </a:r>
            <a:r>
              <a:rPr lang="en-US" sz="2000" i="1" dirty="0" err="1"/>
              <a:t>dela</a:t>
            </a:r>
            <a:r>
              <a:rPr lang="en-US" sz="2000" i="1" dirty="0"/>
              <a:t> com </a:t>
            </a:r>
            <a:r>
              <a:rPr lang="en-US" sz="2000" i="1" dirty="0" err="1"/>
              <a:t>minha</a:t>
            </a:r>
            <a:r>
              <a:rPr lang="en-US" sz="2000" i="1" dirty="0"/>
              <a:t> </a:t>
            </a:r>
            <a:r>
              <a:rPr lang="en-US" sz="2000" i="1" dirty="0" err="1"/>
              <a:t>maquiagem</a:t>
            </a:r>
            <a:r>
              <a:rPr lang="en-US" sz="2000" i="1" dirty="0"/>
              <a:t>.  </a:t>
            </a:r>
          </a:p>
          <a:p>
            <a:pPr marL="228600" lvl="1"/>
            <a:r>
              <a:rPr lang="en-US" sz="2000" dirty="0"/>
              <a:t>I tried to convince Mark to go to college, but he </a:t>
            </a:r>
            <a:r>
              <a:rPr lang="en-US" sz="2000" b="1" dirty="0"/>
              <a:t>had already made </a:t>
            </a:r>
            <a:r>
              <a:rPr lang="en-US" sz="2000" dirty="0"/>
              <a:t>his decision to join the army. </a:t>
            </a:r>
            <a:r>
              <a:rPr lang="en-US" sz="2000" i="1" dirty="0"/>
              <a:t>Eu </a:t>
            </a:r>
            <a:r>
              <a:rPr lang="en-US" sz="2000" i="1" dirty="0" err="1"/>
              <a:t>tentei</a:t>
            </a:r>
            <a:r>
              <a:rPr lang="en-US" sz="2000" i="1" dirty="0"/>
              <a:t> </a:t>
            </a:r>
            <a:r>
              <a:rPr lang="en-US" sz="2000" i="1" dirty="0" err="1"/>
              <a:t>convencer</a:t>
            </a:r>
            <a:r>
              <a:rPr lang="en-US" sz="2000" i="1" dirty="0"/>
              <a:t> o Mark </a:t>
            </a:r>
            <a:r>
              <a:rPr lang="en-US" sz="2000" i="1" dirty="0" err="1"/>
              <a:t>pra</a:t>
            </a:r>
            <a:r>
              <a:rPr lang="en-US" sz="2000" i="1" dirty="0"/>
              <a:t> </a:t>
            </a:r>
            <a:r>
              <a:rPr lang="en-US" sz="2000" i="1" dirty="0" err="1"/>
              <a:t>ir</a:t>
            </a:r>
            <a:r>
              <a:rPr lang="en-US" sz="2000" i="1" dirty="0"/>
              <a:t> </a:t>
            </a:r>
            <a:r>
              <a:rPr lang="en-US" sz="2000" i="1" dirty="0" err="1"/>
              <a:t>pra</a:t>
            </a:r>
            <a:r>
              <a:rPr lang="en-US" sz="2000" i="1" dirty="0"/>
              <a:t> </a:t>
            </a:r>
            <a:r>
              <a:rPr lang="en-US" sz="2000" i="1" dirty="0" err="1"/>
              <a:t>faculdade</a:t>
            </a:r>
            <a:r>
              <a:rPr lang="en-US" sz="2000" i="1" dirty="0"/>
              <a:t>, mas </a:t>
            </a:r>
            <a:r>
              <a:rPr lang="en-US" sz="2000" i="1" dirty="0" err="1"/>
              <a:t>ele</a:t>
            </a:r>
            <a:r>
              <a:rPr lang="en-US" sz="2000" i="1" dirty="0"/>
              <a:t> </a:t>
            </a:r>
            <a:r>
              <a:rPr lang="en-US" sz="2000" i="1" dirty="0" err="1"/>
              <a:t>já</a:t>
            </a:r>
            <a:r>
              <a:rPr lang="en-US" sz="2000" i="1" dirty="0"/>
              <a:t> </a:t>
            </a:r>
            <a:r>
              <a:rPr lang="en-US" sz="2000" b="1" i="1" dirty="0" err="1"/>
              <a:t>tinha</a:t>
            </a:r>
            <a:r>
              <a:rPr lang="en-US" sz="2000" b="1" i="1" dirty="0"/>
              <a:t> </a:t>
            </a:r>
            <a:r>
              <a:rPr lang="en-US" sz="2000" b="1" i="1" dirty="0" err="1"/>
              <a:t>feito</a:t>
            </a:r>
            <a:r>
              <a:rPr lang="en-US" sz="2000" b="1" i="1" dirty="0"/>
              <a:t> </a:t>
            </a:r>
            <a:r>
              <a:rPr lang="en-US" sz="2000" i="1" dirty="0"/>
              <a:t>a </a:t>
            </a:r>
            <a:r>
              <a:rPr lang="en-US" sz="2000" i="1" dirty="0" err="1"/>
              <a:t>decisão</a:t>
            </a:r>
            <a:r>
              <a:rPr lang="en-US" sz="2000" i="1" dirty="0"/>
              <a:t> dele de se </a:t>
            </a:r>
            <a:r>
              <a:rPr lang="en-US" sz="2000" i="1" dirty="0" err="1"/>
              <a:t>juntar</a:t>
            </a:r>
            <a:r>
              <a:rPr lang="en-US" sz="2000" i="1" dirty="0"/>
              <a:t> </a:t>
            </a:r>
            <a:r>
              <a:rPr lang="en-US" sz="2000" i="1" dirty="0" err="1"/>
              <a:t>às</a:t>
            </a:r>
            <a:r>
              <a:rPr lang="en-US" sz="2000" i="1" dirty="0"/>
              <a:t> </a:t>
            </a:r>
            <a:r>
              <a:rPr lang="en-US" sz="2000" i="1" dirty="0" err="1"/>
              <a:t>forças</a:t>
            </a:r>
            <a:r>
              <a:rPr lang="en-US" sz="2000" i="1" dirty="0"/>
              <a:t> armadas.</a:t>
            </a:r>
          </a:p>
          <a:p>
            <a:pPr marL="228600" lvl="1"/>
            <a:r>
              <a:rPr lang="en-US" sz="2000" dirty="0"/>
              <a:t>Kevin offered to bring me dinner last night, but I </a:t>
            </a:r>
            <a:r>
              <a:rPr lang="en-US" sz="2000" b="1" dirty="0"/>
              <a:t>had already eaten</a:t>
            </a:r>
            <a:r>
              <a:rPr lang="en-US" sz="2000" dirty="0"/>
              <a:t>. </a:t>
            </a:r>
            <a:r>
              <a:rPr lang="en-US" sz="2000" i="1" dirty="0"/>
              <a:t>Kevin me </a:t>
            </a:r>
            <a:r>
              <a:rPr lang="en-US" sz="2000" i="1" dirty="0" err="1"/>
              <a:t>ofereceu</a:t>
            </a:r>
            <a:r>
              <a:rPr lang="en-US" sz="2000" i="1" dirty="0"/>
              <a:t> </a:t>
            </a:r>
            <a:r>
              <a:rPr lang="en-US" sz="2000" i="1" dirty="0" err="1"/>
              <a:t>trazer</a:t>
            </a:r>
            <a:r>
              <a:rPr lang="en-US" sz="2000" i="1" dirty="0"/>
              <a:t> </a:t>
            </a:r>
            <a:r>
              <a:rPr lang="en-US" sz="2000" i="1" dirty="0" err="1"/>
              <a:t>jantar</a:t>
            </a:r>
            <a:r>
              <a:rPr lang="en-US" sz="2000" i="1" dirty="0"/>
              <a:t> </a:t>
            </a:r>
            <a:r>
              <a:rPr lang="en-US" sz="2000" i="1" dirty="0" err="1"/>
              <a:t>ontem</a:t>
            </a:r>
            <a:r>
              <a:rPr lang="en-US" sz="2000" i="1" dirty="0"/>
              <a:t> a </a:t>
            </a:r>
            <a:r>
              <a:rPr lang="en-US" sz="2000" i="1" dirty="0" err="1"/>
              <a:t>noite</a:t>
            </a:r>
            <a:r>
              <a:rPr lang="en-US" sz="2000" i="1" dirty="0"/>
              <a:t>, mas </a:t>
            </a:r>
            <a:r>
              <a:rPr lang="en-US" sz="2000" i="1" dirty="0" err="1"/>
              <a:t>eu</a:t>
            </a:r>
            <a:r>
              <a:rPr lang="en-US" sz="2000" i="1" dirty="0"/>
              <a:t> </a:t>
            </a:r>
            <a:r>
              <a:rPr lang="en-US" sz="2000" i="1" dirty="0" err="1"/>
              <a:t>já</a:t>
            </a:r>
            <a:r>
              <a:rPr lang="en-US" sz="2000" i="1" dirty="0"/>
              <a:t> </a:t>
            </a:r>
            <a:r>
              <a:rPr lang="en-US" sz="2000" b="1" i="1" dirty="0" err="1"/>
              <a:t>tinha</a:t>
            </a:r>
            <a:r>
              <a:rPr lang="en-US" sz="2000" b="1" i="1" dirty="0"/>
              <a:t> </a:t>
            </a:r>
            <a:r>
              <a:rPr lang="en-US" sz="2000" b="1" i="1" dirty="0" err="1"/>
              <a:t>comido</a:t>
            </a:r>
            <a:r>
              <a:rPr lang="en-US" sz="2000" i="1" dirty="0"/>
              <a:t>.</a:t>
            </a:r>
          </a:p>
          <a:p>
            <a:pPr marL="228600" lvl="1"/>
            <a:endParaRPr lang="en-US" sz="24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141732"/>
            <a:ext cx="11430000" cy="986028"/>
          </a:xfrm>
        </p:spPr>
        <p:txBody>
          <a:bodyPr/>
          <a:lstStyle/>
          <a:p>
            <a:r>
              <a:rPr lang="en-US" b="1"/>
              <a:t>PAST PERFECT CONTINUOUS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" y="1447799"/>
            <a:ext cx="11430000" cy="49958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/>
              <a:t>We use the </a:t>
            </a:r>
            <a:r>
              <a:rPr lang="en-US" sz="2000" b="1" dirty="0"/>
              <a:t>past perfect continuous </a:t>
            </a:r>
            <a:r>
              <a:rPr lang="en-US" sz="2000" dirty="0"/>
              <a:t>to talk about the </a:t>
            </a:r>
            <a:r>
              <a:rPr lang="en-US" sz="2000" b="1" dirty="0"/>
              <a:t>DURATION</a:t>
            </a:r>
            <a:r>
              <a:rPr lang="en-US" sz="2000" dirty="0"/>
              <a:t> of something that was happening in the past. - </a:t>
            </a:r>
            <a:r>
              <a:rPr lang="en-US" sz="2000" i="1" dirty="0" err="1"/>
              <a:t>Usamos</a:t>
            </a:r>
            <a:r>
              <a:rPr lang="en-US" sz="2000" i="1" dirty="0"/>
              <a:t> o </a:t>
            </a:r>
            <a:r>
              <a:rPr lang="en-US" sz="2000" b="1" i="1" dirty="0"/>
              <a:t>past perfect continuous </a:t>
            </a:r>
            <a:r>
              <a:rPr lang="en-US" sz="2000" i="1" dirty="0"/>
              <a:t>para </a:t>
            </a:r>
            <a:r>
              <a:rPr lang="en-US" sz="2000" i="1" dirty="0" err="1"/>
              <a:t>falar</a:t>
            </a:r>
            <a:r>
              <a:rPr lang="en-US" sz="2000" i="1" dirty="0"/>
              <a:t> </a:t>
            </a:r>
            <a:r>
              <a:rPr lang="en-US" sz="2000" i="1" dirty="0" err="1"/>
              <a:t>sobre</a:t>
            </a:r>
            <a:r>
              <a:rPr lang="en-US" sz="2000" i="1" dirty="0"/>
              <a:t> o </a:t>
            </a:r>
            <a:r>
              <a:rPr lang="en-US" sz="2000" b="1" i="1" dirty="0"/>
              <a:t>DURAÇÃO</a:t>
            </a:r>
            <a:r>
              <a:rPr lang="en-US" sz="2000" i="1" dirty="0"/>
              <a:t> de </a:t>
            </a:r>
            <a:r>
              <a:rPr lang="en-US" sz="2000" i="1" dirty="0" err="1"/>
              <a:t>algo</a:t>
            </a:r>
            <a:r>
              <a:rPr lang="en-US" sz="2000" i="1" dirty="0"/>
              <a:t> que </a:t>
            </a:r>
            <a:r>
              <a:rPr lang="en-US" sz="2000" i="1" dirty="0" err="1"/>
              <a:t>estava</a:t>
            </a:r>
            <a:r>
              <a:rPr lang="en-US" sz="2000" i="1" dirty="0"/>
              <a:t> </a:t>
            </a:r>
            <a:r>
              <a:rPr lang="en-US" sz="2000" i="1" dirty="0" err="1"/>
              <a:t>acontecendo</a:t>
            </a:r>
            <a:r>
              <a:rPr lang="en-US" sz="2000" i="1" dirty="0"/>
              <a:t> </a:t>
            </a:r>
            <a:r>
              <a:rPr lang="en-US" sz="2000" i="1" u="sng" dirty="0"/>
              <a:t>no </a:t>
            </a:r>
            <a:r>
              <a:rPr lang="en-US" sz="2000" i="1" u="sng" dirty="0" err="1"/>
              <a:t>passado</a:t>
            </a:r>
            <a:r>
              <a:rPr lang="en-US" sz="2000" i="1" u="sng" dirty="0"/>
              <a:t>.</a:t>
            </a:r>
          </a:p>
          <a:p>
            <a:pPr marL="0" lvl="1" indent="0">
              <a:buNone/>
            </a:pPr>
            <a:endParaRPr lang="en-US" sz="2000" dirty="0"/>
          </a:p>
          <a:p>
            <a:pPr marL="285750" lvl="1" indent="-285750"/>
            <a:r>
              <a:rPr lang="en-US" sz="1800" dirty="0"/>
              <a:t>I </a:t>
            </a:r>
            <a:r>
              <a:rPr lang="en-US" sz="1800" b="1" dirty="0"/>
              <a:t>had been waiting </a:t>
            </a:r>
            <a:r>
              <a:rPr lang="en-US" sz="1800" dirty="0"/>
              <a:t>at the restaurant</a:t>
            </a:r>
            <a:r>
              <a:rPr lang="en-US" sz="1800" b="1" dirty="0"/>
              <a:t> </a:t>
            </a:r>
            <a:r>
              <a:rPr lang="en-US" sz="1800" u="sng" dirty="0"/>
              <a:t>for 30 minutes </a:t>
            </a:r>
            <a:r>
              <a:rPr lang="en-US" sz="1800" dirty="0"/>
              <a:t>by the time Peter showed up. - </a:t>
            </a:r>
            <a:r>
              <a:rPr lang="en-US" sz="1800" i="1" dirty="0"/>
              <a:t>Eu </a:t>
            </a:r>
            <a:r>
              <a:rPr lang="en-US" sz="1800" b="1" i="1" dirty="0" err="1"/>
              <a:t>estava</a:t>
            </a:r>
            <a:r>
              <a:rPr lang="en-US" sz="1800" b="1" i="1" dirty="0"/>
              <a:t> </a:t>
            </a:r>
            <a:r>
              <a:rPr lang="en-US" sz="1800" b="1" i="1" dirty="0" err="1"/>
              <a:t>esperando</a:t>
            </a:r>
            <a:r>
              <a:rPr lang="en-US" sz="1800" b="1" i="1" dirty="0"/>
              <a:t> no </a:t>
            </a:r>
            <a:r>
              <a:rPr lang="en-US" sz="1800" i="1" dirty="0" err="1"/>
              <a:t>restaurante</a:t>
            </a:r>
            <a:r>
              <a:rPr lang="en-US" sz="1800" b="1" i="1" dirty="0"/>
              <a:t> </a:t>
            </a:r>
            <a:r>
              <a:rPr lang="en-US" sz="1800" i="1" u="sng" dirty="0" err="1"/>
              <a:t>há</a:t>
            </a:r>
            <a:r>
              <a:rPr lang="en-US" sz="1800" i="1" u="sng" dirty="0"/>
              <a:t> 30 </a:t>
            </a:r>
            <a:r>
              <a:rPr lang="en-US" sz="1800" i="1" u="sng" dirty="0" err="1"/>
              <a:t>minutos</a:t>
            </a:r>
            <a:r>
              <a:rPr lang="en-US" sz="1800" i="1" u="sng" dirty="0"/>
              <a:t> </a:t>
            </a:r>
            <a:r>
              <a:rPr lang="en-US" sz="1800" i="1" dirty="0" err="1"/>
              <a:t>até</a:t>
            </a:r>
            <a:r>
              <a:rPr lang="en-US" sz="1800" i="1" dirty="0"/>
              <a:t> o Peter </a:t>
            </a:r>
            <a:r>
              <a:rPr lang="en-US" sz="1800" i="1" dirty="0" err="1"/>
              <a:t>chegar</a:t>
            </a:r>
            <a:r>
              <a:rPr lang="en-US" sz="1800" i="1" dirty="0"/>
              <a:t> (</a:t>
            </a:r>
            <a:r>
              <a:rPr lang="en-US" sz="1800" i="1" dirty="0" err="1"/>
              <a:t>quando</a:t>
            </a:r>
            <a:r>
              <a:rPr lang="en-US" sz="1800" i="1" dirty="0"/>
              <a:t> o Peter </a:t>
            </a:r>
            <a:r>
              <a:rPr lang="en-US" sz="1800" i="1" dirty="0" err="1"/>
              <a:t>chegou</a:t>
            </a:r>
            <a:r>
              <a:rPr lang="en-US" sz="1800" i="1" dirty="0"/>
              <a:t>).</a:t>
            </a:r>
            <a:endParaRPr lang="en-US" sz="1800" dirty="0"/>
          </a:p>
          <a:p>
            <a:pPr marL="285750" lvl="1" indent="-285750"/>
            <a:r>
              <a:rPr lang="en-US" sz="1800" dirty="0"/>
              <a:t>Lisa </a:t>
            </a:r>
            <a:r>
              <a:rPr lang="en-US" sz="1800" b="1" dirty="0"/>
              <a:t>had been looking </a:t>
            </a:r>
            <a:r>
              <a:rPr lang="en-US" sz="1800" dirty="0"/>
              <a:t>for her passport for </a:t>
            </a:r>
            <a:r>
              <a:rPr lang="en-US" sz="1800" u="sng" dirty="0"/>
              <a:t>weeks </a:t>
            </a:r>
            <a:r>
              <a:rPr lang="en-US" sz="1800" dirty="0"/>
              <a:t>when she finally found it in her suitcase. – A Lisa </a:t>
            </a:r>
            <a:r>
              <a:rPr lang="en-US" sz="1800" b="1" i="1" dirty="0" err="1"/>
              <a:t>estava</a:t>
            </a:r>
            <a:r>
              <a:rPr lang="en-US" sz="1800" b="1" i="1" dirty="0"/>
              <a:t> </a:t>
            </a:r>
            <a:r>
              <a:rPr lang="en-US" sz="1800" b="1" i="1" dirty="0" err="1"/>
              <a:t>procurando</a:t>
            </a:r>
            <a:r>
              <a:rPr lang="en-US" sz="1800" b="1" i="1" dirty="0"/>
              <a:t> </a:t>
            </a:r>
            <a:r>
              <a:rPr lang="en-US" sz="1800" i="1" dirty="0"/>
              <a:t>o </a:t>
            </a:r>
            <a:r>
              <a:rPr lang="en-US" sz="1800" i="1" dirty="0" err="1"/>
              <a:t>passaporte</a:t>
            </a:r>
            <a:r>
              <a:rPr lang="en-US" sz="1800" i="1" dirty="0"/>
              <a:t> </a:t>
            </a:r>
            <a:r>
              <a:rPr lang="en-US" sz="1800" i="1" dirty="0" err="1"/>
              <a:t>dela</a:t>
            </a:r>
            <a:r>
              <a:rPr lang="en-US" sz="1800" i="1" dirty="0"/>
              <a:t> </a:t>
            </a:r>
            <a:r>
              <a:rPr lang="en-US" sz="1800" i="1" u="sng" dirty="0" err="1"/>
              <a:t>há</a:t>
            </a:r>
            <a:r>
              <a:rPr lang="en-US" sz="1800" i="1" u="sng" dirty="0"/>
              <a:t> </a:t>
            </a:r>
            <a:r>
              <a:rPr lang="en-US" sz="1800" i="1" u="sng" dirty="0" err="1"/>
              <a:t>semanas</a:t>
            </a:r>
            <a:r>
              <a:rPr lang="en-US" sz="1800" i="1" u="sng" dirty="0"/>
              <a:t> </a:t>
            </a:r>
            <a:r>
              <a:rPr lang="en-US" sz="1800" i="1" dirty="0" err="1"/>
              <a:t>quando</a:t>
            </a:r>
            <a:r>
              <a:rPr lang="en-US" sz="1800" i="1" dirty="0"/>
              <a:t> </a:t>
            </a:r>
            <a:r>
              <a:rPr lang="en-US" sz="1800" i="1" dirty="0" err="1"/>
              <a:t>ela</a:t>
            </a:r>
            <a:r>
              <a:rPr lang="en-US" sz="1800" i="1" dirty="0"/>
              <a:t> </a:t>
            </a:r>
            <a:r>
              <a:rPr lang="en-US" sz="1800" i="1" dirty="0" err="1"/>
              <a:t>finalmente</a:t>
            </a:r>
            <a:r>
              <a:rPr lang="en-US" sz="1800" i="1" dirty="0"/>
              <a:t> </a:t>
            </a:r>
            <a:r>
              <a:rPr lang="en-US" sz="1800" i="1" dirty="0" err="1"/>
              <a:t>achou</a:t>
            </a:r>
            <a:r>
              <a:rPr lang="en-US" sz="1800" i="1" dirty="0"/>
              <a:t> </a:t>
            </a:r>
            <a:r>
              <a:rPr lang="en-US" sz="1800" i="1" dirty="0" err="1"/>
              <a:t>na</a:t>
            </a:r>
            <a:r>
              <a:rPr lang="en-US" sz="1800" i="1" dirty="0"/>
              <a:t> mala </a:t>
            </a:r>
            <a:r>
              <a:rPr lang="en-US" sz="1800" i="1" dirty="0" err="1"/>
              <a:t>dela</a:t>
            </a:r>
            <a:r>
              <a:rPr lang="en-US" sz="1800" i="1" dirty="0"/>
              <a:t>.</a:t>
            </a:r>
          </a:p>
          <a:p>
            <a:pPr marL="285750" lvl="1" indent="-285750"/>
            <a:r>
              <a:rPr lang="en-US" sz="1800" dirty="0"/>
              <a:t>Our neighbors </a:t>
            </a:r>
            <a:r>
              <a:rPr lang="en-US" sz="1800" b="1" dirty="0"/>
              <a:t>had been trafficking </a:t>
            </a:r>
            <a:r>
              <a:rPr lang="en-US" sz="1800" dirty="0"/>
              <a:t>drugs </a:t>
            </a:r>
            <a:r>
              <a:rPr lang="en-US" sz="1800" u="sng" dirty="0"/>
              <a:t>for years </a:t>
            </a:r>
            <a:r>
              <a:rPr lang="en-US" sz="1800" dirty="0"/>
              <a:t>before they were finally caught by </a:t>
            </a:r>
            <a:r>
              <a:rPr lang="en-US" sz="1800" dirty="0" smtClean="0"/>
              <a:t>the </a:t>
            </a:r>
            <a:r>
              <a:rPr lang="en-US" sz="1800" dirty="0"/>
              <a:t>police. – </a:t>
            </a:r>
            <a:r>
              <a:rPr lang="en-US" sz="1800" i="1" dirty="0" err="1"/>
              <a:t>Nossos</a:t>
            </a:r>
            <a:r>
              <a:rPr lang="en-US" sz="1800" i="1" dirty="0"/>
              <a:t> </a:t>
            </a:r>
            <a:r>
              <a:rPr lang="en-US" sz="1800" i="1" dirty="0" err="1"/>
              <a:t>vizinhos</a:t>
            </a:r>
            <a:r>
              <a:rPr lang="en-US" sz="1800" i="1" dirty="0"/>
              <a:t> </a:t>
            </a:r>
            <a:r>
              <a:rPr lang="en-US" sz="1800" b="1" i="1" dirty="0" err="1"/>
              <a:t>estavam</a:t>
            </a:r>
            <a:r>
              <a:rPr lang="en-US" sz="1800" b="1" i="1" dirty="0"/>
              <a:t> </a:t>
            </a:r>
            <a:r>
              <a:rPr lang="en-US" sz="1800" b="1" i="1" dirty="0" err="1" smtClean="0"/>
              <a:t>traficando</a:t>
            </a:r>
            <a:r>
              <a:rPr lang="en-US" sz="1800" b="1" i="1" dirty="0" smtClean="0"/>
              <a:t> </a:t>
            </a:r>
            <a:r>
              <a:rPr lang="en-US" sz="1800" i="1" dirty="0" err="1"/>
              <a:t>drogas</a:t>
            </a:r>
            <a:r>
              <a:rPr lang="en-US" sz="1800" i="1" dirty="0"/>
              <a:t> </a:t>
            </a:r>
            <a:r>
              <a:rPr lang="en-US" sz="1800" i="1" u="sng" dirty="0" err="1"/>
              <a:t>há</a:t>
            </a:r>
            <a:r>
              <a:rPr lang="en-US" sz="1800" i="1" u="sng" dirty="0"/>
              <a:t> </a:t>
            </a:r>
            <a:r>
              <a:rPr lang="en-US" sz="1800" i="1" u="sng" dirty="0" err="1"/>
              <a:t>anos</a:t>
            </a:r>
            <a:r>
              <a:rPr lang="en-US" sz="1800" i="1" u="sng" dirty="0"/>
              <a:t> </a:t>
            </a:r>
            <a:r>
              <a:rPr lang="en-US" sz="1800" i="1" dirty="0"/>
              <a:t>antes da </a:t>
            </a:r>
            <a:r>
              <a:rPr lang="en-US" sz="1800" i="1" dirty="0" err="1"/>
              <a:t>polícia</a:t>
            </a:r>
            <a:r>
              <a:rPr lang="en-US" sz="1800" i="1" dirty="0"/>
              <a:t> </a:t>
            </a:r>
            <a:r>
              <a:rPr lang="en-US" sz="1800" i="1" dirty="0" err="1"/>
              <a:t>finalmente</a:t>
            </a:r>
            <a:r>
              <a:rPr lang="en-US" sz="1800" i="1" dirty="0"/>
              <a:t> </a:t>
            </a:r>
            <a:r>
              <a:rPr lang="en-US" sz="1800" i="1" dirty="0" err="1"/>
              <a:t>pegá-los</a:t>
            </a:r>
            <a:r>
              <a:rPr lang="en-US" sz="1800" i="1" dirty="0"/>
              <a:t>.</a:t>
            </a:r>
          </a:p>
          <a:p>
            <a:pPr marL="285750" lvl="1" indent="-285750"/>
            <a:r>
              <a:rPr lang="en-US" sz="1800" dirty="0"/>
              <a:t>Annie </a:t>
            </a:r>
            <a:r>
              <a:rPr lang="en-US" sz="1800" b="1" dirty="0"/>
              <a:t>had been trying </a:t>
            </a:r>
            <a:r>
              <a:rPr lang="en-US" sz="1800" dirty="0"/>
              <a:t>to locate her birth family </a:t>
            </a:r>
            <a:r>
              <a:rPr lang="en-US" sz="1800" u="sng" dirty="0"/>
              <a:t>for over 3 years </a:t>
            </a:r>
            <a:r>
              <a:rPr lang="en-US" sz="1800" dirty="0"/>
              <a:t>when she finally discovered where they were. – </a:t>
            </a:r>
            <a:r>
              <a:rPr lang="en-US" sz="1800" i="1" dirty="0"/>
              <a:t>A Annie </a:t>
            </a:r>
            <a:r>
              <a:rPr lang="en-US" sz="1800" b="1" i="1" dirty="0" err="1"/>
              <a:t>estava</a:t>
            </a:r>
            <a:r>
              <a:rPr lang="en-US" sz="1800" b="1" i="1" dirty="0"/>
              <a:t> </a:t>
            </a:r>
            <a:r>
              <a:rPr lang="en-US" sz="1800" b="1" i="1" dirty="0" err="1"/>
              <a:t>tentando</a:t>
            </a:r>
            <a:r>
              <a:rPr lang="en-US" sz="1800" b="1" i="1" dirty="0"/>
              <a:t> </a:t>
            </a:r>
            <a:r>
              <a:rPr lang="en-US" sz="1800" i="1" dirty="0" err="1"/>
              <a:t>localizar</a:t>
            </a:r>
            <a:r>
              <a:rPr lang="en-US" sz="1800" i="1" dirty="0"/>
              <a:t> a </a:t>
            </a:r>
            <a:r>
              <a:rPr lang="en-US" sz="1800" i="1" dirty="0" err="1"/>
              <a:t>família</a:t>
            </a:r>
            <a:r>
              <a:rPr lang="en-US" sz="1800" i="1" dirty="0"/>
              <a:t> de </a:t>
            </a:r>
            <a:r>
              <a:rPr lang="en-US" sz="1800" i="1" dirty="0" err="1"/>
              <a:t>nascimento</a:t>
            </a:r>
            <a:r>
              <a:rPr lang="en-US" sz="1800" i="1" dirty="0"/>
              <a:t> </a:t>
            </a:r>
            <a:r>
              <a:rPr lang="en-US" sz="1800" i="1" dirty="0" err="1"/>
              <a:t>dela</a:t>
            </a:r>
            <a:r>
              <a:rPr lang="en-US" sz="1800" i="1" dirty="0"/>
              <a:t> </a:t>
            </a:r>
            <a:r>
              <a:rPr lang="en-US" sz="1800" i="1" u="sng" dirty="0" err="1"/>
              <a:t>há</a:t>
            </a:r>
            <a:r>
              <a:rPr lang="en-US" sz="1800" i="1" u="sng" dirty="0"/>
              <a:t> </a:t>
            </a:r>
            <a:r>
              <a:rPr lang="en-US" sz="1800" i="1" u="sng" dirty="0" err="1"/>
              <a:t>mais</a:t>
            </a:r>
            <a:r>
              <a:rPr lang="en-US" sz="1800" i="1" u="sng" dirty="0"/>
              <a:t> que 3 </a:t>
            </a:r>
            <a:r>
              <a:rPr lang="en-US" sz="1800" i="1" dirty="0" err="1"/>
              <a:t>anos</a:t>
            </a:r>
            <a:r>
              <a:rPr lang="en-US" sz="1800" i="1" dirty="0"/>
              <a:t> </a:t>
            </a:r>
            <a:r>
              <a:rPr lang="en-US" sz="1800" i="1" dirty="0" err="1"/>
              <a:t>quando</a:t>
            </a:r>
            <a:r>
              <a:rPr lang="en-US" sz="1800" i="1" dirty="0"/>
              <a:t> </a:t>
            </a:r>
            <a:r>
              <a:rPr lang="en-US" sz="1800" i="1" dirty="0" err="1"/>
              <a:t>ela</a:t>
            </a:r>
            <a:r>
              <a:rPr lang="en-US" sz="1800" i="1" dirty="0"/>
              <a:t> </a:t>
            </a:r>
            <a:r>
              <a:rPr lang="en-US" sz="1800" i="1" dirty="0" err="1"/>
              <a:t>finalmente</a:t>
            </a:r>
            <a:r>
              <a:rPr lang="en-US" sz="1800" i="1" dirty="0"/>
              <a:t> </a:t>
            </a:r>
            <a:r>
              <a:rPr lang="en-US" sz="1800" i="1" dirty="0" err="1"/>
              <a:t>descobriu</a:t>
            </a:r>
            <a:r>
              <a:rPr lang="en-US" sz="1800" i="1" dirty="0"/>
              <a:t> </a:t>
            </a:r>
            <a:r>
              <a:rPr lang="en-US" sz="1800" i="1" dirty="0" err="1"/>
              <a:t>onde</a:t>
            </a:r>
            <a:r>
              <a:rPr lang="en-US" sz="1800" i="1" dirty="0"/>
              <a:t> </a:t>
            </a:r>
            <a:r>
              <a:rPr lang="en-US" sz="1800" i="1" dirty="0" err="1"/>
              <a:t>eles</a:t>
            </a:r>
            <a:r>
              <a:rPr lang="en-US" sz="1800" i="1" dirty="0"/>
              <a:t> </a:t>
            </a:r>
            <a:r>
              <a:rPr lang="en-US" sz="1800" i="1" dirty="0" err="1"/>
              <a:t>estavam</a:t>
            </a:r>
            <a:r>
              <a:rPr lang="en-US" sz="1800" i="1" dirty="0"/>
              <a:t>.</a:t>
            </a:r>
          </a:p>
          <a:p>
            <a:pPr marL="285750" lvl="1" indent="-285750"/>
            <a:endParaRPr lang="en-US" sz="1800" dirty="0"/>
          </a:p>
          <a:p>
            <a:pPr marL="45720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7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" y="187452"/>
            <a:ext cx="11811000" cy="1188720"/>
          </a:xfrm>
        </p:spPr>
        <p:txBody>
          <a:bodyPr/>
          <a:lstStyle/>
          <a:p>
            <a:r>
              <a:rPr lang="en-US" b="1" dirty="0" err="1"/>
              <a:t>PasT</a:t>
            </a:r>
            <a:r>
              <a:rPr lang="en-US" b="1" dirty="0"/>
              <a:t> CONTINUOUS X </a:t>
            </a:r>
            <a:r>
              <a:rPr lang="en-US" b="1" dirty="0" err="1"/>
              <a:t>PasT</a:t>
            </a:r>
            <a:r>
              <a:rPr lang="en-US" b="1" dirty="0"/>
              <a:t> PERFECT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1584960"/>
            <a:ext cx="11811000" cy="415506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b="1" dirty="0"/>
              <a:t>COMPARE:</a:t>
            </a:r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They </a:t>
            </a:r>
            <a:r>
              <a:rPr lang="en-US" b="1" dirty="0"/>
              <a:t>were traveling </a:t>
            </a:r>
            <a:r>
              <a:rPr lang="en-US" dirty="0"/>
              <a:t>when their house was robbed. – </a:t>
            </a:r>
            <a:r>
              <a:rPr lang="en-US" i="1" dirty="0" err="1"/>
              <a:t>Eles</a:t>
            </a:r>
            <a:r>
              <a:rPr lang="en-US" i="1" dirty="0"/>
              <a:t> </a:t>
            </a:r>
            <a:r>
              <a:rPr lang="en-US" i="1" dirty="0" err="1"/>
              <a:t>estavam</a:t>
            </a:r>
            <a:r>
              <a:rPr lang="en-US" i="1" dirty="0"/>
              <a:t> </a:t>
            </a:r>
            <a:r>
              <a:rPr lang="en-US" i="1" dirty="0" err="1"/>
              <a:t>viajando</a:t>
            </a:r>
            <a:r>
              <a:rPr lang="en-US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a casa dele </a:t>
            </a:r>
            <a:r>
              <a:rPr lang="en-US" i="1" dirty="0" err="1"/>
              <a:t>foi</a:t>
            </a:r>
            <a:r>
              <a:rPr lang="en-US" i="1" dirty="0"/>
              <a:t> </a:t>
            </a:r>
            <a:r>
              <a:rPr lang="en-US" i="1" dirty="0" err="1"/>
              <a:t>roubada</a:t>
            </a:r>
            <a:r>
              <a:rPr lang="en-US" i="1" dirty="0"/>
              <a:t>.</a:t>
            </a:r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They </a:t>
            </a:r>
            <a:r>
              <a:rPr lang="en-US" b="1" dirty="0"/>
              <a:t>had been traveling </a:t>
            </a:r>
            <a:r>
              <a:rPr lang="en-US" u="sng" dirty="0"/>
              <a:t>for 4 days </a:t>
            </a:r>
            <a:r>
              <a:rPr lang="en-US" dirty="0"/>
              <a:t>when they discovered that their house had been robbed. – </a:t>
            </a:r>
            <a:r>
              <a:rPr lang="en-US" i="1" dirty="0" err="1"/>
              <a:t>Eles</a:t>
            </a:r>
            <a:r>
              <a:rPr lang="en-US" i="1" dirty="0"/>
              <a:t> </a:t>
            </a:r>
            <a:r>
              <a:rPr lang="en-US" i="1" dirty="0" err="1"/>
              <a:t>estavam</a:t>
            </a:r>
            <a:r>
              <a:rPr lang="en-US" i="1" dirty="0"/>
              <a:t> </a:t>
            </a:r>
            <a:r>
              <a:rPr lang="en-US" i="1" dirty="0" err="1"/>
              <a:t>viajando</a:t>
            </a:r>
            <a:r>
              <a:rPr lang="en-US" i="1" dirty="0"/>
              <a:t> </a:t>
            </a:r>
            <a:r>
              <a:rPr lang="en-US" b="1" i="1" dirty="0" err="1"/>
              <a:t>há</a:t>
            </a:r>
            <a:r>
              <a:rPr lang="en-US" b="1" i="1" dirty="0"/>
              <a:t> 4 </a:t>
            </a:r>
            <a:r>
              <a:rPr lang="en-US" b="1" i="1" dirty="0" err="1"/>
              <a:t>dias</a:t>
            </a:r>
            <a:r>
              <a:rPr lang="en-US" b="1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</a:t>
            </a:r>
            <a:r>
              <a:rPr lang="en-US" i="1" dirty="0" err="1"/>
              <a:t>descobriram</a:t>
            </a:r>
            <a:r>
              <a:rPr lang="en-US" i="1" dirty="0"/>
              <a:t> que a casa deles </a:t>
            </a:r>
            <a:r>
              <a:rPr lang="en-US" i="1" dirty="0" err="1"/>
              <a:t>foi</a:t>
            </a:r>
            <a:r>
              <a:rPr lang="en-US" i="1" dirty="0"/>
              <a:t> </a:t>
            </a:r>
            <a:r>
              <a:rPr lang="en-US" i="1" dirty="0" err="1"/>
              <a:t>roubada</a:t>
            </a:r>
            <a:r>
              <a:rPr lang="en-US" i="1" dirty="0"/>
              <a:t>/</a:t>
            </a:r>
            <a:r>
              <a:rPr lang="en-US" i="1" dirty="0" err="1"/>
              <a:t>havia</a:t>
            </a:r>
            <a:r>
              <a:rPr lang="en-US" i="1" dirty="0"/>
              <a:t> </a:t>
            </a:r>
            <a:r>
              <a:rPr lang="en-US" i="1" dirty="0" err="1"/>
              <a:t>sido</a:t>
            </a:r>
            <a:r>
              <a:rPr lang="en-US" i="1" dirty="0"/>
              <a:t> </a:t>
            </a:r>
            <a:r>
              <a:rPr lang="en-US" i="1" dirty="0" err="1"/>
              <a:t>roubada</a:t>
            </a:r>
            <a:r>
              <a:rPr lang="en-US" i="1" dirty="0"/>
              <a:t>.</a:t>
            </a:r>
          </a:p>
          <a:p>
            <a:pPr marL="0" indent="0"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dirty="0"/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dirty="0"/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We </a:t>
            </a:r>
            <a:r>
              <a:rPr lang="en-US" b="1" dirty="0"/>
              <a:t>were working </a:t>
            </a:r>
            <a:r>
              <a:rPr lang="en-US" dirty="0"/>
              <a:t>on the project when Sally left the room. – </a:t>
            </a:r>
            <a:r>
              <a:rPr lang="en-US" i="1" dirty="0" err="1"/>
              <a:t>Estávamos</a:t>
            </a:r>
            <a:r>
              <a:rPr lang="en-US" i="1" dirty="0"/>
              <a:t> </a:t>
            </a:r>
            <a:r>
              <a:rPr lang="en-US" i="1" dirty="0" err="1"/>
              <a:t>trabalhando</a:t>
            </a:r>
            <a:r>
              <a:rPr lang="en-US" i="1" dirty="0"/>
              <a:t> no </a:t>
            </a:r>
            <a:r>
              <a:rPr lang="en-US" i="1" dirty="0" err="1"/>
              <a:t>projeto</a:t>
            </a:r>
            <a:r>
              <a:rPr lang="en-US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a Sally </a:t>
            </a:r>
            <a:r>
              <a:rPr lang="en-US" i="1" dirty="0" err="1"/>
              <a:t>saiu</a:t>
            </a:r>
            <a:r>
              <a:rPr lang="en-US" i="1" dirty="0"/>
              <a:t> da </a:t>
            </a:r>
            <a:r>
              <a:rPr lang="en-US" i="1" dirty="0" err="1"/>
              <a:t>sala</a:t>
            </a:r>
            <a:r>
              <a:rPr lang="en-US" i="1" dirty="0"/>
              <a:t>.</a:t>
            </a:r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We </a:t>
            </a:r>
            <a:r>
              <a:rPr lang="en-US" b="1" dirty="0"/>
              <a:t>had been working </a:t>
            </a:r>
            <a:r>
              <a:rPr lang="en-US" u="sng" dirty="0"/>
              <a:t>for nearly 12 hours </a:t>
            </a:r>
            <a:r>
              <a:rPr lang="en-US" dirty="0"/>
              <a:t>when Sally left the room. – </a:t>
            </a:r>
            <a:r>
              <a:rPr lang="en-US" i="1" dirty="0" err="1"/>
              <a:t>Estávamos</a:t>
            </a:r>
            <a:r>
              <a:rPr lang="en-US" i="1" dirty="0"/>
              <a:t> </a:t>
            </a:r>
            <a:r>
              <a:rPr lang="en-US" i="1" dirty="0" err="1"/>
              <a:t>trabalhando</a:t>
            </a:r>
            <a:r>
              <a:rPr lang="en-US" i="1" dirty="0"/>
              <a:t> </a:t>
            </a:r>
            <a:r>
              <a:rPr lang="en-US" b="1" i="1" dirty="0" err="1"/>
              <a:t>há</a:t>
            </a:r>
            <a:r>
              <a:rPr lang="en-US" b="1" i="1" dirty="0"/>
              <a:t> </a:t>
            </a:r>
            <a:r>
              <a:rPr lang="en-US" b="1" i="1" dirty="0" err="1"/>
              <a:t>quase</a:t>
            </a:r>
            <a:r>
              <a:rPr lang="en-US" b="1" i="1" dirty="0"/>
              <a:t> 12 horas </a:t>
            </a:r>
            <a:r>
              <a:rPr lang="en-US" i="1" dirty="0" err="1"/>
              <a:t>quando</a:t>
            </a:r>
            <a:r>
              <a:rPr lang="en-US" i="1" dirty="0"/>
              <a:t> a Sally </a:t>
            </a:r>
            <a:r>
              <a:rPr lang="en-US" i="1" dirty="0" err="1"/>
              <a:t>saiu</a:t>
            </a:r>
            <a:r>
              <a:rPr lang="en-US" i="1" dirty="0"/>
              <a:t> da </a:t>
            </a:r>
            <a:r>
              <a:rPr lang="en-US" i="1" dirty="0" err="1"/>
              <a:t>sala</a:t>
            </a:r>
            <a:r>
              <a:rPr lang="en-US" i="1" dirty="0"/>
              <a:t>.</a:t>
            </a:r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dirty="0"/>
          </a:p>
          <a:p>
            <a:pPr marL="0" indent="0"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dirty="0"/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I </a:t>
            </a:r>
            <a:r>
              <a:rPr lang="en-US" b="1" dirty="0"/>
              <a:t>was sleeping </a:t>
            </a:r>
            <a:r>
              <a:rPr lang="en-US" dirty="0"/>
              <a:t>when the phone rang. –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i="1" dirty="0" err="1"/>
              <a:t>estava</a:t>
            </a:r>
            <a:r>
              <a:rPr lang="en-US" i="1" dirty="0"/>
              <a:t> </a:t>
            </a:r>
            <a:r>
              <a:rPr lang="en-US" i="1" dirty="0" err="1"/>
              <a:t>dormindo</a:t>
            </a:r>
            <a:r>
              <a:rPr lang="en-US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o </a:t>
            </a:r>
            <a:r>
              <a:rPr lang="en-US" i="1" dirty="0" err="1"/>
              <a:t>telefone</a:t>
            </a:r>
            <a:r>
              <a:rPr lang="en-US" i="1" dirty="0"/>
              <a:t> </a:t>
            </a:r>
            <a:r>
              <a:rPr lang="en-US" i="1" dirty="0" err="1"/>
              <a:t>tocou</a:t>
            </a:r>
            <a:r>
              <a:rPr lang="en-US" i="1" dirty="0"/>
              <a:t>.</a:t>
            </a:r>
          </a:p>
          <a:p>
            <a:pPr marL="182880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I </a:t>
            </a:r>
            <a:r>
              <a:rPr lang="en-US" b="1" dirty="0"/>
              <a:t>had been sleeping </a:t>
            </a:r>
            <a:r>
              <a:rPr lang="en-US" b="1" u="sng" dirty="0"/>
              <a:t>for 20 minutes </a:t>
            </a:r>
            <a:r>
              <a:rPr lang="en-US" dirty="0"/>
              <a:t>when the phone rang. – </a:t>
            </a:r>
            <a:r>
              <a:rPr lang="en-US" i="1" dirty="0" err="1"/>
              <a:t>Estava</a:t>
            </a:r>
            <a:r>
              <a:rPr lang="en-US" i="1" dirty="0"/>
              <a:t> </a:t>
            </a:r>
            <a:r>
              <a:rPr lang="en-US" i="1" dirty="0" err="1"/>
              <a:t>dormindo</a:t>
            </a:r>
            <a:r>
              <a:rPr lang="en-US" i="1" dirty="0"/>
              <a:t> </a:t>
            </a:r>
            <a:r>
              <a:rPr lang="en-US" b="1" i="1" dirty="0" err="1"/>
              <a:t>há</a:t>
            </a:r>
            <a:r>
              <a:rPr lang="en-US" b="1" i="1" dirty="0"/>
              <a:t> 20 </a:t>
            </a:r>
            <a:r>
              <a:rPr lang="en-US" b="1" i="1" dirty="0" err="1"/>
              <a:t>minutos</a:t>
            </a:r>
            <a:r>
              <a:rPr lang="en-US" b="1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o </a:t>
            </a:r>
            <a:r>
              <a:rPr lang="en-US" i="1" dirty="0" err="1"/>
              <a:t>telefone</a:t>
            </a:r>
            <a:r>
              <a:rPr lang="en-US" i="1" dirty="0"/>
              <a:t> </a:t>
            </a:r>
            <a:r>
              <a:rPr lang="en-US" i="1" dirty="0" err="1"/>
              <a:t>tocou</a:t>
            </a:r>
            <a:r>
              <a:rPr lang="en-US" i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2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33172"/>
            <a:ext cx="7729728" cy="1188720"/>
          </a:xfrm>
        </p:spPr>
        <p:txBody>
          <a:bodyPr/>
          <a:lstStyle/>
          <a:p>
            <a:r>
              <a:rPr lang="en-US"/>
              <a:t>Future perfect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" y="1691640"/>
            <a:ext cx="11353800" cy="49520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b="1" dirty="0"/>
              <a:t>To talk about events that will still continue on in the future. - </a:t>
            </a:r>
            <a:r>
              <a:rPr lang="en-US" b="1" i="1" dirty="0"/>
              <a:t>Para </a:t>
            </a:r>
            <a:r>
              <a:rPr lang="en-US" b="1" i="1" dirty="0" err="1"/>
              <a:t>falar</a:t>
            </a:r>
            <a:r>
              <a:rPr lang="en-US" b="1" i="1" dirty="0"/>
              <a:t> </a:t>
            </a:r>
            <a:r>
              <a:rPr lang="en-US" b="1" i="1" dirty="0" err="1"/>
              <a:t>sobre</a:t>
            </a:r>
            <a:r>
              <a:rPr lang="en-US" b="1" i="1" dirty="0"/>
              <a:t> </a:t>
            </a:r>
            <a:r>
              <a:rPr lang="en-US" b="1" i="1" dirty="0" err="1"/>
              <a:t>eventos</a:t>
            </a:r>
            <a:r>
              <a:rPr lang="en-US" b="1" i="1" dirty="0"/>
              <a:t> </a:t>
            </a:r>
            <a:r>
              <a:rPr lang="en-US" b="1" i="1" dirty="0" err="1"/>
              <a:t>futuros</a:t>
            </a:r>
            <a:r>
              <a:rPr lang="en-US" b="1" i="1" dirty="0"/>
              <a:t> que </a:t>
            </a:r>
            <a:r>
              <a:rPr lang="en-US" b="1" i="1" dirty="0" err="1"/>
              <a:t>ainda</a:t>
            </a:r>
            <a:r>
              <a:rPr lang="en-US" b="1" i="1" dirty="0"/>
              <a:t> </a:t>
            </a:r>
            <a:r>
              <a:rPr lang="en-US" b="1" i="1" dirty="0" err="1"/>
              <a:t>vão</a:t>
            </a:r>
            <a:r>
              <a:rPr lang="en-US" b="1" i="1" dirty="0"/>
              <a:t> </a:t>
            </a:r>
            <a:r>
              <a:rPr lang="en-US" b="1" i="1" dirty="0" err="1"/>
              <a:t>continuar</a:t>
            </a:r>
            <a:r>
              <a:rPr lang="en-US" b="1" i="1" dirty="0"/>
              <a:t> no </a:t>
            </a:r>
            <a:r>
              <a:rPr lang="en-US" b="1" i="1" dirty="0" err="1"/>
              <a:t>futuro</a:t>
            </a:r>
            <a:r>
              <a:rPr lang="en-US" b="1" i="1" dirty="0"/>
              <a:t>. </a:t>
            </a:r>
          </a:p>
          <a:p>
            <a:pPr marL="274637" lvl="1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1800" i="1" dirty="0" err="1"/>
              <a:t>Estrutura</a:t>
            </a:r>
            <a:r>
              <a:rPr lang="en-US" sz="1800" i="1" dirty="0"/>
              <a:t>: Subject + will have + past participle = </a:t>
            </a:r>
            <a:r>
              <a:rPr lang="en-US" sz="1800" i="1" dirty="0" err="1"/>
              <a:t>Sujeito</a:t>
            </a:r>
            <a:r>
              <a:rPr lang="en-US" sz="1800" i="1" dirty="0"/>
              <a:t> + </a:t>
            </a:r>
            <a:r>
              <a:rPr lang="en-US" sz="1800" i="1" dirty="0" err="1"/>
              <a:t>vai</a:t>
            </a:r>
            <a:r>
              <a:rPr lang="en-US" sz="1800" i="1" dirty="0"/>
              <a:t> </a:t>
            </a:r>
            <a:r>
              <a:rPr lang="en-US" sz="1800" i="1" dirty="0" err="1"/>
              <a:t>ter</a:t>
            </a:r>
            <a:r>
              <a:rPr lang="en-US" sz="1800" i="1" dirty="0"/>
              <a:t> + </a:t>
            </a:r>
            <a:r>
              <a:rPr lang="en-US" sz="1800" i="1" dirty="0" err="1"/>
              <a:t>particípio</a:t>
            </a:r>
            <a:endParaRPr lang="en-US" sz="1800" dirty="0"/>
          </a:p>
          <a:p>
            <a:pPr lvl="2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I </a:t>
            </a:r>
            <a:r>
              <a:rPr lang="en-US" sz="1800" b="1" dirty="0"/>
              <a:t>will have worked </a:t>
            </a:r>
            <a:r>
              <a:rPr lang="en-US" sz="1800" dirty="0"/>
              <a:t>as a teacher for 50 years by the time I’m 70 years old. = </a:t>
            </a:r>
            <a:r>
              <a:rPr lang="en-US" sz="1800" b="1" i="1" dirty="0"/>
              <a:t>Vou </a:t>
            </a:r>
            <a:r>
              <a:rPr lang="en-US" sz="1800" b="1" i="1" dirty="0" err="1"/>
              <a:t>ter</a:t>
            </a:r>
            <a:r>
              <a:rPr lang="en-US" sz="1800" b="1" i="1" dirty="0"/>
              <a:t> </a:t>
            </a:r>
            <a:r>
              <a:rPr lang="en-US" sz="1800" b="1" i="1" dirty="0" err="1"/>
              <a:t>trabalhado</a:t>
            </a:r>
            <a:r>
              <a:rPr lang="en-US" sz="1800" b="1" i="1" dirty="0"/>
              <a:t> </a:t>
            </a:r>
            <a:r>
              <a:rPr lang="en-US" sz="1800" i="1" dirty="0" err="1"/>
              <a:t>como</a:t>
            </a:r>
            <a:r>
              <a:rPr lang="en-US" sz="1800" i="1" dirty="0"/>
              <a:t> </a:t>
            </a:r>
            <a:r>
              <a:rPr lang="en-US" sz="1800" i="1" dirty="0" err="1"/>
              <a:t>professora</a:t>
            </a:r>
            <a:r>
              <a:rPr lang="en-US" sz="1800" i="1" dirty="0"/>
              <a:t> </a:t>
            </a:r>
            <a:r>
              <a:rPr lang="en-US" sz="1800" i="1" dirty="0" err="1"/>
              <a:t>por</a:t>
            </a:r>
            <a:r>
              <a:rPr lang="en-US" sz="1800" i="1" dirty="0"/>
              <a:t> 50 </a:t>
            </a:r>
            <a:r>
              <a:rPr lang="en-US" sz="1800" i="1" dirty="0" err="1"/>
              <a:t>anos</a:t>
            </a:r>
            <a:r>
              <a:rPr lang="en-US" sz="1800" i="1" dirty="0"/>
              <a:t> </a:t>
            </a:r>
            <a:r>
              <a:rPr lang="en-US" sz="1800" i="1" dirty="0" err="1" smtClean="0"/>
              <a:t>quando</a:t>
            </a:r>
            <a:r>
              <a:rPr lang="en-US" sz="1800" i="1" dirty="0" smtClean="0"/>
              <a:t> </a:t>
            </a:r>
            <a:r>
              <a:rPr lang="en-US" sz="1800" i="1" dirty="0" err="1"/>
              <a:t>eu</a:t>
            </a:r>
            <a:r>
              <a:rPr lang="en-US" sz="1800" i="1" dirty="0"/>
              <a:t> </a:t>
            </a:r>
            <a:r>
              <a:rPr lang="en-US" sz="1800" i="1" dirty="0" err="1"/>
              <a:t>tiver</a:t>
            </a:r>
            <a:r>
              <a:rPr lang="en-US" sz="1800" i="1" dirty="0"/>
              <a:t> 70 </a:t>
            </a:r>
            <a:r>
              <a:rPr lang="en-US" sz="1800" i="1" dirty="0" err="1"/>
              <a:t>anos</a:t>
            </a:r>
            <a:r>
              <a:rPr lang="en-US" sz="1800" i="1" dirty="0"/>
              <a:t> de </a:t>
            </a:r>
            <a:r>
              <a:rPr lang="en-US" sz="1800" i="1" dirty="0" err="1"/>
              <a:t>idade</a:t>
            </a:r>
            <a:r>
              <a:rPr lang="en-US" sz="1800" i="1" dirty="0"/>
              <a:t>. </a:t>
            </a:r>
          </a:p>
          <a:p>
            <a:pPr lvl="2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Maggie </a:t>
            </a:r>
            <a:r>
              <a:rPr lang="en-US" sz="1800" b="1" dirty="0"/>
              <a:t>will have written </a:t>
            </a:r>
            <a:r>
              <a:rPr lang="en-US" sz="1800" dirty="0"/>
              <a:t>over 100 pages in her new book by this time next week. </a:t>
            </a:r>
            <a:r>
              <a:rPr lang="en-US" sz="1800" i="1" dirty="0"/>
              <a:t>Maggie </a:t>
            </a:r>
            <a:r>
              <a:rPr lang="en-US" sz="1800" i="1" dirty="0" err="1"/>
              <a:t>vai</a:t>
            </a:r>
            <a:r>
              <a:rPr lang="en-US" sz="1800" i="1" dirty="0"/>
              <a:t> </a:t>
            </a:r>
            <a:r>
              <a:rPr lang="en-US" sz="1800" i="1" dirty="0" err="1"/>
              <a:t>ter</a:t>
            </a:r>
            <a:r>
              <a:rPr lang="en-US" sz="1800" i="1" dirty="0"/>
              <a:t> </a:t>
            </a:r>
            <a:r>
              <a:rPr lang="en-US" sz="1800" i="1" dirty="0" err="1"/>
              <a:t>escrito</a:t>
            </a:r>
            <a:r>
              <a:rPr lang="en-US" sz="1800" i="1" dirty="0"/>
              <a:t> </a:t>
            </a:r>
            <a:r>
              <a:rPr lang="en-US" sz="1800" i="1" dirty="0" err="1"/>
              <a:t>mais</a:t>
            </a:r>
            <a:r>
              <a:rPr lang="en-US" sz="1800" i="1" dirty="0"/>
              <a:t> de 100 </a:t>
            </a:r>
            <a:r>
              <a:rPr lang="en-US" sz="1800" i="1" dirty="0" err="1"/>
              <a:t>páginas</a:t>
            </a:r>
            <a:r>
              <a:rPr lang="en-US" sz="1800" i="1" dirty="0"/>
              <a:t> do </a:t>
            </a:r>
            <a:r>
              <a:rPr lang="en-US" sz="1800" i="1" dirty="0" err="1"/>
              <a:t>livro</a:t>
            </a:r>
            <a:r>
              <a:rPr lang="en-US" sz="1800" i="1" dirty="0"/>
              <a:t> novo </a:t>
            </a:r>
            <a:r>
              <a:rPr lang="en-US" sz="1800" i="1" dirty="0" err="1"/>
              <a:t>dela</a:t>
            </a:r>
            <a:r>
              <a:rPr lang="en-US" sz="1800" i="1" dirty="0"/>
              <a:t> </a:t>
            </a:r>
            <a:r>
              <a:rPr lang="en-US" sz="1800" i="1" dirty="0" err="1"/>
              <a:t>até</a:t>
            </a:r>
            <a:r>
              <a:rPr lang="en-US" sz="1800" i="1" dirty="0"/>
              <a:t> </a:t>
            </a:r>
            <a:r>
              <a:rPr lang="en-US" sz="1800" i="1" dirty="0" err="1"/>
              <a:t>semana</a:t>
            </a:r>
            <a:r>
              <a:rPr lang="en-US" sz="1800" i="1" dirty="0"/>
              <a:t> que </a:t>
            </a:r>
            <a:r>
              <a:rPr lang="en-US" sz="1800" i="1" dirty="0" err="1"/>
              <a:t>vem</a:t>
            </a:r>
            <a:r>
              <a:rPr lang="en-US" sz="1800" i="1" dirty="0"/>
              <a:t>.</a:t>
            </a:r>
          </a:p>
          <a:p>
            <a:pPr lvl="2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The medical residents </a:t>
            </a:r>
            <a:r>
              <a:rPr lang="en-US" sz="1800" b="1" dirty="0"/>
              <a:t>will have </a:t>
            </a:r>
            <a:r>
              <a:rPr lang="en-US" sz="1800" b="1" dirty="0" smtClean="0"/>
              <a:t>completed </a:t>
            </a:r>
            <a:r>
              <a:rPr lang="en-US" sz="1800" dirty="0"/>
              <a:t>more than 500 hours of surgery by the time they graduate. </a:t>
            </a:r>
            <a:r>
              <a:rPr lang="en-US" sz="1800" i="1" dirty="0" err="1"/>
              <a:t>Os</a:t>
            </a:r>
            <a:r>
              <a:rPr lang="en-US" sz="1800" i="1" dirty="0"/>
              <a:t> </a:t>
            </a:r>
            <a:r>
              <a:rPr lang="en-US" sz="1800" i="1" dirty="0" err="1"/>
              <a:t>médicos</a:t>
            </a:r>
            <a:r>
              <a:rPr lang="en-US" sz="1800" i="1" dirty="0"/>
              <a:t> </a:t>
            </a:r>
            <a:r>
              <a:rPr lang="en-US" sz="1800" i="1" dirty="0" err="1"/>
              <a:t>residentes</a:t>
            </a:r>
            <a:r>
              <a:rPr lang="en-US" sz="1800" i="1" dirty="0"/>
              <a:t> </a:t>
            </a:r>
            <a:r>
              <a:rPr lang="en-US" sz="1800" i="1" dirty="0" err="1"/>
              <a:t>vão</a:t>
            </a:r>
            <a:r>
              <a:rPr lang="en-US" sz="1800" i="1" dirty="0"/>
              <a:t> </a:t>
            </a:r>
            <a:r>
              <a:rPr lang="en-US" sz="1800" i="1" dirty="0" err="1"/>
              <a:t>ter</a:t>
            </a:r>
            <a:r>
              <a:rPr lang="en-US" sz="1800" i="1" dirty="0"/>
              <a:t> </a:t>
            </a:r>
            <a:r>
              <a:rPr lang="en-US" sz="1800" i="1" dirty="0" err="1"/>
              <a:t>cumprido</a:t>
            </a:r>
            <a:r>
              <a:rPr lang="en-US" sz="1800" i="1" dirty="0"/>
              <a:t> </a:t>
            </a:r>
            <a:r>
              <a:rPr lang="en-US" sz="1800" i="1" dirty="0" err="1"/>
              <a:t>mais</a:t>
            </a:r>
            <a:r>
              <a:rPr lang="en-US" sz="1800" i="1" dirty="0"/>
              <a:t> que 500 horas de </a:t>
            </a:r>
            <a:r>
              <a:rPr lang="en-US" sz="1800" i="1" dirty="0" err="1"/>
              <a:t>cirurgia</a:t>
            </a:r>
            <a:r>
              <a:rPr lang="en-US" sz="1800" i="1" dirty="0"/>
              <a:t> </a:t>
            </a:r>
            <a:r>
              <a:rPr lang="en-US" sz="1800" i="1" dirty="0" err="1"/>
              <a:t>até</a:t>
            </a:r>
            <a:r>
              <a:rPr lang="en-US" sz="1800" i="1" dirty="0"/>
              <a:t> o </a:t>
            </a:r>
            <a:r>
              <a:rPr lang="en-US" sz="1800" i="1" dirty="0" err="1"/>
              <a:t>momento</a:t>
            </a:r>
            <a:r>
              <a:rPr lang="en-US" sz="1800" i="1" dirty="0"/>
              <a:t> que </a:t>
            </a:r>
            <a:r>
              <a:rPr lang="en-US" sz="1800" i="1" dirty="0" err="1"/>
              <a:t>eles</a:t>
            </a:r>
            <a:r>
              <a:rPr lang="en-US" sz="1800" i="1" dirty="0"/>
              <a:t> se </a:t>
            </a:r>
            <a:r>
              <a:rPr lang="en-US" sz="1800" i="1" dirty="0" err="1"/>
              <a:t>graduarem</a:t>
            </a:r>
            <a:r>
              <a:rPr lang="en-US" sz="1800" i="1" dirty="0"/>
              <a:t>.</a:t>
            </a:r>
          </a:p>
          <a:p>
            <a:pPr lvl="2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I</a:t>
            </a:r>
            <a:r>
              <a:rPr lang="en-US" sz="1800" dirty="0" smtClean="0"/>
              <a:t> </a:t>
            </a:r>
            <a:r>
              <a:rPr lang="en-US" sz="1800" b="1" dirty="0"/>
              <a:t>will have run </a:t>
            </a:r>
            <a:r>
              <a:rPr lang="en-US" sz="1800" dirty="0"/>
              <a:t>over 200 miles by the time we finish our marathon training. </a:t>
            </a:r>
            <a:r>
              <a:rPr lang="en-US" sz="1800" i="1" dirty="0"/>
              <a:t>Eu </a:t>
            </a:r>
            <a:r>
              <a:rPr lang="en-US" sz="1800" i="1" dirty="0" err="1"/>
              <a:t>terei</a:t>
            </a:r>
            <a:r>
              <a:rPr lang="en-US" sz="1800" i="1" dirty="0"/>
              <a:t> corrido </a:t>
            </a:r>
            <a:r>
              <a:rPr lang="en-US" sz="1800" i="1" dirty="0" err="1"/>
              <a:t>mais</a:t>
            </a:r>
            <a:r>
              <a:rPr lang="en-US" sz="1800" i="1" dirty="0"/>
              <a:t> que 200 </a:t>
            </a:r>
            <a:r>
              <a:rPr lang="en-US" sz="1800" i="1" dirty="0" err="1"/>
              <a:t>milhas</a:t>
            </a:r>
            <a:r>
              <a:rPr lang="en-US" sz="1800" i="1" dirty="0"/>
              <a:t> </a:t>
            </a:r>
            <a:r>
              <a:rPr lang="en-US" sz="1800" i="1" dirty="0" err="1"/>
              <a:t>até</a:t>
            </a:r>
            <a:r>
              <a:rPr lang="en-US" sz="1800" i="1" dirty="0"/>
              <a:t> o </a:t>
            </a:r>
            <a:r>
              <a:rPr lang="en-US" sz="1800" i="1" dirty="0" err="1"/>
              <a:t>momento</a:t>
            </a:r>
            <a:r>
              <a:rPr lang="en-US" sz="1800" i="1" dirty="0"/>
              <a:t> que </a:t>
            </a:r>
            <a:r>
              <a:rPr lang="en-US" sz="1800" i="1" dirty="0" err="1"/>
              <a:t>terminarmos</a:t>
            </a:r>
            <a:r>
              <a:rPr lang="en-US" sz="1800" i="1" dirty="0"/>
              <a:t> </a:t>
            </a:r>
            <a:r>
              <a:rPr lang="en-US" sz="1800" i="1" dirty="0" err="1"/>
              <a:t>nosso</a:t>
            </a:r>
            <a:r>
              <a:rPr lang="en-US" sz="1800" i="1" dirty="0"/>
              <a:t> </a:t>
            </a:r>
            <a:r>
              <a:rPr lang="en-US" sz="1800" i="1" dirty="0" err="1"/>
              <a:t>treino</a:t>
            </a:r>
            <a:r>
              <a:rPr lang="en-US" sz="1800" i="1" dirty="0"/>
              <a:t> de </a:t>
            </a:r>
            <a:r>
              <a:rPr lang="en-US" sz="1800" i="1" dirty="0" err="1"/>
              <a:t>maratona</a:t>
            </a:r>
            <a:r>
              <a:rPr lang="en-US" sz="1800" i="1" dirty="0"/>
              <a:t>.</a:t>
            </a:r>
          </a:p>
          <a:p>
            <a:pPr lvl="2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By the time you finish this webinar, you </a:t>
            </a:r>
            <a:r>
              <a:rPr lang="en-US" sz="1800" b="1" dirty="0"/>
              <a:t>will have learned </a:t>
            </a:r>
            <a:r>
              <a:rPr lang="en-US" sz="1800" dirty="0"/>
              <a:t>all the perfect tenses in English.  </a:t>
            </a:r>
            <a:r>
              <a:rPr lang="en-US" sz="1800" i="1" dirty="0" err="1"/>
              <a:t>Até</a:t>
            </a:r>
            <a:r>
              <a:rPr lang="en-US" sz="1800" i="1" dirty="0"/>
              <a:t> a hora que </a:t>
            </a:r>
            <a:r>
              <a:rPr lang="en-US" sz="1800" i="1" dirty="0" err="1"/>
              <a:t>terminar</a:t>
            </a:r>
            <a:r>
              <a:rPr lang="en-US" sz="1800" i="1" dirty="0"/>
              <a:t> </a:t>
            </a:r>
            <a:r>
              <a:rPr lang="en-US" sz="1800" i="1" dirty="0" err="1"/>
              <a:t>esse</a:t>
            </a:r>
            <a:r>
              <a:rPr lang="en-US" sz="1800" i="1" dirty="0"/>
              <a:t> webinar, </a:t>
            </a:r>
            <a:r>
              <a:rPr lang="en-US" sz="1800" i="1" dirty="0" err="1"/>
              <a:t>você</a:t>
            </a:r>
            <a:r>
              <a:rPr lang="en-US" sz="1800" i="1" dirty="0"/>
              <a:t> </a:t>
            </a:r>
            <a:r>
              <a:rPr lang="en-US" sz="1800" i="1" dirty="0" err="1"/>
              <a:t>terá</a:t>
            </a:r>
            <a:r>
              <a:rPr lang="en-US" sz="1800" i="1" dirty="0"/>
              <a:t> </a:t>
            </a:r>
            <a:r>
              <a:rPr lang="en-US" sz="1800" i="1" dirty="0" err="1"/>
              <a:t>aprendido</a:t>
            </a:r>
            <a:r>
              <a:rPr lang="en-US" sz="1800" i="1" dirty="0"/>
              <a:t> </a:t>
            </a:r>
            <a:r>
              <a:rPr lang="en-US" sz="1800" i="1" dirty="0" err="1"/>
              <a:t>todos</a:t>
            </a:r>
            <a:r>
              <a:rPr lang="en-US" sz="1800" i="1" dirty="0"/>
              <a:t> </a:t>
            </a:r>
            <a:r>
              <a:rPr lang="en-US" sz="1800" i="1" dirty="0" err="1"/>
              <a:t>os</a:t>
            </a:r>
            <a:r>
              <a:rPr lang="en-US" sz="1800" i="1" dirty="0"/>
              <a:t> “tempos </a:t>
            </a:r>
            <a:r>
              <a:rPr lang="en-US" sz="1800" i="1" dirty="0" err="1"/>
              <a:t>perfeitos</a:t>
            </a:r>
            <a:r>
              <a:rPr lang="en-US" sz="1800" i="1" dirty="0"/>
              <a:t>” </a:t>
            </a:r>
            <a:r>
              <a:rPr lang="en-US" sz="1800" i="1" dirty="0" err="1"/>
              <a:t>em</a:t>
            </a:r>
            <a:r>
              <a:rPr lang="en-US" sz="1800" i="1" dirty="0"/>
              <a:t> </a:t>
            </a:r>
            <a:r>
              <a:rPr lang="en-US" sz="1800" i="1" dirty="0" err="1"/>
              <a:t>inglês</a:t>
            </a:r>
            <a:r>
              <a:rPr lang="en-US" sz="1800" i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6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" y="278892"/>
            <a:ext cx="11155680" cy="1188720"/>
          </a:xfrm>
        </p:spPr>
        <p:txBody>
          <a:bodyPr/>
          <a:lstStyle/>
          <a:p>
            <a:r>
              <a:rPr lang="en-US" b="1"/>
              <a:t>FUTURE PERFECT CONTINUOUS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175" y="1737360"/>
            <a:ext cx="11730038" cy="483489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b="1" dirty="0"/>
              <a:t>To talk about events will still be happening in the future. - </a:t>
            </a:r>
            <a:r>
              <a:rPr lang="en-US" b="1" i="1" dirty="0"/>
              <a:t>Para </a:t>
            </a:r>
            <a:r>
              <a:rPr lang="en-US" b="1" i="1" dirty="0" err="1"/>
              <a:t>falar</a:t>
            </a:r>
            <a:r>
              <a:rPr lang="en-US" b="1" i="1" dirty="0"/>
              <a:t> </a:t>
            </a:r>
            <a:r>
              <a:rPr lang="en-US" b="1" i="1" dirty="0" err="1"/>
              <a:t>sobre</a:t>
            </a:r>
            <a:r>
              <a:rPr lang="en-US" b="1" i="1" dirty="0"/>
              <a:t> </a:t>
            </a:r>
            <a:r>
              <a:rPr lang="en-US" b="1" i="1" dirty="0" err="1"/>
              <a:t>eventos</a:t>
            </a:r>
            <a:r>
              <a:rPr lang="en-US" b="1" i="1" dirty="0"/>
              <a:t> que </a:t>
            </a:r>
            <a:r>
              <a:rPr lang="en-US" b="1" i="1" dirty="0" err="1"/>
              <a:t>ainda</a:t>
            </a:r>
            <a:r>
              <a:rPr lang="en-US" b="1" i="1" dirty="0"/>
              <a:t> </a:t>
            </a:r>
            <a:r>
              <a:rPr lang="en-US" b="1" i="1" dirty="0" err="1"/>
              <a:t>vão</a:t>
            </a:r>
            <a:r>
              <a:rPr lang="en-US" b="1" i="1" dirty="0"/>
              <a:t> </a:t>
            </a:r>
            <a:r>
              <a:rPr lang="en-US" b="1" i="1" dirty="0" err="1"/>
              <a:t>estar</a:t>
            </a:r>
            <a:r>
              <a:rPr lang="en-US" b="1" i="1" dirty="0"/>
              <a:t> </a:t>
            </a:r>
            <a:r>
              <a:rPr lang="en-US" b="1" i="1" dirty="0" err="1"/>
              <a:t>acontecendo</a:t>
            </a:r>
            <a:r>
              <a:rPr lang="en-US" b="1" i="1" dirty="0"/>
              <a:t> no </a:t>
            </a:r>
            <a:r>
              <a:rPr lang="en-US" b="1" i="1" dirty="0" err="1"/>
              <a:t>futuro</a:t>
            </a:r>
            <a:r>
              <a:rPr lang="en-US" b="1" i="1" dirty="0"/>
              <a:t>. </a:t>
            </a:r>
          </a:p>
          <a:p>
            <a:pPr marL="0" indent="0" algn="ctr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dirty="0" err="1"/>
              <a:t>Estrutura</a:t>
            </a:r>
            <a:r>
              <a:rPr lang="en-US" dirty="0"/>
              <a:t>: will + have been + </a:t>
            </a:r>
            <a:r>
              <a:rPr lang="en-US" dirty="0" smtClean="0"/>
              <a:t>verb-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estarei</a:t>
            </a:r>
            <a:r>
              <a:rPr lang="en-US" dirty="0"/>
              <a:t> + </a:t>
            </a:r>
            <a:r>
              <a:rPr lang="en-US" dirty="0" err="1" smtClean="0"/>
              <a:t>gerúndio</a:t>
            </a:r>
            <a:r>
              <a:rPr lang="en-US" dirty="0" smtClean="0"/>
              <a:t>/</a:t>
            </a:r>
            <a:r>
              <a:rPr lang="en-US" dirty="0" err="1" smtClean="0"/>
              <a:t>terei</a:t>
            </a:r>
            <a:r>
              <a:rPr lang="en-US" dirty="0" smtClean="0"/>
              <a:t> + </a:t>
            </a:r>
            <a:r>
              <a:rPr lang="en-US" dirty="0" err="1" smtClean="0"/>
              <a:t>participio</a:t>
            </a:r>
            <a:r>
              <a:rPr lang="en-US" dirty="0" smtClean="0"/>
              <a:t> + </a:t>
            </a:r>
            <a:r>
              <a:rPr lang="en-US" dirty="0" err="1" smtClean="0"/>
              <a:t>gerúndio</a:t>
            </a:r>
            <a:endParaRPr lang="en-US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By the time I’m 80 years old, I </a:t>
            </a:r>
            <a:r>
              <a:rPr lang="en-US" sz="1800" b="1" dirty="0"/>
              <a:t>will have been living </a:t>
            </a:r>
            <a:r>
              <a:rPr lang="en-US" sz="1800" dirty="0"/>
              <a:t>in this house for 60 years. </a:t>
            </a:r>
            <a:r>
              <a:rPr lang="en-US" sz="1800" dirty="0" smtClean="0"/>
              <a:t>- </a:t>
            </a:r>
            <a:r>
              <a:rPr lang="en-US" sz="1800" i="1" dirty="0" err="1"/>
              <a:t>Quando</a:t>
            </a:r>
            <a:r>
              <a:rPr lang="en-US" sz="1800" i="1" dirty="0"/>
              <a:t> </a:t>
            </a:r>
            <a:r>
              <a:rPr lang="en-US" sz="1800" i="1" dirty="0" err="1"/>
              <a:t>eu</a:t>
            </a:r>
            <a:r>
              <a:rPr lang="en-US" sz="1800" i="1" dirty="0"/>
              <a:t> </a:t>
            </a:r>
            <a:r>
              <a:rPr lang="en-US" sz="1800" i="1" dirty="0" err="1"/>
              <a:t>tiver</a:t>
            </a:r>
            <a:r>
              <a:rPr lang="en-US" sz="1800" i="1" dirty="0"/>
              <a:t> 80 </a:t>
            </a:r>
            <a:r>
              <a:rPr lang="en-US" sz="1800" i="1" dirty="0" err="1"/>
              <a:t>anos</a:t>
            </a:r>
            <a:r>
              <a:rPr lang="en-US" sz="1800" i="1" dirty="0"/>
              <a:t> de </a:t>
            </a:r>
            <a:r>
              <a:rPr lang="en-US" sz="1800" i="1" dirty="0" err="1"/>
              <a:t>idade</a:t>
            </a:r>
            <a:r>
              <a:rPr lang="en-US" sz="1800" i="1" dirty="0"/>
              <a:t>, </a:t>
            </a:r>
            <a:r>
              <a:rPr lang="en-US" sz="1800" b="1" i="1" dirty="0" err="1"/>
              <a:t>estarei</a:t>
            </a:r>
            <a:r>
              <a:rPr lang="en-US" sz="1800" b="1" i="1" dirty="0"/>
              <a:t> </a:t>
            </a:r>
            <a:r>
              <a:rPr lang="en-US" sz="1800" b="1" i="1" dirty="0" err="1"/>
              <a:t>morando</a:t>
            </a:r>
            <a:r>
              <a:rPr lang="en-US" sz="1800" b="1" i="1" dirty="0"/>
              <a:t> </a:t>
            </a:r>
            <a:r>
              <a:rPr lang="en-US" sz="1800" i="1" dirty="0" err="1"/>
              <a:t>nesta</a:t>
            </a:r>
            <a:r>
              <a:rPr lang="en-US" sz="1800" i="1" dirty="0"/>
              <a:t> casa </a:t>
            </a:r>
            <a:r>
              <a:rPr lang="en-US" sz="1800" b="1" i="1" dirty="0" err="1"/>
              <a:t>há</a:t>
            </a:r>
            <a:r>
              <a:rPr lang="en-US" sz="1800" b="1" i="1" dirty="0"/>
              <a:t> </a:t>
            </a:r>
            <a:r>
              <a:rPr lang="en-US" sz="1800" i="1" dirty="0"/>
              <a:t>60 </a:t>
            </a:r>
            <a:r>
              <a:rPr lang="en-US" sz="1800" i="1" dirty="0" err="1"/>
              <a:t>anos</a:t>
            </a:r>
            <a:r>
              <a:rPr lang="en-US" sz="1800" i="1" dirty="0"/>
              <a:t>. 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By this time next year, we </a:t>
            </a:r>
            <a:r>
              <a:rPr lang="en-US" sz="1800" b="1" dirty="0"/>
              <a:t>will have been working </a:t>
            </a:r>
            <a:r>
              <a:rPr lang="en-US" sz="1800" dirty="0"/>
              <a:t>together for over 10 years. </a:t>
            </a:r>
            <a:r>
              <a:rPr lang="en-US" sz="1800" dirty="0" smtClean="0"/>
              <a:t> - </a:t>
            </a:r>
            <a:r>
              <a:rPr lang="en-US" sz="1800" i="1" dirty="0" err="1" smtClean="0"/>
              <a:t>Até</a:t>
            </a:r>
            <a:r>
              <a:rPr lang="en-US" sz="1800" i="1" dirty="0" smtClean="0"/>
              <a:t> </a:t>
            </a:r>
            <a:r>
              <a:rPr lang="en-US" sz="1800" i="1" dirty="0" err="1"/>
              <a:t>esse</a:t>
            </a:r>
            <a:r>
              <a:rPr lang="en-US" sz="1800" i="1" dirty="0"/>
              <a:t> </a:t>
            </a:r>
            <a:r>
              <a:rPr lang="en-US" sz="1800" i="1" dirty="0" err="1"/>
              <a:t>momento</a:t>
            </a:r>
            <a:r>
              <a:rPr lang="en-US" sz="1800" i="1" dirty="0"/>
              <a:t> no </a:t>
            </a:r>
            <a:r>
              <a:rPr lang="en-US" sz="1800" i="1" dirty="0" err="1"/>
              <a:t>ano</a:t>
            </a:r>
            <a:r>
              <a:rPr lang="en-US" sz="1800" i="1" dirty="0"/>
              <a:t> que </a:t>
            </a:r>
            <a:r>
              <a:rPr lang="en-US" sz="1800" i="1" dirty="0" err="1"/>
              <a:t>vem</a:t>
            </a:r>
            <a:r>
              <a:rPr lang="en-US" sz="1800" i="1" dirty="0"/>
              <a:t>, </a:t>
            </a:r>
            <a:r>
              <a:rPr lang="en-US" sz="1800" i="1" dirty="0" err="1"/>
              <a:t>nós</a:t>
            </a:r>
            <a:r>
              <a:rPr lang="en-US" sz="1800" i="1" dirty="0"/>
              <a:t> </a:t>
            </a:r>
            <a:r>
              <a:rPr lang="en-US" sz="1800" b="1" i="1" dirty="0" err="1"/>
              <a:t>teremos</a:t>
            </a:r>
            <a:r>
              <a:rPr lang="en-US" sz="1800" b="1" i="1" dirty="0"/>
              <a:t> </a:t>
            </a:r>
            <a:r>
              <a:rPr lang="en-US" sz="1800" b="1" i="1" dirty="0" err="1"/>
              <a:t>estado</a:t>
            </a:r>
            <a:r>
              <a:rPr lang="en-US" sz="1800" b="1" i="1" dirty="0"/>
              <a:t> </a:t>
            </a:r>
            <a:r>
              <a:rPr lang="en-US" sz="1800" b="1" i="1" dirty="0" err="1"/>
              <a:t>trabalhando</a:t>
            </a:r>
            <a:r>
              <a:rPr lang="en-US" sz="1800" b="1" i="1" dirty="0"/>
              <a:t> </a:t>
            </a:r>
            <a:r>
              <a:rPr lang="en-US" sz="1800" i="1" dirty="0" err="1"/>
              <a:t>juntos</a:t>
            </a:r>
            <a:r>
              <a:rPr lang="en-US" sz="1800" i="1" dirty="0"/>
              <a:t> </a:t>
            </a:r>
            <a:r>
              <a:rPr lang="en-US" sz="1800" i="1" dirty="0" err="1"/>
              <a:t>há</a:t>
            </a:r>
            <a:r>
              <a:rPr lang="en-US" sz="1800" i="1" dirty="0"/>
              <a:t> 10 </a:t>
            </a:r>
            <a:r>
              <a:rPr lang="en-US" sz="1800" i="1" dirty="0" err="1"/>
              <a:t>anos</a:t>
            </a:r>
            <a:r>
              <a:rPr lang="en-US" sz="1800" i="1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They </a:t>
            </a:r>
            <a:r>
              <a:rPr lang="en-US" sz="1800" b="1" dirty="0"/>
              <a:t>will have been waiting </a:t>
            </a:r>
            <a:r>
              <a:rPr lang="en-US" sz="1800" dirty="0"/>
              <a:t>for over 2 hours by the time the tow truck gets there. - </a:t>
            </a:r>
            <a:r>
              <a:rPr lang="en-US" sz="1800" i="1" dirty="0" err="1"/>
              <a:t>Eles</a:t>
            </a:r>
            <a:r>
              <a:rPr lang="en-US" sz="1800" i="1" dirty="0"/>
              <a:t> </a:t>
            </a:r>
            <a:r>
              <a:rPr lang="en-US" sz="1800" b="1" i="1" dirty="0" err="1"/>
              <a:t>estarão</a:t>
            </a:r>
            <a:r>
              <a:rPr lang="en-US" sz="1800" b="1" i="1" dirty="0"/>
              <a:t> </a:t>
            </a:r>
            <a:r>
              <a:rPr lang="en-US" sz="1800" b="1" i="1" dirty="0" err="1"/>
              <a:t>esperando</a:t>
            </a:r>
            <a:r>
              <a:rPr lang="en-US" sz="1800" b="1" i="1" dirty="0"/>
              <a:t> </a:t>
            </a:r>
            <a:r>
              <a:rPr lang="en-US" sz="1800" b="1" i="1" dirty="0" err="1"/>
              <a:t>há</a:t>
            </a:r>
            <a:r>
              <a:rPr lang="en-US" sz="1800" b="1" i="1" dirty="0"/>
              <a:t> </a:t>
            </a:r>
            <a:r>
              <a:rPr lang="en-US" sz="1800" i="1" dirty="0" err="1"/>
              <a:t>mais</a:t>
            </a:r>
            <a:r>
              <a:rPr lang="en-US" sz="1800" i="1" dirty="0"/>
              <a:t> de 2 horas </a:t>
            </a:r>
            <a:r>
              <a:rPr lang="en-US" sz="1800" i="1" dirty="0" err="1"/>
              <a:t>até</a:t>
            </a:r>
            <a:r>
              <a:rPr lang="en-US" sz="1800" i="1" dirty="0"/>
              <a:t> o </a:t>
            </a:r>
            <a:r>
              <a:rPr lang="en-US" sz="1800" i="1" dirty="0" err="1"/>
              <a:t>guincho</a:t>
            </a:r>
            <a:r>
              <a:rPr lang="en-US" sz="1800" i="1" dirty="0"/>
              <a:t> </a:t>
            </a:r>
            <a:r>
              <a:rPr lang="en-US" sz="1800" i="1" dirty="0" err="1"/>
              <a:t>chegar</a:t>
            </a:r>
            <a:r>
              <a:rPr lang="en-US" sz="1800" i="1" dirty="0"/>
              <a:t>. 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The children </a:t>
            </a:r>
            <a:r>
              <a:rPr lang="en-US" sz="1800" b="1" dirty="0"/>
              <a:t>will have been playing </a:t>
            </a:r>
            <a:r>
              <a:rPr lang="en-US" sz="1800" dirty="0"/>
              <a:t>for 5 hours by the time the birthday party ends. </a:t>
            </a:r>
            <a:r>
              <a:rPr lang="en-US" sz="1800" i="1" dirty="0"/>
              <a:t>As </a:t>
            </a:r>
            <a:r>
              <a:rPr lang="en-US" sz="1800" i="1" dirty="0" err="1"/>
              <a:t>crianças</a:t>
            </a:r>
            <a:r>
              <a:rPr lang="en-US" sz="1800" i="1" dirty="0"/>
              <a:t> </a:t>
            </a:r>
            <a:r>
              <a:rPr lang="en-US" sz="1800" b="1" i="1" dirty="0" err="1"/>
              <a:t>terão</a:t>
            </a:r>
            <a:r>
              <a:rPr lang="en-US" sz="1800" b="1" i="1" dirty="0"/>
              <a:t> </a:t>
            </a:r>
            <a:r>
              <a:rPr lang="en-US" sz="1800" b="1" i="1" dirty="0" err="1"/>
              <a:t>brincado</a:t>
            </a:r>
            <a:r>
              <a:rPr lang="en-US" sz="1800" b="1" i="1" dirty="0"/>
              <a:t> </a:t>
            </a:r>
            <a:r>
              <a:rPr lang="en-US" sz="1800" i="1" dirty="0" err="1"/>
              <a:t>por</a:t>
            </a:r>
            <a:r>
              <a:rPr lang="en-US" sz="1800" i="1" dirty="0"/>
              <a:t> 5 horas </a:t>
            </a:r>
            <a:r>
              <a:rPr lang="en-US" sz="1800" i="1" dirty="0" err="1"/>
              <a:t>até</a:t>
            </a:r>
            <a:r>
              <a:rPr lang="en-US" sz="1800" i="1" dirty="0"/>
              <a:t> o </a:t>
            </a:r>
            <a:r>
              <a:rPr lang="en-US" sz="1800" i="1" dirty="0" err="1"/>
              <a:t>momento</a:t>
            </a:r>
            <a:r>
              <a:rPr lang="en-US" sz="1800" i="1" dirty="0"/>
              <a:t> da </a:t>
            </a:r>
            <a:r>
              <a:rPr lang="en-US" sz="1800" i="1" dirty="0" err="1"/>
              <a:t>festa</a:t>
            </a:r>
            <a:r>
              <a:rPr lang="en-US" sz="1800" i="1" dirty="0"/>
              <a:t> de </a:t>
            </a:r>
            <a:r>
              <a:rPr lang="en-US" sz="1800" i="1" dirty="0" err="1"/>
              <a:t>aniversário</a:t>
            </a:r>
            <a:r>
              <a:rPr lang="en-US" sz="1800" i="1" dirty="0"/>
              <a:t> </a:t>
            </a:r>
            <a:r>
              <a:rPr lang="en-US" sz="1800" i="1" dirty="0" err="1"/>
              <a:t>acabar</a:t>
            </a:r>
            <a:r>
              <a:rPr lang="en-US" sz="1800" i="1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800" dirty="0"/>
              <a:t>Our flight has been delayed so many times! We </a:t>
            </a:r>
            <a:r>
              <a:rPr lang="en-US" sz="1800" b="1" dirty="0"/>
              <a:t>will have been waiting </a:t>
            </a:r>
            <a:r>
              <a:rPr lang="en-US" sz="1800" dirty="0"/>
              <a:t>here for over 20 hours by the time we board our flight! – </a:t>
            </a:r>
            <a:r>
              <a:rPr lang="en-US" sz="1800" i="1" dirty="0" err="1"/>
              <a:t>Nosso</a:t>
            </a:r>
            <a:r>
              <a:rPr lang="en-US" sz="1800" i="1" dirty="0"/>
              <a:t> </a:t>
            </a:r>
            <a:r>
              <a:rPr lang="en-US" sz="1800" i="1" dirty="0" err="1"/>
              <a:t>voo</a:t>
            </a:r>
            <a:r>
              <a:rPr lang="en-US" sz="1800" i="1" dirty="0"/>
              <a:t> tem </a:t>
            </a:r>
            <a:r>
              <a:rPr lang="en-US" sz="1800" i="1" dirty="0" err="1"/>
              <a:t>atrasado</a:t>
            </a:r>
            <a:r>
              <a:rPr lang="en-US" sz="1800" i="1" dirty="0"/>
              <a:t> </a:t>
            </a:r>
            <a:r>
              <a:rPr lang="en-US" sz="1800" i="1" dirty="0" err="1"/>
              <a:t>tantas</a:t>
            </a:r>
            <a:r>
              <a:rPr lang="en-US" sz="1800" i="1" dirty="0"/>
              <a:t> </a:t>
            </a:r>
            <a:r>
              <a:rPr lang="en-US" sz="1800" i="1" dirty="0" err="1"/>
              <a:t>vezes</a:t>
            </a:r>
            <a:r>
              <a:rPr lang="en-US" sz="1800" i="1" dirty="0"/>
              <a:t>! </a:t>
            </a:r>
            <a:r>
              <a:rPr lang="en-US" sz="1800" b="1" i="1" dirty="0" err="1"/>
              <a:t>Teremos</a:t>
            </a:r>
            <a:r>
              <a:rPr lang="en-US" sz="1800" b="1" i="1" dirty="0"/>
              <a:t> </a:t>
            </a:r>
            <a:r>
              <a:rPr lang="en-US" sz="1800" b="1" i="1" dirty="0" err="1"/>
              <a:t>estado</a:t>
            </a:r>
            <a:r>
              <a:rPr lang="en-US" sz="1800" b="1" i="1" dirty="0"/>
              <a:t> </a:t>
            </a:r>
            <a:r>
              <a:rPr lang="en-US" sz="1800" b="1" i="1" dirty="0" err="1"/>
              <a:t>esperando</a:t>
            </a:r>
            <a:r>
              <a:rPr lang="en-US" sz="1800" b="1" i="1" dirty="0"/>
              <a:t> </a:t>
            </a:r>
            <a:r>
              <a:rPr lang="en-US" sz="1800" i="1" dirty="0" err="1"/>
              <a:t>aqui</a:t>
            </a:r>
            <a:r>
              <a:rPr lang="en-US" sz="1800" i="1" dirty="0"/>
              <a:t> </a:t>
            </a:r>
            <a:r>
              <a:rPr lang="en-US" sz="1800" i="1" dirty="0" err="1"/>
              <a:t>há</a:t>
            </a:r>
            <a:r>
              <a:rPr lang="en-US" sz="1800" i="1" dirty="0"/>
              <a:t> </a:t>
            </a:r>
            <a:r>
              <a:rPr lang="en-US" sz="1800" i="1" dirty="0" err="1"/>
              <a:t>mais</a:t>
            </a:r>
            <a:r>
              <a:rPr lang="en-US" sz="1800" i="1" dirty="0"/>
              <a:t> de 20 horas </a:t>
            </a:r>
            <a:r>
              <a:rPr lang="en-US" sz="1800" i="1" dirty="0" err="1"/>
              <a:t>quando</a:t>
            </a:r>
            <a:r>
              <a:rPr lang="en-US" sz="1800" i="1" dirty="0"/>
              <a:t> </a:t>
            </a:r>
            <a:r>
              <a:rPr lang="en-US" sz="1800" i="1" dirty="0" err="1"/>
              <a:t>embarcar</a:t>
            </a:r>
            <a:r>
              <a:rPr lang="en-US" sz="1800" i="1" dirty="0"/>
              <a:t> </a:t>
            </a:r>
            <a:r>
              <a:rPr lang="en-US" sz="1800" i="1" dirty="0" err="1"/>
              <a:t>nosso</a:t>
            </a:r>
            <a:r>
              <a:rPr lang="en-US" sz="1800" i="1" dirty="0"/>
              <a:t> </a:t>
            </a:r>
            <a:r>
              <a:rPr lang="en-US" sz="1800" i="1" dirty="0" err="1"/>
              <a:t>voo</a:t>
            </a:r>
            <a:r>
              <a:rPr lang="en-US" sz="1800" i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3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GREAT JOB!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4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78879"/>
            <a:ext cx="7729728" cy="1188720"/>
          </a:xfrm>
        </p:spPr>
        <p:txBody>
          <a:bodyPr/>
          <a:lstStyle/>
          <a:p>
            <a:r>
              <a:rPr lang="en-US" dirty="0"/>
              <a:t>O que </a:t>
            </a:r>
            <a:r>
              <a:rPr lang="en-US" dirty="0" err="1"/>
              <a:t>vamos</a:t>
            </a:r>
            <a:r>
              <a:rPr lang="en-US" dirty="0"/>
              <a:t> </a:t>
            </a:r>
            <a:r>
              <a:rPr lang="en-US" dirty="0" err="1"/>
              <a:t>revisar</a:t>
            </a:r>
            <a:r>
              <a:rPr lang="en-US" dirty="0"/>
              <a:t> </a:t>
            </a:r>
            <a:r>
              <a:rPr lang="en-US" dirty="0" err="1"/>
              <a:t>nessa</a:t>
            </a:r>
            <a:r>
              <a:rPr lang="en-US" dirty="0"/>
              <a:t> aula?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925" y="1937004"/>
            <a:ext cx="10329863" cy="386943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altLang="pt-BR" sz="3600" b="1" dirty="0"/>
              <a:t>Present Perfect</a:t>
            </a:r>
          </a:p>
          <a:p>
            <a:r>
              <a:rPr lang="en-US" altLang="pt-BR" sz="3600" b="1" dirty="0"/>
              <a:t>Present Perfect Continuous</a:t>
            </a:r>
          </a:p>
          <a:p>
            <a:r>
              <a:rPr lang="en-US" altLang="pt-BR" sz="3600" b="1" dirty="0"/>
              <a:t>Past Perfect</a:t>
            </a:r>
          </a:p>
          <a:p>
            <a:r>
              <a:rPr lang="en-US" altLang="pt-BR" sz="3600" b="1" dirty="0"/>
              <a:t>Past Perfect Continuous</a:t>
            </a:r>
          </a:p>
          <a:p>
            <a:r>
              <a:rPr lang="en-US" altLang="pt-BR" sz="3600" b="1" dirty="0"/>
              <a:t>Future Perfect x Future Perfect Continuous</a:t>
            </a:r>
          </a:p>
        </p:txBody>
      </p:sp>
    </p:spTree>
    <p:extLst>
      <p:ext uri="{BB962C8B-B14F-4D97-AF65-F5344CB8AC3E}">
        <p14:creationId xmlns:p14="http://schemas.microsoft.com/office/powerpoint/2010/main" val="24651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035" y="128587"/>
            <a:ext cx="7729728" cy="77152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PRESENT PERFECT </a:t>
            </a:r>
            <a:br>
              <a:rPr lang="pt-BR" b="1" dirty="0"/>
            </a:br>
            <a:r>
              <a:rPr lang="pt-BR" sz="2000" b="1" dirty="0"/>
              <a:t>Sujeito + </a:t>
            </a:r>
            <a:r>
              <a:rPr lang="pt-BR" sz="2000" b="1" dirty="0" err="1"/>
              <a:t>has</a:t>
            </a:r>
            <a:r>
              <a:rPr lang="pt-BR" sz="2000" b="1" dirty="0"/>
              <a:t>/</a:t>
            </a:r>
            <a:r>
              <a:rPr lang="pt-BR" sz="2000" b="1" dirty="0" err="1"/>
              <a:t>have</a:t>
            </a:r>
            <a:r>
              <a:rPr lang="pt-BR" sz="2000" b="1" dirty="0"/>
              <a:t> (</a:t>
            </a:r>
            <a:r>
              <a:rPr lang="pt-BR" sz="2000" b="1" dirty="0" err="1"/>
              <a:t>not</a:t>
            </a:r>
            <a:r>
              <a:rPr lang="pt-BR" sz="2000" b="1" dirty="0"/>
              <a:t>) + </a:t>
            </a:r>
            <a:r>
              <a:rPr lang="pt-BR" sz="2000" b="1" dirty="0" err="1" smtClean="0"/>
              <a:t>past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participle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" y="1042988"/>
            <a:ext cx="11719559" cy="569309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sz="2400" b="1" dirty="0"/>
              <a:t>QUANDO USAMOS? – 03 situações</a:t>
            </a: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pt-BR" b="1" dirty="0" err="1"/>
              <a:t>To</a:t>
            </a:r>
            <a:r>
              <a:rPr lang="pt-BR" b="1" dirty="0"/>
              <a:t> </a:t>
            </a:r>
            <a:r>
              <a:rPr lang="pt-BR" b="1" dirty="0" err="1"/>
              <a:t>talk</a:t>
            </a:r>
            <a:r>
              <a:rPr lang="pt-BR" b="1" dirty="0"/>
              <a:t> </a:t>
            </a:r>
            <a:r>
              <a:rPr lang="pt-BR" b="1" dirty="0" err="1"/>
              <a:t>about</a:t>
            </a:r>
            <a:r>
              <a:rPr lang="pt-BR" b="1" dirty="0"/>
              <a:t> </a:t>
            </a:r>
            <a:r>
              <a:rPr lang="pt-BR" b="1" dirty="0" err="1"/>
              <a:t>things</a:t>
            </a:r>
            <a:r>
              <a:rPr lang="pt-BR" b="1" dirty="0"/>
              <a:t> </a:t>
            </a:r>
            <a:r>
              <a:rPr lang="pt-BR" b="1" dirty="0" err="1"/>
              <a:t>that</a:t>
            </a:r>
            <a:r>
              <a:rPr lang="pt-BR" b="1" dirty="0"/>
              <a:t> </a:t>
            </a:r>
            <a:r>
              <a:rPr lang="pt-BR" b="1" dirty="0" err="1"/>
              <a:t>happened</a:t>
            </a:r>
            <a:r>
              <a:rPr lang="pt-BR" b="1" dirty="0"/>
              <a:t> in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past</a:t>
            </a:r>
            <a:r>
              <a:rPr lang="pt-BR" b="1" dirty="0"/>
              <a:t> </a:t>
            </a:r>
            <a:r>
              <a:rPr lang="pt-BR" b="1" dirty="0" err="1"/>
              <a:t>without</a:t>
            </a:r>
            <a:r>
              <a:rPr lang="pt-BR" b="1" dirty="0"/>
              <a:t> a </a:t>
            </a:r>
            <a:r>
              <a:rPr lang="pt-BR" b="1" dirty="0" err="1"/>
              <a:t>specific</a:t>
            </a:r>
            <a:r>
              <a:rPr lang="pt-BR" b="1" dirty="0"/>
              <a:t> </a:t>
            </a:r>
            <a:r>
              <a:rPr lang="pt-BR" b="1" dirty="0" err="1"/>
              <a:t>mention</a:t>
            </a:r>
            <a:r>
              <a:rPr lang="pt-BR" b="1" dirty="0"/>
              <a:t> </a:t>
            </a:r>
            <a:r>
              <a:rPr lang="pt-BR" b="1" dirty="0" err="1"/>
              <a:t>of</a:t>
            </a:r>
            <a:r>
              <a:rPr lang="pt-BR" b="1" dirty="0"/>
              <a:t> time. - </a:t>
            </a:r>
            <a:r>
              <a:rPr lang="pt-BR" b="1" i="1" dirty="0"/>
              <a:t>Para falar sobre coisas que aconteceram no passado mas sem </a:t>
            </a:r>
            <a:r>
              <a:rPr lang="pt-BR" b="1" i="1" dirty="0" err="1"/>
              <a:t>menção</a:t>
            </a:r>
            <a:r>
              <a:rPr lang="pt-BR" b="1" i="1" dirty="0"/>
              <a:t> de momento </a:t>
            </a:r>
            <a:r>
              <a:rPr lang="pt-BR" b="1" i="1" dirty="0" err="1"/>
              <a:t>específico</a:t>
            </a:r>
            <a:r>
              <a:rPr lang="pt-BR" b="1" dirty="0"/>
              <a:t>  </a:t>
            </a:r>
          </a:p>
          <a:p>
            <a:pPr lvl="1"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(</a:t>
            </a:r>
            <a:r>
              <a:rPr lang="pt-BR" dirty="0" err="1"/>
              <a:t>I’ve</a:t>
            </a:r>
            <a:r>
              <a:rPr lang="pt-BR" dirty="0"/>
              <a:t>) </a:t>
            </a:r>
            <a:r>
              <a:rPr lang="pt-BR" dirty="0" err="1"/>
              <a:t>eaten</a:t>
            </a:r>
            <a:r>
              <a:rPr lang="pt-BR" dirty="0"/>
              <a:t> </a:t>
            </a:r>
            <a:r>
              <a:rPr lang="pt-BR" dirty="0" err="1"/>
              <a:t>frog</a:t>
            </a:r>
            <a:r>
              <a:rPr lang="pt-BR" dirty="0"/>
              <a:t> </a:t>
            </a:r>
            <a:r>
              <a:rPr lang="pt-BR" dirty="0" err="1"/>
              <a:t>legs</a:t>
            </a:r>
            <a:r>
              <a:rPr lang="pt-BR" dirty="0"/>
              <a:t> </a:t>
            </a:r>
            <a:r>
              <a:rPr lang="pt-BR" dirty="0" err="1"/>
              <a:t>before</a:t>
            </a:r>
            <a:r>
              <a:rPr lang="pt-BR" dirty="0"/>
              <a:t>.  </a:t>
            </a:r>
            <a:r>
              <a:rPr lang="pt-BR" dirty="0" err="1"/>
              <a:t>Have</a:t>
            </a:r>
            <a:r>
              <a:rPr lang="pt-BR" dirty="0"/>
              <a:t> </a:t>
            </a:r>
            <a:r>
              <a:rPr lang="pt-BR" dirty="0" err="1"/>
              <a:t>you</a:t>
            </a:r>
            <a:r>
              <a:rPr lang="pt-BR" dirty="0"/>
              <a:t>? – </a:t>
            </a:r>
            <a:r>
              <a:rPr lang="pt-BR" i="1" dirty="0"/>
              <a:t>Eu já comi rã antes. E você?</a:t>
            </a:r>
          </a:p>
          <a:p>
            <a:pPr lvl="1"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Pam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Steve </a:t>
            </a:r>
            <a:r>
              <a:rPr lang="pt-BR" dirty="0" err="1"/>
              <a:t>have</a:t>
            </a:r>
            <a:r>
              <a:rPr lang="pt-BR" dirty="0"/>
              <a:t> </a:t>
            </a:r>
            <a:r>
              <a:rPr lang="pt-BR" dirty="0" err="1"/>
              <a:t>already</a:t>
            </a:r>
            <a:r>
              <a:rPr lang="pt-BR" dirty="0"/>
              <a:t> </a:t>
            </a:r>
            <a:r>
              <a:rPr lang="pt-BR" dirty="0" err="1"/>
              <a:t>met</a:t>
            </a:r>
            <a:r>
              <a:rPr lang="pt-BR" dirty="0"/>
              <a:t> </a:t>
            </a:r>
            <a:r>
              <a:rPr lang="pt-BR" dirty="0" err="1"/>
              <a:t>eachother</a:t>
            </a:r>
            <a:r>
              <a:rPr lang="pt-BR" dirty="0"/>
              <a:t>. - </a:t>
            </a:r>
            <a:r>
              <a:rPr lang="pt-BR" i="1" dirty="0" err="1"/>
              <a:t>Pam</a:t>
            </a:r>
            <a:r>
              <a:rPr lang="pt-BR" i="1" dirty="0"/>
              <a:t> e Steve já se conheciam antes.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pt-BR" b="1" dirty="0" err="1"/>
              <a:t>To</a:t>
            </a:r>
            <a:r>
              <a:rPr lang="pt-BR" b="1" dirty="0"/>
              <a:t> </a:t>
            </a:r>
            <a:r>
              <a:rPr lang="pt-BR" b="1" dirty="0" err="1"/>
              <a:t>talk</a:t>
            </a:r>
            <a:r>
              <a:rPr lang="pt-BR" b="1" dirty="0"/>
              <a:t> </a:t>
            </a:r>
            <a:r>
              <a:rPr lang="pt-BR" b="1" dirty="0" err="1"/>
              <a:t>about</a:t>
            </a:r>
            <a:r>
              <a:rPr lang="pt-BR" b="1" dirty="0"/>
              <a:t> </a:t>
            </a:r>
            <a:r>
              <a:rPr lang="pt-BR" b="1" dirty="0" err="1"/>
              <a:t>something</a:t>
            </a:r>
            <a:r>
              <a:rPr lang="pt-BR" b="1" dirty="0"/>
              <a:t> </a:t>
            </a:r>
            <a:r>
              <a:rPr lang="pt-BR" b="1" dirty="0" err="1"/>
              <a:t>that</a:t>
            </a:r>
            <a:r>
              <a:rPr lang="pt-BR" b="1" dirty="0"/>
              <a:t> </a:t>
            </a:r>
            <a:r>
              <a:rPr lang="pt-BR" b="1" dirty="0" err="1"/>
              <a:t>started</a:t>
            </a:r>
            <a:r>
              <a:rPr lang="pt-BR" b="1" dirty="0"/>
              <a:t> in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past</a:t>
            </a:r>
            <a:r>
              <a:rPr lang="pt-BR" b="1" dirty="0"/>
              <a:t> </a:t>
            </a:r>
            <a:r>
              <a:rPr lang="pt-BR" b="1" dirty="0" err="1"/>
              <a:t>and</a:t>
            </a:r>
            <a:r>
              <a:rPr lang="pt-BR" b="1" dirty="0"/>
              <a:t> continues </a:t>
            </a:r>
            <a:r>
              <a:rPr lang="pt-BR" b="1" dirty="0" err="1"/>
              <a:t>into</a:t>
            </a:r>
            <a:r>
              <a:rPr lang="pt-BR" b="1" dirty="0"/>
              <a:t>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present</a:t>
            </a:r>
            <a:r>
              <a:rPr lang="pt-BR" b="1" dirty="0"/>
              <a:t>. - </a:t>
            </a:r>
            <a:r>
              <a:rPr lang="pt-BR" b="1" i="1" dirty="0"/>
              <a:t>Para falar sobre algo que </a:t>
            </a:r>
            <a:r>
              <a:rPr lang="pt-BR" b="1" i="1" dirty="0" err="1"/>
              <a:t>começou</a:t>
            </a:r>
            <a:r>
              <a:rPr lang="pt-BR" b="1" i="1" dirty="0"/>
              <a:t> no passado e continua no presente  </a:t>
            </a:r>
            <a:r>
              <a:rPr lang="pt-BR" b="1" dirty="0"/>
              <a:t>* Palavras chaves: </a:t>
            </a:r>
            <a:r>
              <a:rPr lang="pt-BR" b="1" dirty="0" err="1"/>
              <a:t>since</a:t>
            </a:r>
            <a:r>
              <a:rPr lang="pt-BR" b="1" dirty="0"/>
              <a:t> e for</a:t>
            </a:r>
            <a:endParaRPr lang="pt-BR" dirty="0"/>
          </a:p>
          <a:p>
            <a:pPr marL="560070" lvl="1" indent="-285750"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We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(</a:t>
            </a:r>
            <a:r>
              <a:rPr lang="pt-BR" dirty="0" err="1"/>
              <a:t>we’ve</a:t>
            </a:r>
            <a:r>
              <a:rPr lang="pt-BR" dirty="0"/>
              <a:t>) </a:t>
            </a:r>
            <a:r>
              <a:rPr lang="pt-BR" dirty="0" err="1"/>
              <a:t>been</a:t>
            </a:r>
            <a:r>
              <a:rPr lang="pt-BR" dirty="0"/>
              <a:t> </a:t>
            </a:r>
            <a:r>
              <a:rPr lang="pt-BR" dirty="0" err="1"/>
              <a:t>best</a:t>
            </a:r>
            <a:r>
              <a:rPr lang="pt-BR" dirty="0"/>
              <a:t> </a:t>
            </a:r>
            <a:r>
              <a:rPr lang="pt-BR" dirty="0" err="1"/>
              <a:t>friends</a:t>
            </a:r>
            <a:r>
              <a:rPr lang="pt-BR" dirty="0"/>
              <a:t> </a:t>
            </a:r>
            <a:r>
              <a:rPr lang="pt-BR" dirty="0" err="1"/>
              <a:t>since</a:t>
            </a:r>
            <a:r>
              <a:rPr lang="pt-BR" dirty="0"/>
              <a:t> high </a:t>
            </a:r>
            <a:r>
              <a:rPr lang="pt-BR" dirty="0" err="1"/>
              <a:t>school</a:t>
            </a:r>
            <a:r>
              <a:rPr lang="pt-BR" dirty="0"/>
              <a:t>. – </a:t>
            </a:r>
            <a:r>
              <a:rPr lang="pt-BR" i="1" dirty="0"/>
              <a:t>Somos melhores amigos desde o ensino médio.</a:t>
            </a:r>
          </a:p>
          <a:p>
            <a:pPr marL="560070" lvl="1" indent="-285750"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I’ve</a:t>
            </a:r>
            <a:r>
              <a:rPr lang="pt-BR" dirty="0"/>
              <a:t> ( </a:t>
            </a: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) </a:t>
            </a:r>
            <a:r>
              <a:rPr lang="pt-BR" dirty="0" err="1"/>
              <a:t>wanted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an</a:t>
            </a:r>
            <a:r>
              <a:rPr lang="pt-BR" dirty="0"/>
              <a:t> </a:t>
            </a:r>
            <a:r>
              <a:rPr lang="pt-BR" dirty="0" err="1"/>
              <a:t>actress</a:t>
            </a:r>
            <a:r>
              <a:rPr lang="pt-BR" dirty="0"/>
              <a:t> </a:t>
            </a:r>
            <a:r>
              <a:rPr lang="pt-BR" dirty="0" err="1"/>
              <a:t>since</a:t>
            </a:r>
            <a:r>
              <a:rPr lang="pt-BR" dirty="0"/>
              <a:t> </a:t>
            </a: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dirty="0" err="1"/>
              <a:t>was</a:t>
            </a:r>
            <a:r>
              <a:rPr lang="pt-BR" dirty="0"/>
              <a:t> a </a:t>
            </a:r>
            <a:r>
              <a:rPr lang="pt-BR" dirty="0" err="1"/>
              <a:t>child</a:t>
            </a:r>
            <a:r>
              <a:rPr lang="pt-BR" dirty="0"/>
              <a:t>. </a:t>
            </a:r>
            <a:r>
              <a:rPr lang="pt-BR" i="1" dirty="0"/>
              <a:t>Eu quero ser atriz desde que eu era criança.</a:t>
            </a:r>
          </a:p>
          <a:p>
            <a:pPr marL="560070" lvl="1" indent="-285750">
              <a:buClr>
                <a:schemeClr val="accent1">
                  <a:lumMod val="75000"/>
                </a:schemeClr>
              </a:buClr>
              <a:defRPr/>
            </a:pPr>
            <a:r>
              <a:rPr lang="pt-BR" dirty="0"/>
              <a:t>Sam </a:t>
            </a:r>
            <a:r>
              <a:rPr lang="pt-BR" dirty="0" err="1"/>
              <a:t>has</a:t>
            </a:r>
            <a:r>
              <a:rPr lang="pt-BR" dirty="0"/>
              <a:t> </a:t>
            </a:r>
            <a:r>
              <a:rPr lang="pt-BR" dirty="0" err="1"/>
              <a:t>worked</a:t>
            </a:r>
            <a:r>
              <a:rPr lang="pt-BR" dirty="0"/>
              <a:t> for </a:t>
            </a:r>
            <a:r>
              <a:rPr lang="pt-BR" dirty="0" err="1"/>
              <a:t>this</a:t>
            </a:r>
            <a:r>
              <a:rPr lang="pt-BR" dirty="0"/>
              <a:t> </a:t>
            </a:r>
            <a:r>
              <a:rPr lang="pt-BR" dirty="0" err="1"/>
              <a:t>company</a:t>
            </a:r>
            <a:r>
              <a:rPr lang="pt-BR" dirty="0"/>
              <a:t> </a:t>
            </a:r>
            <a:r>
              <a:rPr lang="pt-BR" dirty="0" err="1"/>
              <a:t>since</a:t>
            </a:r>
            <a:r>
              <a:rPr lang="pt-BR" dirty="0"/>
              <a:t> 2001. </a:t>
            </a:r>
            <a:r>
              <a:rPr lang="pt-BR" i="1" dirty="0"/>
              <a:t>Sam trabalha pra essa empresa desde 2001.</a:t>
            </a:r>
          </a:p>
          <a:p>
            <a:pPr marL="457200" indent="-457200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pt-BR" b="1" dirty="0" err="1"/>
              <a:t>To</a:t>
            </a:r>
            <a:r>
              <a:rPr lang="pt-BR" b="1" dirty="0"/>
              <a:t> </a:t>
            </a:r>
            <a:r>
              <a:rPr lang="pt-BR" b="1" dirty="0" err="1"/>
              <a:t>talk</a:t>
            </a:r>
            <a:r>
              <a:rPr lang="pt-BR" b="1" dirty="0"/>
              <a:t> </a:t>
            </a:r>
            <a:r>
              <a:rPr lang="pt-BR" b="1" dirty="0" err="1"/>
              <a:t>about</a:t>
            </a:r>
            <a:r>
              <a:rPr lang="pt-BR" b="1" dirty="0"/>
              <a:t> </a:t>
            </a:r>
            <a:r>
              <a:rPr lang="pt-BR" b="1" dirty="0" err="1"/>
              <a:t>something</a:t>
            </a:r>
            <a:r>
              <a:rPr lang="pt-BR" b="1" dirty="0"/>
              <a:t> </a:t>
            </a:r>
            <a:r>
              <a:rPr lang="pt-BR" b="1" dirty="0" err="1"/>
              <a:t>that</a:t>
            </a:r>
            <a:r>
              <a:rPr lang="pt-BR" b="1" dirty="0"/>
              <a:t> </a:t>
            </a:r>
            <a:r>
              <a:rPr lang="pt-BR" b="1" dirty="0" err="1"/>
              <a:t>happened</a:t>
            </a:r>
            <a:r>
              <a:rPr lang="pt-BR" b="1" dirty="0"/>
              <a:t> </a:t>
            </a:r>
            <a:r>
              <a:rPr lang="pt-BR" b="1" dirty="0" err="1"/>
              <a:t>repeatedly</a:t>
            </a:r>
            <a:r>
              <a:rPr lang="pt-BR" b="1" dirty="0"/>
              <a:t> in </a:t>
            </a:r>
            <a:r>
              <a:rPr lang="pt-BR" b="1" dirty="0" err="1"/>
              <a:t>the</a:t>
            </a:r>
            <a:r>
              <a:rPr lang="pt-BR" b="1" dirty="0"/>
              <a:t> </a:t>
            </a:r>
            <a:r>
              <a:rPr lang="pt-BR" b="1" dirty="0" err="1"/>
              <a:t>past</a:t>
            </a:r>
            <a:r>
              <a:rPr lang="pt-BR" b="1" dirty="0"/>
              <a:t> (</a:t>
            </a:r>
            <a:r>
              <a:rPr lang="pt-BR" b="1" dirty="0" err="1"/>
              <a:t>at</a:t>
            </a:r>
            <a:r>
              <a:rPr lang="pt-BR" b="1" dirty="0"/>
              <a:t> </a:t>
            </a:r>
            <a:r>
              <a:rPr lang="pt-BR" b="1" dirty="0" err="1"/>
              <a:t>an</a:t>
            </a:r>
            <a:r>
              <a:rPr lang="pt-BR" b="1" dirty="0"/>
              <a:t> </a:t>
            </a:r>
            <a:r>
              <a:rPr lang="pt-BR" b="1" dirty="0" err="1"/>
              <a:t>unmentioned</a:t>
            </a:r>
            <a:r>
              <a:rPr lang="pt-BR" b="1" dirty="0"/>
              <a:t> time) - </a:t>
            </a:r>
            <a:r>
              <a:rPr lang="pt-BR" b="1" i="1" dirty="0"/>
              <a:t>Para falar sobre algo que repetiu no passado sem menção de quando </a:t>
            </a:r>
            <a:r>
              <a:rPr lang="pt-BR" b="1" dirty="0"/>
              <a:t> * Palavras chaves: </a:t>
            </a:r>
            <a:r>
              <a:rPr lang="pt-BR" b="1" dirty="0" err="1"/>
              <a:t>several</a:t>
            </a:r>
            <a:r>
              <a:rPr lang="pt-BR" b="1" dirty="0"/>
              <a:t> times, </a:t>
            </a:r>
            <a:r>
              <a:rPr lang="pt-BR" b="1" dirty="0" err="1"/>
              <a:t>twice</a:t>
            </a:r>
            <a:r>
              <a:rPr lang="pt-BR" b="1" dirty="0"/>
              <a:t>, </a:t>
            </a:r>
            <a:r>
              <a:rPr lang="pt-BR" b="1" dirty="0" err="1"/>
              <a:t>many</a:t>
            </a:r>
            <a:r>
              <a:rPr lang="pt-BR" b="1" dirty="0"/>
              <a:t> times) </a:t>
            </a:r>
            <a:endParaRPr lang="pt-BR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dirty="0"/>
              <a:t>Kelly </a:t>
            </a:r>
            <a:r>
              <a:rPr lang="pt-BR" dirty="0" err="1"/>
              <a:t>has</a:t>
            </a:r>
            <a:r>
              <a:rPr lang="pt-BR" dirty="0"/>
              <a:t> </a:t>
            </a:r>
            <a:r>
              <a:rPr lang="pt-BR" dirty="0" err="1"/>
              <a:t>gone</a:t>
            </a:r>
            <a:r>
              <a:rPr lang="pt-BR" dirty="0"/>
              <a:t> </a:t>
            </a:r>
            <a:r>
              <a:rPr lang="pt-BR" dirty="0" err="1"/>
              <a:t>bungee</a:t>
            </a:r>
            <a:r>
              <a:rPr lang="pt-BR" dirty="0"/>
              <a:t> </a:t>
            </a:r>
            <a:r>
              <a:rPr lang="pt-BR" dirty="0" err="1"/>
              <a:t>jumping</a:t>
            </a:r>
            <a:r>
              <a:rPr lang="pt-BR" dirty="0"/>
              <a:t> </a:t>
            </a:r>
            <a:r>
              <a:rPr lang="pt-BR" dirty="0" err="1"/>
              <a:t>several</a:t>
            </a:r>
            <a:r>
              <a:rPr lang="pt-BR" dirty="0"/>
              <a:t> times </a:t>
            </a:r>
            <a:r>
              <a:rPr lang="pt-BR" dirty="0" err="1"/>
              <a:t>already</a:t>
            </a:r>
            <a:r>
              <a:rPr lang="pt-BR" dirty="0"/>
              <a:t>. </a:t>
            </a:r>
            <a:r>
              <a:rPr lang="pt-BR" i="1" dirty="0"/>
              <a:t>Kelly já pulou de </a:t>
            </a:r>
            <a:r>
              <a:rPr lang="pt-BR" i="1" dirty="0" err="1"/>
              <a:t>bungee</a:t>
            </a:r>
            <a:r>
              <a:rPr lang="pt-BR" i="1" dirty="0"/>
              <a:t> </a:t>
            </a:r>
            <a:r>
              <a:rPr lang="pt-BR" i="1" dirty="0" err="1"/>
              <a:t>jumping</a:t>
            </a:r>
            <a:r>
              <a:rPr lang="pt-BR" i="1" dirty="0"/>
              <a:t> muitas vezes.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dirty="0"/>
              <a:t>Peter </a:t>
            </a:r>
            <a:r>
              <a:rPr lang="pt-BR" dirty="0" err="1"/>
              <a:t>has</a:t>
            </a:r>
            <a:r>
              <a:rPr lang="pt-BR" dirty="0"/>
              <a:t> </a:t>
            </a:r>
            <a:r>
              <a:rPr lang="pt-BR" dirty="0" err="1"/>
              <a:t>gotten</a:t>
            </a:r>
            <a:r>
              <a:rPr lang="pt-BR" dirty="0"/>
              <a:t> </a:t>
            </a:r>
            <a:r>
              <a:rPr lang="pt-BR" dirty="0" err="1"/>
              <a:t>married</a:t>
            </a:r>
            <a:r>
              <a:rPr lang="pt-BR" dirty="0"/>
              <a:t> 5 times! </a:t>
            </a:r>
            <a:r>
              <a:rPr lang="pt-BR" i="1" dirty="0"/>
              <a:t>Peter já se casou 5 vezes.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dirty="0" err="1"/>
              <a:t>I’ve</a:t>
            </a:r>
            <a:r>
              <a:rPr lang="pt-BR" dirty="0"/>
              <a:t> </a:t>
            </a:r>
            <a:r>
              <a:rPr lang="pt-BR" dirty="0" err="1"/>
              <a:t>seen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movie</a:t>
            </a:r>
            <a:r>
              <a:rPr lang="pt-BR" dirty="0"/>
              <a:t> ”A Star </a:t>
            </a:r>
            <a:r>
              <a:rPr lang="pt-BR" dirty="0" err="1"/>
              <a:t>is</a:t>
            </a:r>
            <a:r>
              <a:rPr lang="pt-BR" dirty="0"/>
              <a:t> Born” </a:t>
            </a:r>
            <a:r>
              <a:rPr lang="pt-BR" dirty="0" err="1"/>
              <a:t>twice</a:t>
            </a:r>
            <a:r>
              <a:rPr lang="pt-BR" dirty="0"/>
              <a:t>. </a:t>
            </a:r>
            <a:r>
              <a:rPr lang="pt-BR" i="1" dirty="0"/>
              <a:t>Eu já vi o filme “Nasce uma estrela” duas vezes.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pt-BR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0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93180"/>
            <a:ext cx="7729728" cy="1188720"/>
          </a:xfrm>
        </p:spPr>
        <p:txBody>
          <a:bodyPr/>
          <a:lstStyle/>
          <a:p>
            <a:r>
              <a:rPr lang="pt-BR" b="1" dirty="0"/>
              <a:t>PRESENT PERFECT </a:t>
            </a:r>
            <a:r>
              <a:rPr lang="pt-BR" b="1" dirty="0" err="1"/>
              <a:t>X</a:t>
            </a:r>
            <a:r>
              <a:rPr lang="pt-BR" b="1" dirty="0"/>
              <a:t> SIMPLE PAST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1785938"/>
            <a:ext cx="11444287" cy="4569141"/>
          </a:xfrm>
          <a:solidFill>
            <a:schemeClr val="bg1"/>
          </a:solidFill>
        </p:spPr>
        <p:txBody>
          <a:bodyPr/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sz="3600" dirty="0"/>
              <a:t>COMPARE: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b="1" dirty="0" err="1"/>
              <a:t>have</a:t>
            </a:r>
            <a:r>
              <a:rPr lang="pt-BR" b="1" dirty="0"/>
              <a:t> </a:t>
            </a:r>
            <a:r>
              <a:rPr lang="pt-BR" b="1" dirty="0" err="1"/>
              <a:t>read</a:t>
            </a:r>
            <a:r>
              <a:rPr lang="pt-BR" b="1" dirty="0"/>
              <a:t> </a:t>
            </a:r>
            <a:r>
              <a:rPr lang="pt-BR" dirty="0" err="1"/>
              <a:t>this</a:t>
            </a:r>
            <a:r>
              <a:rPr lang="pt-BR" dirty="0"/>
              <a:t> book </a:t>
            </a:r>
            <a:r>
              <a:rPr lang="pt-BR" dirty="0" err="1"/>
              <a:t>already</a:t>
            </a:r>
            <a:r>
              <a:rPr lang="pt-BR" dirty="0"/>
              <a:t>. – </a:t>
            </a:r>
            <a:r>
              <a:rPr lang="pt-BR" i="1" dirty="0"/>
              <a:t>Eu já li esse livro</a:t>
            </a:r>
            <a:endParaRPr lang="pt-BR" dirty="0"/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b="1" dirty="0" err="1"/>
              <a:t>read</a:t>
            </a:r>
            <a:r>
              <a:rPr lang="pt-BR" dirty="0"/>
              <a:t> </a:t>
            </a:r>
            <a:r>
              <a:rPr lang="pt-BR" dirty="0" err="1"/>
              <a:t>this</a:t>
            </a:r>
            <a:r>
              <a:rPr lang="pt-BR" dirty="0"/>
              <a:t> book </a:t>
            </a:r>
            <a:r>
              <a:rPr lang="pt-BR" dirty="0" err="1"/>
              <a:t>when</a:t>
            </a:r>
            <a:r>
              <a:rPr lang="pt-BR" dirty="0"/>
              <a:t> </a:t>
            </a:r>
            <a:r>
              <a:rPr lang="pt-BR" dirty="0" err="1"/>
              <a:t>I</a:t>
            </a:r>
            <a:r>
              <a:rPr lang="pt-BR" dirty="0"/>
              <a:t> </a:t>
            </a:r>
            <a:r>
              <a:rPr lang="pt-BR" dirty="0" err="1"/>
              <a:t>was</a:t>
            </a:r>
            <a:r>
              <a:rPr lang="pt-BR" dirty="0"/>
              <a:t> 18 </a:t>
            </a:r>
            <a:r>
              <a:rPr lang="pt-BR" dirty="0" err="1"/>
              <a:t>years</a:t>
            </a:r>
            <a:r>
              <a:rPr lang="pt-BR" dirty="0"/>
              <a:t> </a:t>
            </a:r>
            <a:r>
              <a:rPr lang="pt-BR" dirty="0" err="1"/>
              <a:t>old</a:t>
            </a:r>
            <a:r>
              <a:rPr lang="pt-BR" dirty="0"/>
              <a:t>. – </a:t>
            </a:r>
            <a:r>
              <a:rPr lang="pt-BR" i="1" dirty="0"/>
              <a:t>Eu li esse livro quando eu tinha 18 anos.</a:t>
            </a:r>
          </a:p>
          <a:p>
            <a:pPr marL="0" indent="0"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  <a:defRPr/>
            </a:pPr>
            <a:endParaRPr lang="pt-BR" dirty="0"/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We’</a:t>
            </a:r>
            <a:r>
              <a:rPr lang="pt-BR" b="1" dirty="0" err="1"/>
              <a:t>ve</a:t>
            </a:r>
            <a:r>
              <a:rPr lang="pt-BR" b="1" dirty="0"/>
              <a:t> (</a:t>
            </a:r>
            <a:r>
              <a:rPr lang="pt-BR" b="1" dirty="0" err="1"/>
              <a:t>we</a:t>
            </a:r>
            <a:r>
              <a:rPr lang="pt-BR" b="1" dirty="0"/>
              <a:t> </a:t>
            </a:r>
            <a:r>
              <a:rPr lang="pt-BR" b="1" dirty="0" err="1"/>
              <a:t>have</a:t>
            </a:r>
            <a:r>
              <a:rPr lang="pt-BR" b="1" dirty="0"/>
              <a:t>) </a:t>
            </a:r>
            <a:r>
              <a:rPr lang="pt-BR" b="1" dirty="0" err="1"/>
              <a:t>met</a:t>
            </a:r>
            <a:r>
              <a:rPr lang="pt-BR" b="1" dirty="0"/>
              <a:t> </a:t>
            </a:r>
            <a:r>
              <a:rPr lang="pt-BR" dirty="0" err="1"/>
              <a:t>before</a:t>
            </a:r>
            <a:r>
              <a:rPr lang="pt-BR" dirty="0"/>
              <a:t>, </a:t>
            </a:r>
            <a:r>
              <a:rPr lang="pt-BR" dirty="0" err="1"/>
              <a:t>right</a:t>
            </a:r>
            <a:r>
              <a:rPr lang="pt-BR" dirty="0"/>
              <a:t>? </a:t>
            </a:r>
            <a:r>
              <a:rPr lang="pt-BR" i="1" dirty="0"/>
              <a:t>Nós já nos encontramos antes, certo?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pt-BR" dirty="0" err="1"/>
              <a:t>We</a:t>
            </a:r>
            <a:r>
              <a:rPr lang="pt-BR" dirty="0"/>
              <a:t> </a:t>
            </a:r>
            <a:r>
              <a:rPr lang="pt-BR" b="1" dirty="0" err="1"/>
              <a:t>met</a:t>
            </a:r>
            <a:r>
              <a:rPr lang="pt-BR" b="1" dirty="0"/>
              <a:t> </a:t>
            </a:r>
            <a:r>
              <a:rPr lang="pt-BR" dirty="0" err="1"/>
              <a:t>last</a:t>
            </a:r>
            <a:r>
              <a:rPr lang="pt-BR" dirty="0"/>
              <a:t> </a:t>
            </a:r>
            <a:r>
              <a:rPr lang="pt-BR" dirty="0" err="1"/>
              <a:t>year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Mike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Katie’s</a:t>
            </a:r>
            <a:r>
              <a:rPr lang="pt-BR" dirty="0"/>
              <a:t> </a:t>
            </a:r>
            <a:r>
              <a:rPr lang="pt-BR" dirty="0" err="1"/>
              <a:t>wedding</a:t>
            </a:r>
            <a:r>
              <a:rPr lang="pt-BR" dirty="0"/>
              <a:t>. </a:t>
            </a:r>
            <a:r>
              <a:rPr lang="pt-BR" i="1" dirty="0"/>
              <a:t>Nós nos conhecemos ano passado no casamento de Mike e Katie.</a:t>
            </a:r>
          </a:p>
          <a:p>
            <a:pPr marL="0" indent="0">
              <a:spcBef>
                <a:spcPts val="0"/>
              </a:spcBef>
              <a:buClr>
                <a:schemeClr val="accent1">
                  <a:lumMod val="75000"/>
                </a:schemeClr>
              </a:buClr>
              <a:buNone/>
              <a:defRPr/>
            </a:pPr>
            <a:endParaRPr lang="pt-BR" dirty="0"/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en-US" dirty="0"/>
              <a:t>The children </a:t>
            </a:r>
            <a:r>
              <a:rPr lang="en-US" b="1" dirty="0"/>
              <a:t>have been </a:t>
            </a:r>
            <a:r>
              <a:rPr lang="en-US" dirty="0"/>
              <a:t>to Disney Land twice. </a:t>
            </a:r>
            <a:r>
              <a:rPr lang="en-US" i="1" dirty="0"/>
              <a:t>As </a:t>
            </a:r>
            <a:r>
              <a:rPr lang="en-US" i="1" dirty="0" err="1"/>
              <a:t>crianças</a:t>
            </a:r>
            <a:r>
              <a:rPr lang="en-US" i="1" dirty="0"/>
              <a:t> </a:t>
            </a:r>
            <a:r>
              <a:rPr lang="en-US" i="1" dirty="0" err="1"/>
              <a:t>já</a:t>
            </a:r>
            <a:r>
              <a:rPr lang="en-US" i="1" dirty="0"/>
              <a:t> </a:t>
            </a:r>
            <a:r>
              <a:rPr lang="en-US" i="1" dirty="0" err="1"/>
              <a:t>foram</a:t>
            </a:r>
            <a:r>
              <a:rPr lang="en-US" i="1" dirty="0"/>
              <a:t> </a:t>
            </a:r>
            <a:r>
              <a:rPr lang="en-US" i="1" dirty="0" err="1"/>
              <a:t>pra</a:t>
            </a:r>
            <a:r>
              <a:rPr lang="en-US" i="1" dirty="0"/>
              <a:t> </a:t>
            </a:r>
            <a:r>
              <a:rPr lang="en-US" i="1" dirty="0" err="1"/>
              <a:t>Disneylandia</a:t>
            </a:r>
            <a:r>
              <a:rPr lang="en-US" i="1" dirty="0"/>
              <a:t> </a:t>
            </a:r>
            <a:r>
              <a:rPr lang="en-US" i="1" dirty="0" err="1"/>
              <a:t>duas</a:t>
            </a:r>
            <a:r>
              <a:rPr lang="en-US" i="1" dirty="0"/>
              <a:t> </a:t>
            </a:r>
            <a:r>
              <a:rPr lang="en-US" i="1" dirty="0" err="1"/>
              <a:t>vezes</a:t>
            </a:r>
            <a:r>
              <a:rPr lang="en-US" i="1" dirty="0"/>
              <a:t>.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en-US" dirty="0"/>
              <a:t>The children </a:t>
            </a:r>
            <a:r>
              <a:rPr lang="en-US" b="1" dirty="0"/>
              <a:t>went</a:t>
            </a:r>
            <a:r>
              <a:rPr lang="en-US" dirty="0"/>
              <a:t> to Disney Land twice last year. </a:t>
            </a:r>
            <a:r>
              <a:rPr lang="en-US" i="1" dirty="0"/>
              <a:t>As </a:t>
            </a:r>
            <a:r>
              <a:rPr lang="en-US" i="1" dirty="0" err="1"/>
              <a:t>crianças</a:t>
            </a:r>
            <a:r>
              <a:rPr lang="en-US" i="1" dirty="0"/>
              <a:t> </a:t>
            </a:r>
            <a:r>
              <a:rPr lang="en-US" i="1" dirty="0" err="1"/>
              <a:t>foram</a:t>
            </a:r>
            <a:r>
              <a:rPr lang="en-US" i="1" dirty="0"/>
              <a:t> </a:t>
            </a:r>
            <a:r>
              <a:rPr lang="en-US" i="1" dirty="0" err="1"/>
              <a:t>pra</a:t>
            </a:r>
            <a:r>
              <a:rPr lang="en-US" i="1" dirty="0"/>
              <a:t> </a:t>
            </a:r>
            <a:r>
              <a:rPr lang="en-US" i="1" dirty="0" err="1"/>
              <a:t>Disneylandia</a:t>
            </a:r>
            <a:r>
              <a:rPr lang="en-US" i="1" dirty="0"/>
              <a:t> </a:t>
            </a:r>
            <a:r>
              <a:rPr lang="en-US" i="1" dirty="0" err="1"/>
              <a:t>duas</a:t>
            </a:r>
            <a:r>
              <a:rPr lang="en-US" i="1" dirty="0"/>
              <a:t> </a:t>
            </a:r>
            <a:r>
              <a:rPr lang="en-US" i="1" dirty="0" err="1"/>
              <a:t>vezes</a:t>
            </a:r>
            <a:r>
              <a:rPr lang="en-US" i="1" dirty="0"/>
              <a:t> </a:t>
            </a:r>
            <a:r>
              <a:rPr lang="en-US" i="1" dirty="0" err="1"/>
              <a:t>ano</a:t>
            </a:r>
            <a:r>
              <a:rPr lang="en-US" i="1" dirty="0"/>
              <a:t> </a:t>
            </a:r>
            <a:r>
              <a:rPr lang="en-US" i="1" dirty="0" err="1"/>
              <a:t>passado</a:t>
            </a:r>
            <a:r>
              <a:rPr lang="en-US" i="1" dirty="0"/>
              <a:t>.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endParaRPr lang="en-US" i="1" dirty="0"/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en-US" dirty="0"/>
              <a:t>I’</a:t>
            </a:r>
            <a:r>
              <a:rPr lang="en-US" b="1" dirty="0"/>
              <a:t>ve been robbed </a:t>
            </a:r>
            <a:r>
              <a:rPr lang="en-US" dirty="0"/>
              <a:t>several times. </a:t>
            </a:r>
            <a:r>
              <a:rPr lang="en-US" i="1" dirty="0"/>
              <a:t>Eu </a:t>
            </a:r>
            <a:r>
              <a:rPr lang="en-US" i="1" dirty="0" err="1"/>
              <a:t>já</a:t>
            </a:r>
            <a:r>
              <a:rPr lang="en-US" i="1" dirty="0"/>
              <a:t> </a:t>
            </a:r>
            <a:r>
              <a:rPr lang="en-US" i="1" dirty="0" err="1"/>
              <a:t>fui</a:t>
            </a:r>
            <a:r>
              <a:rPr lang="en-US" i="1" dirty="0"/>
              <a:t> </a:t>
            </a:r>
            <a:r>
              <a:rPr lang="en-US" i="1" dirty="0" err="1"/>
              <a:t>roubado</a:t>
            </a:r>
            <a:r>
              <a:rPr lang="en-US" i="1" dirty="0"/>
              <a:t>(a) </a:t>
            </a:r>
            <a:r>
              <a:rPr lang="en-US" i="1" dirty="0" err="1"/>
              <a:t>muitas</a:t>
            </a:r>
            <a:r>
              <a:rPr lang="en-US" i="1" dirty="0"/>
              <a:t> </a:t>
            </a:r>
            <a:r>
              <a:rPr lang="en-US" i="1" dirty="0" err="1"/>
              <a:t>vezes</a:t>
            </a:r>
            <a:r>
              <a:rPr lang="en-US" i="1" dirty="0"/>
              <a:t>.</a:t>
            </a:r>
          </a:p>
          <a:p>
            <a:pPr>
              <a:spcBef>
                <a:spcPts val="0"/>
              </a:spcBef>
              <a:buClr>
                <a:schemeClr val="accent1">
                  <a:lumMod val="75000"/>
                </a:schemeClr>
              </a:buClr>
              <a:defRPr/>
            </a:pPr>
            <a:r>
              <a:rPr lang="en-US" dirty="0"/>
              <a:t>I </a:t>
            </a:r>
            <a:r>
              <a:rPr lang="en-US" b="1" dirty="0"/>
              <a:t>was robbed/got robbed </a:t>
            </a:r>
            <a:r>
              <a:rPr lang="en-US" dirty="0"/>
              <a:t>last weekend. </a:t>
            </a:r>
            <a:r>
              <a:rPr lang="en-US" i="1" dirty="0"/>
              <a:t>Eu </a:t>
            </a:r>
            <a:r>
              <a:rPr lang="en-US" i="1" dirty="0" err="1"/>
              <a:t>fui</a:t>
            </a:r>
            <a:r>
              <a:rPr lang="en-US" i="1" dirty="0"/>
              <a:t> </a:t>
            </a:r>
            <a:r>
              <a:rPr lang="en-US" i="1" dirty="0" err="1"/>
              <a:t>roubado</a:t>
            </a:r>
            <a:r>
              <a:rPr lang="en-US" i="1" dirty="0"/>
              <a:t>(a) </a:t>
            </a:r>
            <a:r>
              <a:rPr lang="en-US" i="1" dirty="0" err="1"/>
              <a:t>fim</a:t>
            </a:r>
            <a:r>
              <a:rPr lang="en-US" i="1" dirty="0"/>
              <a:t> de </a:t>
            </a:r>
            <a:r>
              <a:rPr lang="en-US" i="1" dirty="0" err="1"/>
              <a:t>semana</a:t>
            </a:r>
            <a:r>
              <a:rPr lang="en-US" i="1" dirty="0"/>
              <a:t> </a:t>
            </a:r>
            <a:r>
              <a:rPr lang="en-US" i="1" dirty="0" err="1"/>
              <a:t>passado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192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215265"/>
            <a:ext cx="10815638" cy="1414463"/>
          </a:xfrm>
        </p:spPr>
        <p:txBody>
          <a:bodyPr/>
          <a:lstStyle/>
          <a:p>
            <a:r>
              <a:rPr lang="pt-BR" b="1"/>
              <a:t>PRESENT PERFECT CONTINUOUS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2014539"/>
            <a:ext cx="11582400" cy="368617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sz="2000" dirty="0" err="1"/>
              <a:t>We</a:t>
            </a:r>
            <a:r>
              <a:rPr lang="pt-BR" sz="2000" dirty="0"/>
              <a:t> use </a:t>
            </a:r>
            <a:r>
              <a:rPr lang="pt-BR" sz="2000" dirty="0" err="1"/>
              <a:t>the</a:t>
            </a:r>
            <a:r>
              <a:rPr lang="pt-BR" sz="2000" dirty="0"/>
              <a:t> </a:t>
            </a:r>
            <a:r>
              <a:rPr lang="pt-BR" sz="2000" b="1" dirty="0" err="1"/>
              <a:t>present</a:t>
            </a:r>
            <a:r>
              <a:rPr lang="pt-BR" sz="2000" b="1" dirty="0"/>
              <a:t> </a:t>
            </a:r>
            <a:r>
              <a:rPr lang="pt-BR" sz="2000" b="1" dirty="0" err="1"/>
              <a:t>perfect</a:t>
            </a:r>
            <a:r>
              <a:rPr lang="pt-BR" sz="2000" b="1" dirty="0"/>
              <a:t> </a:t>
            </a:r>
            <a:r>
              <a:rPr lang="pt-BR" sz="2000" b="1" dirty="0" err="1"/>
              <a:t>continuous</a:t>
            </a:r>
            <a:r>
              <a:rPr lang="pt-BR" sz="2000" b="1" dirty="0"/>
              <a:t> </a:t>
            </a:r>
            <a:r>
              <a:rPr lang="pt-BR" sz="2000" dirty="0" err="1"/>
              <a:t>to</a:t>
            </a:r>
            <a:r>
              <a:rPr lang="pt-BR" sz="2000" dirty="0"/>
              <a:t> </a:t>
            </a:r>
            <a:r>
              <a:rPr lang="pt-BR" sz="2000" dirty="0" err="1"/>
              <a:t>demonstrate</a:t>
            </a:r>
            <a:r>
              <a:rPr lang="pt-BR" sz="2000" dirty="0"/>
              <a:t> </a:t>
            </a:r>
            <a:r>
              <a:rPr lang="pt-BR" sz="2000" dirty="0" err="1"/>
              <a:t>the</a:t>
            </a:r>
            <a:r>
              <a:rPr lang="pt-BR" sz="2000" dirty="0"/>
              <a:t> </a:t>
            </a:r>
            <a:r>
              <a:rPr lang="pt-BR" sz="2000" b="1" u="sng" dirty="0" err="1"/>
              <a:t>duration</a:t>
            </a:r>
            <a:r>
              <a:rPr lang="pt-BR" sz="2000" dirty="0"/>
              <a:t> </a:t>
            </a:r>
            <a:r>
              <a:rPr lang="pt-BR" sz="2000" dirty="0" err="1"/>
              <a:t>of</a:t>
            </a:r>
            <a:r>
              <a:rPr lang="pt-BR" sz="2000" dirty="0"/>
              <a:t> </a:t>
            </a:r>
            <a:r>
              <a:rPr lang="pt-BR" sz="2000" dirty="0" err="1"/>
              <a:t>an</a:t>
            </a:r>
            <a:r>
              <a:rPr lang="pt-BR" sz="2000" dirty="0"/>
              <a:t> </a:t>
            </a:r>
            <a:r>
              <a:rPr lang="pt-BR" sz="2000" dirty="0" err="1"/>
              <a:t>activity</a:t>
            </a:r>
            <a:r>
              <a:rPr lang="pt-BR" sz="2000" dirty="0"/>
              <a:t> </a:t>
            </a:r>
            <a:r>
              <a:rPr lang="pt-BR" sz="2000" dirty="0" err="1"/>
              <a:t>that</a:t>
            </a:r>
            <a:r>
              <a:rPr lang="pt-BR" sz="2000" dirty="0"/>
              <a:t> </a:t>
            </a:r>
            <a:r>
              <a:rPr lang="pt-BR" sz="2000" dirty="0" err="1"/>
              <a:t>is</a:t>
            </a:r>
            <a:r>
              <a:rPr lang="pt-BR" sz="2000" dirty="0"/>
              <a:t> happening. - </a:t>
            </a:r>
            <a:r>
              <a:rPr lang="pt-BR" sz="2000" i="1" dirty="0"/>
              <a:t>Usamos o </a:t>
            </a:r>
            <a:r>
              <a:rPr lang="pt-BR" sz="2000" b="1" i="1" dirty="0" err="1"/>
              <a:t>present</a:t>
            </a:r>
            <a:r>
              <a:rPr lang="pt-BR" sz="2000" b="1" i="1" dirty="0"/>
              <a:t> </a:t>
            </a:r>
            <a:r>
              <a:rPr lang="pt-BR" sz="2000" b="1" i="1" dirty="0" err="1"/>
              <a:t>perfect</a:t>
            </a:r>
            <a:r>
              <a:rPr lang="pt-BR" sz="2000" b="1" i="1" dirty="0"/>
              <a:t> </a:t>
            </a:r>
            <a:r>
              <a:rPr lang="pt-BR" sz="2000" b="1" i="1" dirty="0" err="1"/>
              <a:t>continuous</a:t>
            </a:r>
            <a:r>
              <a:rPr lang="pt-BR" sz="2000" b="1" i="1" dirty="0"/>
              <a:t> </a:t>
            </a:r>
            <a:r>
              <a:rPr lang="pt-BR" sz="2000" i="1" dirty="0"/>
              <a:t>para mostrar a </a:t>
            </a:r>
            <a:r>
              <a:rPr lang="pt-BR" sz="2000" b="1" i="1" u="sng" dirty="0" err="1"/>
              <a:t>duração</a:t>
            </a:r>
            <a:r>
              <a:rPr lang="pt-BR" sz="2000" b="1" i="1" u="sng" dirty="0"/>
              <a:t> </a:t>
            </a:r>
            <a:r>
              <a:rPr lang="pt-BR" sz="2000" i="1" dirty="0"/>
              <a:t>de uma atividade que está acontecendo. 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pt-BR" sz="1400" i="1" dirty="0"/>
          </a:p>
          <a:p>
            <a:pPr marL="0" indent="0" algn="ctr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b="1" dirty="0"/>
              <a:t>Sujeito + </a:t>
            </a:r>
            <a:r>
              <a:rPr lang="pt-BR" b="1" dirty="0" err="1"/>
              <a:t>has</a:t>
            </a:r>
            <a:r>
              <a:rPr lang="pt-BR" b="1" dirty="0"/>
              <a:t>/</a:t>
            </a:r>
            <a:r>
              <a:rPr lang="pt-BR" b="1" dirty="0" err="1"/>
              <a:t>have</a:t>
            </a:r>
            <a:r>
              <a:rPr lang="pt-BR" b="1" dirty="0"/>
              <a:t> (</a:t>
            </a:r>
            <a:r>
              <a:rPr lang="pt-BR" b="1" dirty="0" err="1"/>
              <a:t>not</a:t>
            </a:r>
            <a:r>
              <a:rPr lang="pt-BR" b="1" dirty="0"/>
              <a:t>) + </a:t>
            </a:r>
            <a:r>
              <a:rPr lang="pt-BR" b="1" dirty="0" err="1"/>
              <a:t>been</a:t>
            </a:r>
            <a:r>
              <a:rPr lang="pt-BR" b="1" dirty="0"/>
              <a:t> + gerúndio</a:t>
            </a:r>
            <a:endParaRPr lang="pt-BR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I’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waiting</a:t>
            </a:r>
            <a:r>
              <a:rPr lang="pt-BR" sz="1800" b="1" dirty="0"/>
              <a:t> </a:t>
            </a:r>
            <a:r>
              <a:rPr lang="pt-BR" sz="1800" dirty="0"/>
              <a:t>in </a:t>
            </a:r>
            <a:r>
              <a:rPr lang="pt-BR" sz="1800" dirty="0" err="1"/>
              <a:t>this</a:t>
            </a:r>
            <a:r>
              <a:rPr lang="pt-BR" sz="1800" dirty="0"/>
              <a:t> </a:t>
            </a:r>
            <a:r>
              <a:rPr lang="pt-BR" sz="1800" dirty="0" err="1"/>
              <a:t>line</a:t>
            </a:r>
            <a:r>
              <a:rPr lang="pt-BR" sz="1800" dirty="0"/>
              <a:t> </a:t>
            </a:r>
            <a:r>
              <a:rPr lang="pt-BR" sz="1800" u="sng" dirty="0"/>
              <a:t>for </a:t>
            </a:r>
            <a:r>
              <a:rPr lang="pt-BR" sz="1800" u="sng" dirty="0" err="1"/>
              <a:t>an</a:t>
            </a:r>
            <a:r>
              <a:rPr lang="pt-BR" sz="1800" u="sng" dirty="0"/>
              <a:t> hour</a:t>
            </a:r>
            <a:r>
              <a:rPr lang="pt-BR" sz="1800" dirty="0"/>
              <a:t>. – </a:t>
            </a:r>
            <a:r>
              <a:rPr lang="pt-BR" sz="1800" i="1" dirty="0"/>
              <a:t>Estou esperando nessa fila </a:t>
            </a:r>
            <a:r>
              <a:rPr lang="pt-BR" sz="1800" i="1" u="sng" dirty="0"/>
              <a:t>há uma hora.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/>
              <a:t>The baby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sleeping</a:t>
            </a:r>
            <a:r>
              <a:rPr lang="pt-BR" sz="1800" b="1" dirty="0"/>
              <a:t> </a:t>
            </a:r>
            <a:r>
              <a:rPr lang="pt-BR" sz="1800" u="sng" dirty="0" err="1"/>
              <a:t>since</a:t>
            </a:r>
            <a:r>
              <a:rPr lang="pt-BR" sz="1800" u="sng" dirty="0"/>
              <a:t> 8:00 AM</a:t>
            </a:r>
            <a:r>
              <a:rPr lang="pt-BR" sz="1800" dirty="0"/>
              <a:t>. – </a:t>
            </a:r>
            <a:r>
              <a:rPr lang="pt-BR" sz="1800" i="1" dirty="0"/>
              <a:t>O bebê está dormindo </a:t>
            </a:r>
            <a:r>
              <a:rPr lang="pt-BR" sz="1800" i="1" u="sng" dirty="0"/>
              <a:t>desde às 8hrs da manhã.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We</a:t>
            </a:r>
            <a:r>
              <a:rPr lang="pt-BR" sz="1800" dirty="0"/>
              <a:t> </a:t>
            </a:r>
            <a:r>
              <a:rPr lang="pt-BR" sz="1800" b="1" dirty="0" err="1"/>
              <a:t>have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studying</a:t>
            </a:r>
            <a:r>
              <a:rPr lang="pt-BR" sz="1800" b="1" dirty="0"/>
              <a:t> </a:t>
            </a:r>
            <a:r>
              <a:rPr lang="pt-BR" sz="1800" u="sng" dirty="0"/>
              <a:t>for </a:t>
            </a:r>
            <a:r>
              <a:rPr lang="pt-BR" sz="1800" u="sng" dirty="0" err="1"/>
              <a:t>the</a:t>
            </a:r>
            <a:r>
              <a:rPr lang="pt-BR" sz="1800" u="sng" dirty="0"/>
              <a:t> </a:t>
            </a:r>
            <a:r>
              <a:rPr lang="pt-BR" sz="1800" u="sng" dirty="0" err="1"/>
              <a:t>past</a:t>
            </a:r>
            <a:r>
              <a:rPr lang="pt-BR" sz="1800" u="sng" dirty="0"/>
              <a:t> 3 hours. </a:t>
            </a:r>
            <a:r>
              <a:rPr lang="pt-BR" sz="1800" dirty="0"/>
              <a:t>– </a:t>
            </a:r>
            <a:r>
              <a:rPr lang="pt-BR" sz="1800" i="1" dirty="0"/>
              <a:t>Estamos estudando </a:t>
            </a:r>
            <a:r>
              <a:rPr lang="pt-BR" sz="1800" i="1" u="sng" dirty="0"/>
              <a:t>há </a:t>
            </a:r>
            <a:r>
              <a:rPr lang="pt-BR" sz="1800" i="1" u="sng" dirty="0" err="1"/>
              <a:t>tres</a:t>
            </a:r>
            <a:r>
              <a:rPr lang="pt-BR" sz="1800" i="1" u="sng" dirty="0"/>
              <a:t> horas já.</a:t>
            </a:r>
          </a:p>
          <a:p>
            <a:pPr marL="274320" lvl="1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pt-BR" i="1" u="sng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sz="1400" b="1" dirty="0"/>
              <a:t>*</a:t>
            </a:r>
            <a:r>
              <a:rPr lang="pt-BR" sz="1400" b="1" dirty="0" err="1"/>
              <a:t>Remember</a:t>
            </a:r>
            <a:r>
              <a:rPr lang="pt-BR" sz="1400" b="1" dirty="0"/>
              <a:t>: NON-ACTION VERBS CANNOT BE USED IN THE CONTINUOUS TENSE!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15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157164"/>
            <a:ext cx="11572875" cy="1328736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PRESENT PERFECT CONTINUOUS </a:t>
            </a:r>
            <a:br>
              <a:rPr lang="pt-BR" b="1" dirty="0"/>
            </a:br>
            <a:r>
              <a:rPr lang="pt-BR" b="1" dirty="0" err="1"/>
              <a:t>x</a:t>
            </a:r>
            <a:r>
              <a:rPr lang="pt-BR" b="1" dirty="0"/>
              <a:t/>
            </a:r>
            <a:br>
              <a:rPr lang="pt-BR" b="1" dirty="0"/>
            </a:br>
            <a:r>
              <a:rPr lang="pt-BR" b="1" dirty="0"/>
              <a:t> PRESENT PERFECT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4" y="2057400"/>
            <a:ext cx="11572875" cy="4008120"/>
          </a:xfrm>
          <a:solidFill>
            <a:schemeClr val="bg1"/>
          </a:solidFill>
        </p:spPr>
        <p:txBody>
          <a:bodyPr/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sz="2400" b="1" dirty="0" err="1"/>
              <a:t>Sometimes</a:t>
            </a:r>
            <a:r>
              <a:rPr lang="pt-BR" sz="2400" b="1" dirty="0"/>
              <a:t> </a:t>
            </a:r>
            <a:r>
              <a:rPr lang="pt-BR" sz="2400" b="1" dirty="0" err="1"/>
              <a:t>they</a:t>
            </a:r>
            <a:r>
              <a:rPr lang="pt-BR" sz="2400" b="1" dirty="0"/>
              <a:t> </a:t>
            </a:r>
            <a:r>
              <a:rPr lang="pt-BR" sz="2400" b="1" dirty="0" err="1"/>
              <a:t>have</a:t>
            </a:r>
            <a:r>
              <a:rPr lang="pt-BR" sz="2400" b="1" dirty="0"/>
              <a:t> </a:t>
            </a:r>
            <a:r>
              <a:rPr lang="pt-BR" sz="2400" b="1" dirty="0" err="1"/>
              <a:t>the</a:t>
            </a:r>
            <a:r>
              <a:rPr lang="pt-BR" sz="2400" b="1" dirty="0"/>
              <a:t> </a:t>
            </a:r>
            <a:r>
              <a:rPr lang="pt-BR" sz="2400" b="1" dirty="0" err="1"/>
              <a:t>same</a:t>
            </a:r>
            <a:r>
              <a:rPr lang="pt-BR" sz="2400" b="1" dirty="0"/>
              <a:t> </a:t>
            </a:r>
            <a:r>
              <a:rPr lang="pt-BR" sz="2400" b="1" dirty="0" err="1"/>
              <a:t>meaning</a:t>
            </a:r>
            <a:r>
              <a:rPr lang="pt-BR" sz="2400" b="1" dirty="0"/>
              <a:t>! - Às vezes eles têm o mesmo significado!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pt-BR" sz="1800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I’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living </a:t>
            </a:r>
            <a:r>
              <a:rPr lang="pt-BR" sz="1800" dirty="0"/>
              <a:t>in </a:t>
            </a:r>
            <a:r>
              <a:rPr lang="pt-BR" sz="1800" dirty="0" err="1"/>
              <a:t>Brazil</a:t>
            </a:r>
            <a:r>
              <a:rPr lang="pt-BR" sz="1800" dirty="0"/>
              <a:t> </a:t>
            </a:r>
            <a:r>
              <a:rPr lang="pt-BR" sz="1800" dirty="0" err="1"/>
              <a:t>since</a:t>
            </a:r>
            <a:r>
              <a:rPr lang="pt-BR" sz="1800" dirty="0"/>
              <a:t> 2009.      =      </a:t>
            </a:r>
            <a:r>
              <a:rPr lang="pt-BR" sz="1800" dirty="0" err="1"/>
              <a:t>I’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lived</a:t>
            </a:r>
            <a:r>
              <a:rPr lang="pt-BR" sz="1800" b="1" dirty="0"/>
              <a:t> </a:t>
            </a:r>
            <a:r>
              <a:rPr lang="pt-BR" sz="1800" dirty="0"/>
              <a:t>in </a:t>
            </a:r>
            <a:r>
              <a:rPr lang="pt-BR" sz="1800" dirty="0" err="1"/>
              <a:t>Brazil</a:t>
            </a:r>
            <a:r>
              <a:rPr lang="pt-BR" sz="1800" dirty="0"/>
              <a:t> </a:t>
            </a:r>
            <a:r>
              <a:rPr lang="pt-BR" sz="1800" dirty="0" err="1"/>
              <a:t>since</a:t>
            </a:r>
            <a:r>
              <a:rPr lang="pt-BR" sz="1800" dirty="0"/>
              <a:t> 2009.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/>
              <a:t>Márcio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working</a:t>
            </a:r>
            <a:r>
              <a:rPr lang="pt-BR" sz="1800" b="1" dirty="0"/>
              <a:t> </a:t>
            </a:r>
            <a:r>
              <a:rPr lang="pt-BR" sz="1800" dirty="0"/>
              <a:t>as a </a:t>
            </a:r>
            <a:r>
              <a:rPr lang="pt-BR" sz="1800" dirty="0" err="1"/>
              <a:t>doctor</a:t>
            </a:r>
            <a:r>
              <a:rPr lang="pt-BR" sz="1800" dirty="0"/>
              <a:t> for over 10 </a:t>
            </a:r>
            <a:r>
              <a:rPr lang="pt-BR" sz="1800" dirty="0" err="1"/>
              <a:t>years</a:t>
            </a:r>
            <a:r>
              <a:rPr lang="pt-BR" sz="1800" dirty="0"/>
              <a:t>.     =    Márcio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worked</a:t>
            </a:r>
            <a:r>
              <a:rPr lang="pt-BR" sz="1800" b="1" dirty="0"/>
              <a:t> </a:t>
            </a:r>
            <a:r>
              <a:rPr lang="pt-BR" sz="1800" dirty="0"/>
              <a:t>as a </a:t>
            </a:r>
            <a:r>
              <a:rPr lang="pt-BR" sz="1800" dirty="0" err="1"/>
              <a:t>doctor</a:t>
            </a:r>
            <a:r>
              <a:rPr lang="pt-BR" sz="1800" dirty="0"/>
              <a:t> for over 10 </a:t>
            </a:r>
            <a:r>
              <a:rPr lang="pt-BR" sz="1800" dirty="0" err="1"/>
              <a:t>years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I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playing</a:t>
            </a:r>
            <a:r>
              <a:rPr lang="pt-BR" sz="1800" b="1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paino</a:t>
            </a:r>
            <a:r>
              <a:rPr lang="pt-BR" sz="1800" b="1" dirty="0"/>
              <a:t> </a:t>
            </a:r>
            <a:r>
              <a:rPr lang="pt-BR" sz="1800" dirty="0" err="1"/>
              <a:t>my</a:t>
            </a:r>
            <a:r>
              <a:rPr lang="pt-BR" sz="1800" dirty="0"/>
              <a:t> </a:t>
            </a:r>
            <a:r>
              <a:rPr lang="pt-BR" sz="1800" dirty="0" err="1"/>
              <a:t>whole</a:t>
            </a:r>
            <a:r>
              <a:rPr lang="pt-BR" sz="1800" dirty="0"/>
              <a:t> </a:t>
            </a:r>
            <a:r>
              <a:rPr lang="pt-BR" sz="1800" dirty="0" err="1"/>
              <a:t>life</a:t>
            </a:r>
            <a:r>
              <a:rPr lang="pt-BR" sz="1800" dirty="0"/>
              <a:t>.    =    </a:t>
            </a:r>
            <a:r>
              <a:rPr lang="pt-BR" sz="1800" dirty="0" err="1"/>
              <a:t>I’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played</a:t>
            </a:r>
            <a:r>
              <a:rPr lang="pt-BR" sz="1800" b="1" dirty="0"/>
              <a:t> </a:t>
            </a:r>
            <a:r>
              <a:rPr lang="pt-BR" sz="1800" dirty="0"/>
              <a:t>piano </a:t>
            </a:r>
            <a:r>
              <a:rPr lang="pt-BR" sz="1800" dirty="0" err="1"/>
              <a:t>my</a:t>
            </a:r>
            <a:r>
              <a:rPr lang="pt-BR" sz="1800" dirty="0"/>
              <a:t> </a:t>
            </a:r>
            <a:r>
              <a:rPr lang="pt-BR" sz="1800" dirty="0" err="1"/>
              <a:t>whole</a:t>
            </a:r>
            <a:r>
              <a:rPr lang="pt-BR" sz="1800" dirty="0"/>
              <a:t> </a:t>
            </a:r>
            <a:r>
              <a:rPr lang="pt-BR" sz="1800" dirty="0" err="1"/>
              <a:t>life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I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taking</a:t>
            </a:r>
            <a:r>
              <a:rPr lang="pt-BR" sz="1800" b="1" dirty="0"/>
              <a:t> </a:t>
            </a:r>
            <a:r>
              <a:rPr lang="pt-BR" sz="1800" dirty="0"/>
              <a:t>dance </a:t>
            </a:r>
            <a:r>
              <a:rPr lang="pt-BR" sz="1800" dirty="0" err="1"/>
              <a:t>lessons</a:t>
            </a:r>
            <a:r>
              <a:rPr lang="pt-BR" sz="1800" dirty="0"/>
              <a:t> </a:t>
            </a:r>
            <a:r>
              <a:rPr lang="pt-BR" sz="1800" dirty="0" err="1"/>
              <a:t>ever</a:t>
            </a:r>
            <a:r>
              <a:rPr lang="pt-BR" sz="1800" dirty="0"/>
              <a:t> </a:t>
            </a:r>
            <a:r>
              <a:rPr lang="pt-BR" sz="1800" dirty="0" err="1"/>
              <a:t>since</a:t>
            </a:r>
            <a:r>
              <a:rPr lang="pt-BR" sz="1800" dirty="0"/>
              <a:t> </a:t>
            </a:r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was</a:t>
            </a:r>
            <a:r>
              <a:rPr lang="pt-BR" sz="1800" dirty="0"/>
              <a:t> 3 </a:t>
            </a:r>
            <a:r>
              <a:rPr lang="pt-BR" sz="1800" dirty="0" err="1"/>
              <a:t>years</a:t>
            </a:r>
            <a:r>
              <a:rPr lang="pt-BR" sz="1800" dirty="0"/>
              <a:t> </a:t>
            </a:r>
            <a:r>
              <a:rPr lang="pt-BR" sz="1800" dirty="0" err="1"/>
              <a:t>old</a:t>
            </a:r>
            <a:r>
              <a:rPr lang="pt-BR" sz="1800" dirty="0"/>
              <a:t>.    =    </a:t>
            </a:r>
            <a:r>
              <a:rPr lang="pt-BR" sz="1800" dirty="0" err="1"/>
              <a:t>I’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taken</a:t>
            </a:r>
            <a:r>
              <a:rPr lang="pt-BR" sz="1800" b="1" dirty="0"/>
              <a:t> </a:t>
            </a:r>
            <a:r>
              <a:rPr lang="pt-BR" sz="1800" dirty="0"/>
              <a:t>dance </a:t>
            </a:r>
            <a:r>
              <a:rPr lang="pt-BR" sz="1800" dirty="0" err="1"/>
              <a:t>lessons</a:t>
            </a:r>
            <a:r>
              <a:rPr lang="pt-BR" sz="1800" dirty="0"/>
              <a:t> </a:t>
            </a:r>
            <a:r>
              <a:rPr lang="pt-BR" sz="1800" dirty="0" err="1"/>
              <a:t>ever</a:t>
            </a:r>
            <a:r>
              <a:rPr lang="pt-BR" sz="1800" dirty="0"/>
              <a:t> </a:t>
            </a:r>
            <a:r>
              <a:rPr lang="pt-BR" sz="1800" dirty="0" err="1"/>
              <a:t>since</a:t>
            </a:r>
            <a:r>
              <a:rPr lang="pt-BR" sz="1800" dirty="0"/>
              <a:t> </a:t>
            </a:r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dirty="0" err="1"/>
              <a:t>was</a:t>
            </a:r>
            <a:r>
              <a:rPr lang="pt-BR" sz="1800" dirty="0"/>
              <a:t> 3 </a:t>
            </a:r>
            <a:r>
              <a:rPr lang="pt-BR" sz="1800" dirty="0" err="1"/>
              <a:t>years</a:t>
            </a:r>
            <a:r>
              <a:rPr lang="pt-BR" sz="1800" dirty="0"/>
              <a:t> </a:t>
            </a:r>
            <a:r>
              <a:rPr lang="pt-BR" sz="1800" dirty="0" err="1"/>
              <a:t>old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/>
              <a:t>The </a:t>
            </a:r>
            <a:r>
              <a:rPr lang="pt-BR" sz="1800" dirty="0" err="1"/>
              <a:t>scientist</a:t>
            </a:r>
            <a:r>
              <a:rPr lang="pt-BR" sz="1800" dirty="0"/>
              <a:t>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doing</a:t>
            </a:r>
            <a:r>
              <a:rPr lang="pt-BR" sz="1800" b="1" dirty="0"/>
              <a:t> </a:t>
            </a:r>
            <a:r>
              <a:rPr lang="pt-BR" sz="1800" dirty="0" err="1"/>
              <a:t>cancer</a:t>
            </a:r>
            <a:r>
              <a:rPr lang="pt-BR" sz="1800" dirty="0"/>
              <a:t> </a:t>
            </a:r>
            <a:r>
              <a:rPr lang="pt-BR" sz="1800" dirty="0" err="1"/>
              <a:t>research</a:t>
            </a:r>
            <a:r>
              <a:rPr lang="pt-BR" sz="1800" dirty="0"/>
              <a:t> for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past</a:t>
            </a:r>
            <a:r>
              <a:rPr lang="pt-BR" sz="1800" dirty="0"/>
              <a:t> 18 </a:t>
            </a:r>
            <a:r>
              <a:rPr lang="pt-BR" sz="1800" dirty="0" err="1"/>
              <a:t>months</a:t>
            </a:r>
            <a:r>
              <a:rPr lang="pt-BR" sz="1800" dirty="0"/>
              <a:t>.  = The </a:t>
            </a:r>
            <a:r>
              <a:rPr lang="pt-BR" sz="1800" dirty="0" err="1"/>
              <a:t>scientist</a:t>
            </a:r>
            <a:r>
              <a:rPr lang="pt-BR" sz="1800" dirty="0"/>
              <a:t>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done</a:t>
            </a:r>
            <a:r>
              <a:rPr lang="pt-BR" sz="1800" b="1" dirty="0"/>
              <a:t> </a:t>
            </a:r>
            <a:r>
              <a:rPr lang="pt-BR" sz="1800" dirty="0" err="1" smtClean="0"/>
              <a:t>cancer</a:t>
            </a:r>
            <a:r>
              <a:rPr lang="pt-BR" sz="1800" dirty="0" smtClean="0"/>
              <a:t> </a:t>
            </a:r>
            <a:r>
              <a:rPr lang="pt-BR" sz="1800" dirty="0" err="1" smtClean="0"/>
              <a:t>research</a:t>
            </a:r>
            <a:r>
              <a:rPr lang="pt-BR" sz="1800" dirty="0" smtClean="0"/>
              <a:t> for </a:t>
            </a:r>
            <a:r>
              <a:rPr lang="pt-BR" sz="1800" dirty="0" err="1" smtClean="0"/>
              <a:t>the</a:t>
            </a:r>
            <a:r>
              <a:rPr lang="pt-BR" sz="1800" dirty="0" smtClean="0"/>
              <a:t> </a:t>
            </a:r>
            <a:r>
              <a:rPr lang="pt-BR" sz="1800" dirty="0" err="1" smtClean="0"/>
              <a:t>past</a:t>
            </a:r>
            <a:r>
              <a:rPr lang="pt-BR" sz="1800" dirty="0" smtClean="0"/>
              <a:t> </a:t>
            </a:r>
            <a:r>
              <a:rPr lang="pt-BR" sz="1800" dirty="0"/>
              <a:t>18 </a:t>
            </a:r>
            <a:r>
              <a:rPr lang="pt-BR" sz="1800" dirty="0" err="1" smtClean="0"/>
              <a:t>months</a:t>
            </a:r>
            <a:r>
              <a:rPr lang="pt-BR" sz="1800" dirty="0" smtClean="0"/>
              <a:t>.</a:t>
            </a:r>
            <a:endParaRPr lang="pt-BR" sz="1800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214313"/>
            <a:ext cx="11401424" cy="1257300"/>
          </a:xfrm>
        </p:spPr>
        <p:txBody>
          <a:bodyPr>
            <a:normAutofit/>
          </a:bodyPr>
          <a:lstStyle/>
          <a:p>
            <a:r>
              <a:rPr lang="pt-BR" b="1" dirty="0"/>
              <a:t>PRESENT PERFECT </a:t>
            </a:r>
            <a:r>
              <a:rPr lang="pt-BR" b="1" dirty="0" err="1"/>
              <a:t>X</a:t>
            </a:r>
            <a:r>
              <a:rPr lang="pt-BR" b="1" dirty="0"/>
              <a:t> PRESENT PERFECT CONTINUOUS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1700214"/>
            <a:ext cx="11401424" cy="4700586"/>
          </a:xfrm>
          <a:solidFill>
            <a:schemeClr val="bg1"/>
          </a:solidFill>
        </p:spPr>
        <p:txBody>
          <a:bodyPr/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pt-BR" sz="2400" b="1" dirty="0" err="1"/>
              <a:t>Different</a:t>
            </a:r>
            <a:r>
              <a:rPr lang="pt-BR" sz="2400" b="1" dirty="0"/>
              <a:t> </a:t>
            </a:r>
            <a:r>
              <a:rPr lang="pt-BR" sz="2400" b="1" dirty="0" err="1"/>
              <a:t>meanings</a:t>
            </a:r>
            <a:r>
              <a:rPr lang="pt-BR" sz="2400" b="1" dirty="0"/>
              <a:t>! - Significados diferentes!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We’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talking</a:t>
            </a:r>
            <a:r>
              <a:rPr lang="pt-BR" sz="1800" b="1" dirty="0"/>
              <a:t> </a:t>
            </a:r>
            <a:r>
              <a:rPr lang="pt-BR" sz="1800" dirty="0" err="1"/>
              <a:t>on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phone</a:t>
            </a:r>
            <a:r>
              <a:rPr lang="pt-BR" sz="1800" dirty="0"/>
              <a:t> for </a:t>
            </a:r>
            <a:r>
              <a:rPr lang="pt-BR" sz="1800" dirty="0" err="1"/>
              <a:t>almost</a:t>
            </a:r>
            <a:r>
              <a:rPr lang="pt-BR" sz="1800" dirty="0"/>
              <a:t> 3 hours.   </a:t>
            </a:r>
            <a:r>
              <a:rPr lang="pt-BR" sz="1800" dirty="0" err="1"/>
              <a:t>X</a:t>
            </a:r>
            <a:r>
              <a:rPr lang="pt-BR" sz="1800" dirty="0"/>
              <a:t>    </a:t>
            </a:r>
            <a:r>
              <a:rPr lang="pt-BR" sz="1800" dirty="0" err="1"/>
              <a:t>We</a:t>
            </a:r>
            <a:r>
              <a:rPr lang="pt-BR" sz="1800" dirty="0"/>
              <a:t> </a:t>
            </a:r>
            <a:r>
              <a:rPr lang="pt-BR" sz="1800" b="1" dirty="0" err="1"/>
              <a:t>have</a:t>
            </a:r>
            <a:r>
              <a:rPr lang="pt-BR" sz="1800" b="1" dirty="0"/>
              <a:t> </a:t>
            </a:r>
            <a:r>
              <a:rPr lang="pt-BR" sz="1800" b="1" dirty="0" err="1"/>
              <a:t>talked</a:t>
            </a:r>
            <a:r>
              <a:rPr lang="pt-BR" sz="1800" b="1" dirty="0"/>
              <a:t> </a:t>
            </a:r>
            <a:r>
              <a:rPr lang="pt-BR" sz="1800" dirty="0" err="1"/>
              <a:t>on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phone</a:t>
            </a:r>
            <a:r>
              <a:rPr lang="pt-BR" sz="1800" dirty="0"/>
              <a:t> </a:t>
            </a:r>
            <a:r>
              <a:rPr lang="pt-BR" sz="1800" dirty="0" err="1" smtClean="0"/>
              <a:t>before</a:t>
            </a:r>
            <a:r>
              <a:rPr lang="pt-BR" sz="1800" dirty="0" smtClean="0"/>
              <a:t>. </a:t>
            </a:r>
            <a:endParaRPr lang="pt-BR" sz="1800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/>
              <a:t>It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raining</a:t>
            </a:r>
            <a:r>
              <a:rPr lang="pt-BR" sz="1800" b="1" dirty="0"/>
              <a:t> </a:t>
            </a:r>
            <a:r>
              <a:rPr lang="pt-BR" sz="1800" dirty="0" err="1"/>
              <a:t>all</a:t>
            </a:r>
            <a:r>
              <a:rPr lang="pt-BR" sz="1800" dirty="0"/>
              <a:t> </a:t>
            </a:r>
            <a:r>
              <a:rPr lang="pt-BR" sz="1800" dirty="0" err="1"/>
              <a:t>day</a:t>
            </a:r>
            <a:r>
              <a:rPr lang="pt-BR" sz="1800" dirty="0"/>
              <a:t>.    </a:t>
            </a:r>
            <a:r>
              <a:rPr lang="pt-BR" sz="1800" dirty="0" err="1"/>
              <a:t>X</a:t>
            </a:r>
            <a:r>
              <a:rPr lang="pt-BR" sz="1800" dirty="0"/>
              <a:t>    It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rained</a:t>
            </a:r>
            <a:r>
              <a:rPr lang="pt-BR" sz="1800" b="1" dirty="0"/>
              <a:t> </a:t>
            </a:r>
            <a:r>
              <a:rPr lang="pt-BR" sz="1800" dirty="0" err="1"/>
              <a:t>once</a:t>
            </a:r>
            <a:r>
              <a:rPr lang="pt-BR" sz="1800" dirty="0"/>
              <a:t> </a:t>
            </a:r>
            <a:r>
              <a:rPr lang="pt-BR" sz="1800" dirty="0" err="1"/>
              <a:t>so</a:t>
            </a:r>
            <a:r>
              <a:rPr lang="pt-BR" sz="1800" dirty="0"/>
              <a:t> </a:t>
            </a:r>
            <a:r>
              <a:rPr lang="pt-BR" sz="1800" dirty="0" err="1"/>
              <a:t>far</a:t>
            </a:r>
            <a:r>
              <a:rPr lang="pt-BR" sz="1800" dirty="0"/>
              <a:t> </a:t>
            </a:r>
            <a:r>
              <a:rPr lang="pt-BR" sz="1800" dirty="0" err="1"/>
              <a:t>today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I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playing</a:t>
            </a:r>
            <a:r>
              <a:rPr lang="pt-BR" sz="1800" b="1" dirty="0"/>
              <a:t> </a:t>
            </a:r>
            <a:r>
              <a:rPr lang="pt-BR" sz="1800" dirty="0"/>
              <a:t>soccer</a:t>
            </a:r>
            <a:r>
              <a:rPr lang="pt-BR" sz="1800" b="1" dirty="0"/>
              <a:t> </a:t>
            </a:r>
            <a:r>
              <a:rPr lang="pt-BR" sz="1800" dirty="0"/>
              <a:t>for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past</a:t>
            </a:r>
            <a:r>
              <a:rPr lang="pt-BR" sz="1800" dirty="0"/>
              <a:t> 2 hours.     </a:t>
            </a:r>
            <a:r>
              <a:rPr lang="pt-BR" sz="1800" dirty="0" err="1"/>
              <a:t>X</a:t>
            </a:r>
            <a:r>
              <a:rPr lang="pt-BR" sz="1800" dirty="0"/>
              <a:t>     </a:t>
            </a:r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b="1" dirty="0" err="1"/>
              <a:t>have</a:t>
            </a:r>
            <a:r>
              <a:rPr lang="pt-BR" sz="1800" b="1" dirty="0"/>
              <a:t> </a:t>
            </a:r>
            <a:r>
              <a:rPr lang="pt-BR" sz="1800" b="1" dirty="0" err="1"/>
              <a:t>played</a:t>
            </a:r>
            <a:r>
              <a:rPr lang="pt-BR" sz="1800" b="1" dirty="0"/>
              <a:t> </a:t>
            </a:r>
            <a:r>
              <a:rPr lang="pt-BR" sz="1800" dirty="0"/>
              <a:t>soccer </a:t>
            </a:r>
            <a:r>
              <a:rPr lang="pt-BR" sz="1800" dirty="0" err="1"/>
              <a:t>many</a:t>
            </a:r>
            <a:r>
              <a:rPr lang="pt-BR" sz="1800" dirty="0"/>
              <a:t> times </a:t>
            </a:r>
            <a:r>
              <a:rPr lang="pt-BR" sz="1800" dirty="0" err="1"/>
              <a:t>before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/>
              <a:t>The </a:t>
            </a:r>
            <a:r>
              <a:rPr lang="pt-BR" sz="1800" dirty="0" err="1"/>
              <a:t>students</a:t>
            </a:r>
            <a:r>
              <a:rPr lang="pt-BR" sz="1800" dirty="0"/>
              <a:t> </a:t>
            </a:r>
            <a:r>
              <a:rPr lang="pt-BR" sz="1800" b="1" dirty="0" err="1"/>
              <a:t>have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working</a:t>
            </a:r>
            <a:r>
              <a:rPr lang="pt-BR" sz="1800" b="1" dirty="0"/>
              <a:t> </a:t>
            </a:r>
            <a:r>
              <a:rPr lang="pt-BR" sz="1800" dirty="0" err="1"/>
              <a:t>on</a:t>
            </a:r>
            <a:r>
              <a:rPr lang="pt-BR" sz="1800" dirty="0"/>
              <a:t> </a:t>
            </a:r>
            <a:r>
              <a:rPr lang="pt-BR" sz="1800" dirty="0" err="1"/>
              <a:t>their</a:t>
            </a:r>
            <a:r>
              <a:rPr lang="pt-BR" sz="1800" dirty="0"/>
              <a:t> </a:t>
            </a:r>
            <a:r>
              <a:rPr lang="pt-BR" sz="1800" dirty="0" err="1"/>
              <a:t>project</a:t>
            </a:r>
            <a:r>
              <a:rPr lang="pt-BR" sz="1800" dirty="0"/>
              <a:t> </a:t>
            </a:r>
            <a:r>
              <a:rPr lang="pt-BR" sz="1800" dirty="0" err="1"/>
              <a:t>all</a:t>
            </a:r>
            <a:r>
              <a:rPr lang="pt-BR" sz="1800" dirty="0"/>
              <a:t> </a:t>
            </a:r>
            <a:r>
              <a:rPr lang="pt-BR" sz="1800" dirty="0" err="1"/>
              <a:t>afternoon</a:t>
            </a:r>
            <a:r>
              <a:rPr lang="pt-BR" sz="1800" dirty="0"/>
              <a:t>.    </a:t>
            </a:r>
            <a:r>
              <a:rPr lang="pt-BR" sz="1800" dirty="0" err="1"/>
              <a:t>X</a:t>
            </a:r>
            <a:r>
              <a:rPr lang="pt-BR" sz="1800" dirty="0"/>
              <a:t>     The </a:t>
            </a:r>
            <a:r>
              <a:rPr lang="pt-BR" sz="1800" dirty="0" err="1"/>
              <a:t>students</a:t>
            </a:r>
            <a:r>
              <a:rPr lang="pt-BR" sz="1800" dirty="0"/>
              <a:t> </a:t>
            </a:r>
            <a:r>
              <a:rPr lang="pt-BR" sz="1800" b="1" dirty="0" err="1"/>
              <a:t>have</a:t>
            </a:r>
            <a:r>
              <a:rPr lang="pt-BR" sz="1800" b="1" dirty="0"/>
              <a:t> </a:t>
            </a:r>
            <a:r>
              <a:rPr lang="pt-BR" sz="1800" b="1" dirty="0" err="1"/>
              <a:t>already</a:t>
            </a:r>
            <a:r>
              <a:rPr lang="pt-BR" sz="1800" b="1" dirty="0"/>
              <a:t> </a:t>
            </a:r>
            <a:r>
              <a:rPr lang="pt-BR" sz="1800" b="1" dirty="0" err="1"/>
              <a:t>worked</a:t>
            </a:r>
            <a:r>
              <a:rPr lang="pt-BR" sz="1800" b="1" dirty="0"/>
              <a:t> </a:t>
            </a:r>
            <a:r>
              <a:rPr lang="pt-BR" sz="1800" dirty="0" err="1"/>
              <a:t>on</a:t>
            </a:r>
            <a:r>
              <a:rPr lang="pt-BR" sz="1800" dirty="0"/>
              <a:t> </a:t>
            </a:r>
            <a:r>
              <a:rPr lang="pt-BR" sz="1800" dirty="0" err="1"/>
              <a:t>their</a:t>
            </a:r>
            <a:r>
              <a:rPr lang="pt-BR" sz="1800" dirty="0"/>
              <a:t> </a:t>
            </a:r>
            <a:r>
              <a:rPr lang="pt-BR" sz="1800" dirty="0" err="1"/>
              <a:t>project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I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traveling</a:t>
            </a:r>
            <a:r>
              <a:rPr lang="pt-BR" sz="1800" b="1" dirty="0"/>
              <a:t> </a:t>
            </a:r>
            <a:r>
              <a:rPr lang="pt-BR" sz="1800" dirty="0"/>
              <a:t>for </a:t>
            </a:r>
            <a:r>
              <a:rPr lang="pt-BR" sz="1800" dirty="0" err="1"/>
              <a:t>the</a:t>
            </a:r>
            <a:r>
              <a:rPr lang="pt-BR" sz="1800" dirty="0"/>
              <a:t> </a:t>
            </a:r>
            <a:r>
              <a:rPr lang="pt-BR" sz="1800" dirty="0" err="1"/>
              <a:t>past</a:t>
            </a:r>
            <a:r>
              <a:rPr lang="pt-BR" sz="1800" dirty="0"/>
              <a:t> 6 </a:t>
            </a:r>
            <a:r>
              <a:rPr lang="pt-BR" sz="1800" dirty="0" err="1"/>
              <a:t>months</a:t>
            </a:r>
            <a:r>
              <a:rPr lang="pt-BR" sz="1800" dirty="0"/>
              <a:t>.     </a:t>
            </a:r>
            <a:r>
              <a:rPr lang="pt-BR" sz="1800" dirty="0" err="1"/>
              <a:t>X</a:t>
            </a:r>
            <a:r>
              <a:rPr lang="pt-BR" sz="1800" dirty="0"/>
              <a:t>      </a:t>
            </a:r>
            <a:r>
              <a:rPr lang="pt-BR" sz="1800" dirty="0" err="1"/>
              <a:t>I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traveled</a:t>
            </a:r>
            <a:r>
              <a:rPr lang="pt-BR" sz="1800" b="1" dirty="0"/>
              <a:t> </a:t>
            </a:r>
            <a:r>
              <a:rPr lang="pt-BR" sz="1800" dirty="0" err="1"/>
              <a:t>to</a:t>
            </a:r>
            <a:r>
              <a:rPr lang="pt-BR" sz="1800" dirty="0"/>
              <a:t> Spain, </a:t>
            </a:r>
            <a:r>
              <a:rPr lang="pt-BR" sz="1800" dirty="0" err="1"/>
              <a:t>Italy</a:t>
            </a:r>
            <a:r>
              <a:rPr lang="pt-BR" sz="1800" dirty="0"/>
              <a:t>, France </a:t>
            </a:r>
            <a:r>
              <a:rPr lang="pt-BR" sz="1800" dirty="0" err="1"/>
              <a:t>and</a:t>
            </a:r>
            <a:r>
              <a:rPr lang="pt-BR" sz="1800" dirty="0"/>
              <a:t> </a:t>
            </a:r>
            <a:r>
              <a:rPr lang="pt-BR" sz="1800" dirty="0" err="1"/>
              <a:t>Greece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/>
              <a:t>Sean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working</a:t>
            </a:r>
            <a:r>
              <a:rPr lang="pt-BR" sz="1800" b="1" dirty="0"/>
              <a:t> out </a:t>
            </a:r>
            <a:r>
              <a:rPr lang="pt-BR" sz="1800" dirty="0"/>
              <a:t>for over 2 hours.      </a:t>
            </a:r>
            <a:r>
              <a:rPr lang="pt-BR" sz="1800" dirty="0" err="1"/>
              <a:t>X</a:t>
            </a:r>
            <a:r>
              <a:rPr lang="pt-BR" sz="1800" dirty="0"/>
              <a:t>     Sean </a:t>
            </a:r>
            <a:r>
              <a:rPr lang="pt-BR" sz="1800" b="1" dirty="0" err="1"/>
              <a:t>has</a:t>
            </a:r>
            <a:r>
              <a:rPr lang="pt-BR" sz="1800" b="1" dirty="0"/>
              <a:t> </a:t>
            </a:r>
            <a:r>
              <a:rPr lang="pt-BR" sz="1800" b="1" dirty="0" err="1"/>
              <a:t>worked</a:t>
            </a:r>
            <a:r>
              <a:rPr lang="pt-BR" sz="1800" b="1" dirty="0"/>
              <a:t> out </a:t>
            </a:r>
            <a:r>
              <a:rPr lang="pt-BR" sz="1800" dirty="0" err="1"/>
              <a:t>every</a:t>
            </a:r>
            <a:r>
              <a:rPr lang="pt-BR" sz="1800" dirty="0"/>
              <a:t> </a:t>
            </a:r>
            <a:r>
              <a:rPr lang="pt-BR" sz="1800" dirty="0" err="1"/>
              <a:t>day</a:t>
            </a:r>
            <a:r>
              <a:rPr lang="pt-BR" sz="1800" dirty="0"/>
              <a:t> </a:t>
            </a:r>
            <a:r>
              <a:rPr lang="pt-BR" sz="1800" dirty="0" err="1"/>
              <a:t>this</a:t>
            </a:r>
            <a:r>
              <a:rPr lang="pt-BR" sz="1800" dirty="0"/>
              <a:t> </a:t>
            </a:r>
            <a:r>
              <a:rPr lang="pt-BR" sz="1800" dirty="0" err="1"/>
              <a:t>week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We’</a:t>
            </a:r>
            <a:r>
              <a:rPr lang="pt-BR" sz="1800" b="1" dirty="0" err="1"/>
              <a:t>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waiting</a:t>
            </a:r>
            <a:r>
              <a:rPr lang="pt-BR" sz="1800" b="1" dirty="0"/>
              <a:t> </a:t>
            </a:r>
            <a:r>
              <a:rPr lang="pt-BR" sz="1800" dirty="0"/>
              <a:t>in </a:t>
            </a:r>
            <a:r>
              <a:rPr lang="pt-BR" sz="1800" dirty="0" err="1"/>
              <a:t>this</a:t>
            </a:r>
            <a:r>
              <a:rPr lang="pt-BR" sz="1800" dirty="0"/>
              <a:t> </a:t>
            </a:r>
            <a:r>
              <a:rPr lang="pt-BR" sz="1800" dirty="0" err="1"/>
              <a:t>line</a:t>
            </a:r>
            <a:r>
              <a:rPr lang="pt-BR" sz="1800" dirty="0"/>
              <a:t> for over 20 minutes.     </a:t>
            </a:r>
            <a:r>
              <a:rPr lang="pt-BR" sz="1800" dirty="0" err="1"/>
              <a:t>X</a:t>
            </a:r>
            <a:r>
              <a:rPr lang="pt-BR" sz="1800" dirty="0"/>
              <a:t>      </a:t>
            </a:r>
            <a:r>
              <a:rPr lang="pt-BR" sz="1800" dirty="0" err="1"/>
              <a:t>We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waited</a:t>
            </a:r>
            <a:r>
              <a:rPr lang="pt-BR" sz="1800" b="1" dirty="0"/>
              <a:t> </a:t>
            </a:r>
            <a:r>
              <a:rPr lang="pt-BR" sz="1800" dirty="0"/>
              <a:t>in </a:t>
            </a:r>
            <a:r>
              <a:rPr lang="pt-BR" sz="1800" dirty="0" err="1"/>
              <a:t>line</a:t>
            </a:r>
            <a:r>
              <a:rPr lang="pt-BR" sz="1800" dirty="0"/>
              <a:t> for over 20 minutes </a:t>
            </a:r>
            <a:r>
              <a:rPr lang="pt-BR" sz="1800" dirty="0" err="1"/>
              <a:t>before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pt-BR" sz="1800" dirty="0" err="1"/>
              <a:t>My</a:t>
            </a:r>
            <a:r>
              <a:rPr lang="pt-BR" sz="1800" dirty="0"/>
              <a:t> </a:t>
            </a:r>
            <a:r>
              <a:rPr lang="pt-BR" sz="1800" dirty="0" err="1"/>
              <a:t>hand</a:t>
            </a:r>
            <a:r>
              <a:rPr lang="pt-BR" sz="1800" dirty="0"/>
              <a:t> </a:t>
            </a:r>
            <a:r>
              <a:rPr lang="pt-BR" sz="1800" dirty="0" err="1"/>
              <a:t>hurts</a:t>
            </a:r>
            <a:r>
              <a:rPr lang="pt-BR" sz="1800" dirty="0"/>
              <a:t>! </a:t>
            </a:r>
            <a:r>
              <a:rPr lang="pt-BR" sz="1800" dirty="0" err="1"/>
              <a:t>I</a:t>
            </a:r>
            <a:r>
              <a:rPr lang="pt-BR" sz="1800" b="1" dirty="0" err="1"/>
              <a:t>’ve</a:t>
            </a:r>
            <a:r>
              <a:rPr lang="pt-BR" sz="1800" b="1" dirty="0"/>
              <a:t> </a:t>
            </a:r>
            <a:r>
              <a:rPr lang="pt-BR" sz="1800" b="1" dirty="0" err="1"/>
              <a:t>been</a:t>
            </a:r>
            <a:r>
              <a:rPr lang="pt-BR" sz="1800" b="1" dirty="0"/>
              <a:t> </a:t>
            </a:r>
            <a:r>
              <a:rPr lang="pt-BR" sz="1800" b="1" dirty="0" err="1"/>
              <a:t>writing</a:t>
            </a:r>
            <a:r>
              <a:rPr lang="pt-BR" sz="1800" b="1" dirty="0"/>
              <a:t> </a:t>
            </a:r>
            <a:r>
              <a:rPr lang="pt-BR" sz="1800" dirty="0" err="1"/>
              <a:t>all</a:t>
            </a:r>
            <a:r>
              <a:rPr lang="pt-BR" sz="1800" dirty="0"/>
              <a:t> </a:t>
            </a:r>
            <a:r>
              <a:rPr lang="pt-BR" sz="1800" dirty="0" err="1"/>
              <a:t>day</a:t>
            </a:r>
            <a:r>
              <a:rPr lang="pt-BR" sz="1800" dirty="0"/>
              <a:t>!     </a:t>
            </a:r>
            <a:r>
              <a:rPr lang="pt-BR" sz="1800" dirty="0" err="1"/>
              <a:t>X</a:t>
            </a:r>
            <a:r>
              <a:rPr lang="pt-BR" sz="1800" dirty="0"/>
              <a:t>     </a:t>
            </a:r>
            <a:r>
              <a:rPr lang="pt-BR" sz="1800" dirty="0" err="1"/>
              <a:t>I</a:t>
            </a:r>
            <a:r>
              <a:rPr lang="pt-BR" sz="1800" dirty="0"/>
              <a:t> </a:t>
            </a:r>
            <a:r>
              <a:rPr lang="pt-BR" sz="1800" b="1" dirty="0" err="1"/>
              <a:t>have</a:t>
            </a:r>
            <a:r>
              <a:rPr lang="pt-BR" sz="1800" b="1" dirty="0"/>
              <a:t> </a:t>
            </a:r>
            <a:r>
              <a:rPr lang="pt-BR" sz="1800" b="1" dirty="0" err="1"/>
              <a:t>written</a:t>
            </a:r>
            <a:r>
              <a:rPr lang="pt-BR" sz="1800" b="1" dirty="0"/>
              <a:t> </a:t>
            </a:r>
            <a:r>
              <a:rPr lang="pt-BR" sz="1800" dirty="0"/>
              <a:t>100 </a:t>
            </a:r>
            <a:r>
              <a:rPr lang="pt-BR" sz="1800" dirty="0" err="1"/>
              <a:t>pages</a:t>
            </a:r>
            <a:r>
              <a:rPr lang="pt-BR" sz="1800" dirty="0"/>
              <a:t> </a:t>
            </a:r>
            <a:r>
              <a:rPr lang="pt-BR" sz="1800" dirty="0" err="1"/>
              <a:t>of</a:t>
            </a:r>
            <a:r>
              <a:rPr lang="pt-BR" sz="1800" dirty="0"/>
              <a:t> </a:t>
            </a:r>
            <a:r>
              <a:rPr lang="pt-BR" sz="1800" dirty="0" err="1"/>
              <a:t>my</a:t>
            </a:r>
            <a:r>
              <a:rPr lang="pt-BR" sz="1800" dirty="0"/>
              <a:t> book </a:t>
            </a:r>
            <a:r>
              <a:rPr lang="pt-BR" sz="1800" dirty="0" err="1"/>
              <a:t>so</a:t>
            </a:r>
            <a:r>
              <a:rPr lang="pt-BR" sz="1800" dirty="0"/>
              <a:t> </a:t>
            </a:r>
            <a:r>
              <a:rPr lang="pt-BR" sz="1800" dirty="0" err="1"/>
              <a:t>far</a:t>
            </a:r>
            <a:r>
              <a:rPr lang="pt-BR" sz="1800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pt-BR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5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28713"/>
          </a:xfrm>
        </p:spPr>
        <p:txBody>
          <a:bodyPr>
            <a:normAutofit fontScale="90000"/>
          </a:bodyPr>
          <a:lstStyle/>
          <a:p>
            <a:r>
              <a:rPr lang="en-US" b="1"/>
              <a:t>Present Continuous </a:t>
            </a:r>
            <a:r>
              <a:rPr lang="en-US" sz="4800" b="1"/>
              <a:t>x</a:t>
            </a:r>
            <a:r>
              <a:rPr lang="en-US" b="1"/>
              <a:t> Present Perfect </a:t>
            </a:r>
            <a:r>
              <a:rPr lang="en-US" sz="4800" b="1"/>
              <a:t>X</a:t>
            </a:r>
            <a:r>
              <a:rPr lang="en-US" b="1"/>
              <a:t> Present Perfect Continuous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49" y="1371600"/>
            <a:ext cx="11815763" cy="522732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2800" b="1" dirty="0"/>
              <a:t>Compare</a:t>
            </a:r>
            <a:endParaRPr lang="en-US" sz="2800" dirty="0"/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Rachel </a:t>
            </a:r>
            <a:r>
              <a:rPr lang="en-US" b="1" dirty="0"/>
              <a:t>is taking</a:t>
            </a:r>
            <a:r>
              <a:rPr lang="en-US" dirty="0"/>
              <a:t> English classes. – </a:t>
            </a:r>
            <a:r>
              <a:rPr lang="en-US" i="1" dirty="0"/>
              <a:t>A Rachel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fazendo</a:t>
            </a:r>
            <a:r>
              <a:rPr lang="en-US" i="1" dirty="0"/>
              <a:t> </a:t>
            </a:r>
            <a:r>
              <a:rPr lang="en-US" i="1" dirty="0" err="1"/>
              <a:t>aulas</a:t>
            </a:r>
            <a:r>
              <a:rPr lang="en-US" i="1" dirty="0"/>
              <a:t> de </a:t>
            </a:r>
            <a:r>
              <a:rPr lang="en-US" i="1" dirty="0" err="1"/>
              <a:t>inglês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Kelly </a:t>
            </a:r>
            <a:r>
              <a:rPr lang="en-US" b="1" dirty="0"/>
              <a:t>has taken </a:t>
            </a:r>
            <a:r>
              <a:rPr lang="en-US" dirty="0"/>
              <a:t>English classes before. – </a:t>
            </a:r>
            <a:r>
              <a:rPr lang="en-US" i="1" dirty="0"/>
              <a:t>A Kelly </a:t>
            </a:r>
            <a:r>
              <a:rPr lang="en-US" i="1" dirty="0" err="1"/>
              <a:t>já</a:t>
            </a:r>
            <a:r>
              <a:rPr lang="en-US" i="1" dirty="0"/>
              <a:t> fez aula de </a:t>
            </a:r>
            <a:r>
              <a:rPr lang="en-US" i="1" dirty="0" err="1"/>
              <a:t>inglês</a:t>
            </a:r>
            <a:r>
              <a:rPr lang="en-US" i="1" dirty="0"/>
              <a:t> antes.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Nancy </a:t>
            </a:r>
            <a:r>
              <a:rPr lang="en-US" b="1" dirty="0"/>
              <a:t>has been taking</a:t>
            </a:r>
            <a:r>
              <a:rPr lang="en-US" dirty="0"/>
              <a:t> English classes for 6 months. – </a:t>
            </a:r>
            <a:r>
              <a:rPr lang="en-US" i="1" dirty="0"/>
              <a:t>A Nancy </a:t>
            </a:r>
            <a:r>
              <a:rPr lang="en-US" i="1" dirty="0" err="1"/>
              <a:t>faz</a:t>
            </a:r>
            <a:r>
              <a:rPr lang="en-US" i="1" dirty="0"/>
              <a:t> aula de </a:t>
            </a:r>
            <a:r>
              <a:rPr lang="en-US" i="1" dirty="0" err="1"/>
              <a:t>inglês</a:t>
            </a:r>
            <a:r>
              <a:rPr lang="en-US" i="1" dirty="0"/>
              <a:t> </a:t>
            </a:r>
            <a:r>
              <a:rPr lang="en-US" i="1" dirty="0" err="1"/>
              <a:t>há</a:t>
            </a:r>
            <a:r>
              <a:rPr lang="en-US" i="1" dirty="0"/>
              <a:t> 6 </a:t>
            </a:r>
            <a:r>
              <a:rPr lang="en-US" i="1" dirty="0" err="1"/>
              <a:t>meses</a:t>
            </a:r>
            <a:r>
              <a:rPr lang="en-US" i="1" dirty="0"/>
              <a:t>.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dirty="0"/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Jessica </a:t>
            </a:r>
            <a:r>
              <a:rPr lang="en-US" b="1" dirty="0"/>
              <a:t>is visiting </a:t>
            </a:r>
            <a:r>
              <a:rPr lang="en-US" dirty="0"/>
              <a:t>her grandparents. – </a:t>
            </a:r>
            <a:r>
              <a:rPr lang="en-US" i="1" dirty="0"/>
              <a:t>A Jessica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visitando</a:t>
            </a:r>
            <a:r>
              <a:rPr lang="en-US" i="1" dirty="0"/>
              <a:t> </a:t>
            </a:r>
            <a:r>
              <a:rPr lang="en-US" i="1" dirty="0" err="1"/>
              <a:t>os</a:t>
            </a:r>
            <a:r>
              <a:rPr lang="en-US" i="1" dirty="0"/>
              <a:t> </a:t>
            </a:r>
            <a:r>
              <a:rPr lang="en-US" i="1" dirty="0" err="1"/>
              <a:t>avós</a:t>
            </a:r>
            <a:r>
              <a:rPr lang="en-US" i="1" dirty="0"/>
              <a:t> </a:t>
            </a:r>
            <a:r>
              <a:rPr lang="en-US" i="1" dirty="0" err="1"/>
              <a:t>dela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Julie </a:t>
            </a:r>
            <a:r>
              <a:rPr lang="en-US" b="1" dirty="0"/>
              <a:t>has visited</a:t>
            </a:r>
            <a:r>
              <a:rPr lang="en-US" dirty="0"/>
              <a:t> her grandparents several times. – </a:t>
            </a:r>
            <a:r>
              <a:rPr lang="en-US" i="1" dirty="0"/>
              <a:t>A Julie </a:t>
            </a:r>
            <a:r>
              <a:rPr lang="en-US" i="1" dirty="0" err="1"/>
              <a:t>visitou</a:t>
            </a:r>
            <a:r>
              <a:rPr lang="en-US" i="1" dirty="0"/>
              <a:t> (tem </a:t>
            </a:r>
            <a:r>
              <a:rPr lang="en-US" i="1" dirty="0" err="1"/>
              <a:t>visitado</a:t>
            </a:r>
            <a:r>
              <a:rPr lang="en-US" i="1" dirty="0"/>
              <a:t>) </a:t>
            </a:r>
            <a:r>
              <a:rPr lang="en-US" i="1" dirty="0" err="1"/>
              <a:t>os</a:t>
            </a:r>
            <a:r>
              <a:rPr lang="en-US" i="1" dirty="0"/>
              <a:t> </a:t>
            </a:r>
            <a:r>
              <a:rPr lang="en-US" i="1" dirty="0" err="1"/>
              <a:t>avós</a:t>
            </a:r>
            <a:r>
              <a:rPr lang="en-US" i="1" dirty="0"/>
              <a:t> </a:t>
            </a:r>
            <a:r>
              <a:rPr lang="en-US" i="1" dirty="0" err="1"/>
              <a:t>dela</a:t>
            </a:r>
            <a:r>
              <a:rPr lang="en-US" i="1" dirty="0"/>
              <a:t> </a:t>
            </a:r>
            <a:r>
              <a:rPr lang="en-US" i="1" dirty="0" err="1"/>
              <a:t>várias</a:t>
            </a:r>
            <a:r>
              <a:rPr lang="en-US" i="1" dirty="0"/>
              <a:t> </a:t>
            </a:r>
            <a:r>
              <a:rPr lang="en-US" i="1" dirty="0" err="1"/>
              <a:t>vezes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Jenny </a:t>
            </a:r>
            <a:r>
              <a:rPr lang="en-US" b="1" dirty="0"/>
              <a:t>has been visiting</a:t>
            </a:r>
            <a:r>
              <a:rPr lang="en-US" dirty="0"/>
              <a:t> her grandparents for the past 3 weeks. – </a:t>
            </a:r>
            <a:r>
              <a:rPr lang="en-US" i="1" dirty="0"/>
              <a:t>A Jenny </a:t>
            </a:r>
            <a:r>
              <a:rPr lang="en-US" i="1" dirty="0" err="1"/>
              <a:t>está</a:t>
            </a:r>
            <a:r>
              <a:rPr lang="en-US" i="1" dirty="0"/>
              <a:t>/</a:t>
            </a:r>
            <a:r>
              <a:rPr lang="en-US" i="1" dirty="0" err="1"/>
              <a:t>vem</a:t>
            </a:r>
            <a:r>
              <a:rPr lang="en-US" i="1" dirty="0"/>
              <a:t> </a:t>
            </a:r>
            <a:r>
              <a:rPr lang="en-US" i="1" dirty="0" err="1"/>
              <a:t>visitando</a:t>
            </a:r>
            <a:r>
              <a:rPr lang="en-US" i="1" dirty="0"/>
              <a:t> </a:t>
            </a:r>
            <a:r>
              <a:rPr lang="en-US" i="1" dirty="0" err="1"/>
              <a:t>os</a:t>
            </a:r>
            <a:r>
              <a:rPr lang="en-US" i="1" dirty="0"/>
              <a:t> </a:t>
            </a:r>
            <a:r>
              <a:rPr lang="en-US" i="1" dirty="0" err="1"/>
              <a:t>avós</a:t>
            </a:r>
            <a:r>
              <a:rPr lang="en-US" i="1" dirty="0"/>
              <a:t> </a:t>
            </a:r>
            <a:r>
              <a:rPr lang="en-US" i="1" dirty="0" err="1"/>
              <a:t>dela</a:t>
            </a:r>
            <a:r>
              <a:rPr lang="en-US" i="1" dirty="0"/>
              <a:t> </a:t>
            </a:r>
            <a:r>
              <a:rPr lang="en-US" i="1" dirty="0" err="1"/>
              <a:t>pelos</a:t>
            </a:r>
            <a:r>
              <a:rPr lang="en-US" i="1" dirty="0"/>
              <a:t> </a:t>
            </a:r>
            <a:r>
              <a:rPr lang="en-US" i="1" dirty="0" err="1"/>
              <a:t>últimas</a:t>
            </a:r>
            <a:r>
              <a:rPr lang="en-US" i="1" dirty="0"/>
              <a:t> 3 </a:t>
            </a:r>
            <a:r>
              <a:rPr lang="en-US" i="1" dirty="0" err="1"/>
              <a:t>semanas</a:t>
            </a:r>
            <a:r>
              <a:rPr lang="en-US" i="1" dirty="0"/>
              <a:t> (</a:t>
            </a:r>
            <a:r>
              <a:rPr lang="en-US" i="1" dirty="0" err="1"/>
              <a:t>há</a:t>
            </a:r>
            <a:r>
              <a:rPr lang="en-US" i="1" dirty="0"/>
              <a:t> 3 </a:t>
            </a:r>
            <a:r>
              <a:rPr lang="en-US" i="1" dirty="0" err="1"/>
              <a:t>semanas</a:t>
            </a:r>
            <a:r>
              <a:rPr lang="en-US" i="1" dirty="0"/>
              <a:t>?)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dirty="0"/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Sara </a:t>
            </a:r>
            <a:r>
              <a:rPr lang="en-US" b="1" dirty="0"/>
              <a:t>is living/lives </a:t>
            </a:r>
            <a:r>
              <a:rPr lang="en-US" dirty="0"/>
              <a:t>in Italy. – </a:t>
            </a:r>
            <a:r>
              <a:rPr lang="en-US" i="1" dirty="0"/>
              <a:t>A Sara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morando</a:t>
            </a:r>
            <a:r>
              <a:rPr lang="en-US" i="1" dirty="0"/>
              <a:t>/mora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Itália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Caitlyn </a:t>
            </a:r>
            <a:r>
              <a:rPr lang="en-US" b="1" dirty="0"/>
              <a:t>has lived in</a:t>
            </a:r>
            <a:r>
              <a:rPr lang="en-US" dirty="0"/>
              <a:t> Italy before. She lived there for 6 months while she was in college. – </a:t>
            </a:r>
            <a:r>
              <a:rPr lang="en-US" i="1" dirty="0" smtClean="0"/>
              <a:t>A </a:t>
            </a:r>
            <a:r>
              <a:rPr lang="en-US" i="1" dirty="0"/>
              <a:t>Caitlyn </a:t>
            </a:r>
            <a:r>
              <a:rPr lang="en-US" i="1" dirty="0" err="1"/>
              <a:t>já</a:t>
            </a:r>
            <a:r>
              <a:rPr lang="en-US" i="1" dirty="0"/>
              <a:t> </a:t>
            </a:r>
            <a:r>
              <a:rPr lang="en-US" i="1" dirty="0" err="1"/>
              <a:t>morou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Itália</a:t>
            </a:r>
            <a:r>
              <a:rPr lang="en-US" i="1" dirty="0"/>
              <a:t>. Ela </a:t>
            </a:r>
            <a:r>
              <a:rPr lang="en-US" i="1" dirty="0" err="1"/>
              <a:t>morou</a:t>
            </a:r>
            <a:r>
              <a:rPr lang="en-US" i="1" dirty="0"/>
              <a:t> </a:t>
            </a:r>
            <a:r>
              <a:rPr lang="en-US" i="1" dirty="0" err="1"/>
              <a:t>lá</a:t>
            </a:r>
            <a:r>
              <a:rPr lang="en-US" i="1" dirty="0"/>
              <a:t> </a:t>
            </a:r>
            <a:r>
              <a:rPr lang="en-US" i="1" dirty="0" err="1"/>
              <a:t>por</a:t>
            </a:r>
            <a:r>
              <a:rPr lang="en-US" i="1" dirty="0"/>
              <a:t> 6 </a:t>
            </a:r>
            <a:r>
              <a:rPr lang="en-US" i="1" dirty="0" err="1"/>
              <a:t>meses</a:t>
            </a:r>
            <a:r>
              <a:rPr lang="en-US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</a:t>
            </a:r>
            <a:r>
              <a:rPr lang="en-US" i="1" dirty="0" err="1"/>
              <a:t>ela</a:t>
            </a:r>
            <a:r>
              <a:rPr lang="en-US" i="1" dirty="0"/>
              <a:t> </a:t>
            </a:r>
            <a:r>
              <a:rPr lang="en-US" i="1" dirty="0" err="1"/>
              <a:t>estava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faculdade</a:t>
            </a:r>
            <a:r>
              <a:rPr lang="en-US" i="1" dirty="0"/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defRPr/>
            </a:pPr>
            <a:r>
              <a:rPr lang="en-US" dirty="0"/>
              <a:t>Annie </a:t>
            </a:r>
            <a:r>
              <a:rPr lang="en-US" b="1" dirty="0"/>
              <a:t>has been living in</a:t>
            </a:r>
            <a:r>
              <a:rPr lang="en-US" dirty="0"/>
              <a:t> Italy for a year. – </a:t>
            </a:r>
            <a:r>
              <a:rPr lang="en-US" i="1" dirty="0"/>
              <a:t>A Annie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morando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Itália</a:t>
            </a:r>
            <a:r>
              <a:rPr lang="en-US" i="1" dirty="0"/>
              <a:t> </a:t>
            </a:r>
            <a:r>
              <a:rPr lang="en-US" i="1" dirty="0" err="1"/>
              <a:t>há</a:t>
            </a:r>
            <a:r>
              <a:rPr lang="en-US" i="1" dirty="0"/>
              <a:t> um </a:t>
            </a:r>
            <a:r>
              <a:rPr lang="en-US" i="1" dirty="0" err="1"/>
              <a:t>ano</a:t>
            </a:r>
            <a:r>
              <a:rPr lang="en-US" i="1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08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8638"/>
            <a:ext cx="12192000" cy="871538"/>
          </a:xfrm>
        </p:spPr>
        <p:txBody>
          <a:bodyPr>
            <a:normAutofit fontScale="90000"/>
          </a:bodyPr>
          <a:lstStyle/>
          <a:p>
            <a:r>
              <a:rPr lang="en-US" b="1"/>
              <a:t>Present Continuous x Present Perfect X Present Perfect Continuous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825" y="2035493"/>
            <a:ext cx="11944350" cy="449034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sz="2800" b="1" dirty="0"/>
              <a:t>Compare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Peter </a:t>
            </a:r>
            <a:r>
              <a:rPr lang="en-US" b="1" dirty="0"/>
              <a:t>is talking</a:t>
            </a:r>
            <a:r>
              <a:rPr lang="en-US" dirty="0"/>
              <a:t> on the phone. – </a:t>
            </a:r>
            <a:r>
              <a:rPr lang="en-US" i="1" dirty="0"/>
              <a:t>O Peter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falando</a:t>
            </a:r>
            <a:r>
              <a:rPr lang="en-US" i="1" dirty="0"/>
              <a:t> no </a:t>
            </a:r>
            <a:r>
              <a:rPr lang="en-US" i="1" dirty="0" err="1"/>
              <a:t>telefone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Peter </a:t>
            </a:r>
            <a:r>
              <a:rPr lang="en-US" b="1" dirty="0"/>
              <a:t>has talked</a:t>
            </a:r>
            <a:r>
              <a:rPr lang="en-US" dirty="0"/>
              <a:t> on the phone several times today. – </a:t>
            </a:r>
            <a:r>
              <a:rPr lang="en-US" i="1" dirty="0"/>
              <a:t>O Peter </a:t>
            </a:r>
            <a:r>
              <a:rPr lang="en-US" i="1" dirty="0" err="1"/>
              <a:t>falou</a:t>
            </a:r>
            <a:r>
              <a:rPr lang="en-US" i="1" dirty="0"/>
              <a:t> no </a:t>
            </a:r>
            <a:r>
              <a:rPr lang="en-US" i="1" dirty="0" err="1"/>
              <a:t>telefone</a:t>
            </a:r>
            <a:r>
              <a:rPr lang="en-US" i="1" dirty="0"/>
              <a:t> </a:t>
            </a:r>
            <a:r>
              <a:rPr lang="en-US" i="1" dirty="0" err="1"/>
              <a:t>várias</a:t>
            </a:r>
            <a:r>
              <a:rPr lang="en-US" i="1" dirty="0"/>
              <a:t> </a:t>
            </a:r>
            <a:r>
              <a:rPr lang="en-US" i="1" dirty="0" err="1"/>
              <a:t>vezes</a:t>
            </a:r>
            <a:r>
              <a:rPr lang="en-US" i="1" dirty="0"/>
              <a:t> </a:t>
            </a:r>
            <a:r>
              <a:rPr lang="en-US" i="1" dirty="0" err="1"/>
              <a:t>hoje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Peter </a:t>
            </a:r>
            <a:r>
              <a:rPr lang="en-US" b="1" dirty="0"/>
              <a:t>has been talking</a:t>
            </a:r>
            <a:r>
              <a:rPr lang="en-US" dirty="0"/>
              <a:t> on the phone for the last hour and a half. – </a:t>
            </a:r>
            <a:r>
              <a:rPr lang="en-US" i="1" dirty="0"/>
              <a:t>O Peter </a:t>
            </a:r>
            <a:r>
              <a:rPr lang="en-US" i="1" dirty="0" err="1"/>
              <a:t>está</a:t>
            </a:r>
            <a:r>
              <a:rPr lang="en-US" i="1" dirty="0"/>
              <a:t> no </a:t>
            </a:r>
            <a:r>
              <a:rPr lang="en-US" i="1" dirty="0" err="1"/>
              <a:t>telefone</a:t>
            </a:r>
            <a:r>
              <a:rPr lang="en-US" i="1" dirty="0"/>
              <a:t> </a:t>
            </a:r>
            <a:r>
              <a:rPr lang="en-US" i="1" dirty="0" err="1"/>
              <a:t>há</a:t>
            </a:r>
            <a:r>
              <a:rPr lang="en-US" i="1" dirty="0"/>
              <a:t> </a:t>
            </a:r>
            <a:r>
              <a:rPr lang="en-US" i="1" dirty="0" err="1"/>
              <a:t>uma</a:t>
            </a:r>
            <a:r>
              <a:rPr lang="en-US" i="1" dirty="0"/>
              <a:t> hora e </a:t>
            </a:r>
            <a:r>
              <a:rPr lang="en-US" i="1" dirty="0" err="1"/>
              <a:t>meia</a:t>
            </a:r>
            <a:r>
              <a:rPr lang="en-US" i="1" dirty="0"/>
              <a:t> </a:t>
            </a:r>
            <a:r>
              <a:rPr lang="en-US" i="1" dirty="0" err="1"/>
              <a:t>já</a:t>
            </a:r>
            <a:r>
              <a:rPr lang="en-US" i="1" dirty="0"/>
              <a:t>.</a:t>
            </a:r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dirty="0"/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Mrs. Smith </a:t>
            </a:r>
            <a:r>
              <a:rPr lang="en-US" b="1" dirty="0"/>
              <a:t>is walking</a:t>
            </a:r>
            <a:r>
              <a:rPr lang="en-US" dirty="0"/>
              <a:t> in the park. – </a:t>
            </a:r>
            <a:r>
              <a:rPr lang="en-US" i="1" dirty="0"/>
              <a:t>A Sra. Smith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andando</a:t>
            </a:r>
            <a:r>
              <a:rPr lang="en-US" i="1" dirty="0"/>
              <a:t> no </a:t>
            </a:r>
            <a:r>
              <a:rPr lang="en-US" i="1" dirty="0" err="1"/>
              <a:t>parque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Mrs. Smith </a:t>
            </a:r>
            <a:r>
              <a:rPr lang="en-US" b="1" dirty="0"/>
              <a:t>has walked</a:t>
            </a:r>
            <a:r>
              <a:rPr lang="en-US" dirty="0"/>
              <a:t> in the park many times. – </a:t>
            </a:r>
            <a:r>
              <a:rPr lang="en-US" i="1" dirty="0"/>
              <a:t>A Sra. Smith tem </a:t>
            </a:r>
            <a:r>
              <a:rPr lang="en-US" i="1" dirty="0" err="1"/>
              <a:t>andado</a:t>
            </a:r>
            <a:r>
              <a:rPr lang="en-US" i="1" dirty="0"/>
              <a:t> (</a:t>
            </a:r>
            <a:r>
              <a:rPr lang="en-US" i="1" dirty="0" err="1"/>
              <a:t>já</a:t>
            </a:r>
            <a:r>
              <a:rPr lang="en-US" i="1" dirty="0"/>
              <a:t> </a:t>
            </a:r>
            <a:r>
              <a:rPr lang="en-US" i="1" dirty="0" err="1"/>
              <a:t>andou</a:t>
            </a:r>
            <a:r>
              <a:rPr lang="en-US" i="1" dirty="0"/>
              <a:t>) no </a:t>
            </a:r>
            <a:r>
              <a:rPr lang="en-US" i="1" dirty="0" err="1"/>
              <a:t>parque</a:t>
            </a:r>
            <a:r>
              <a:rPr lang="en-US" i="1" dirty="0"/>
              <a:t> </a:t>
            </a:r>
            <a:r>
              <a:rPr lang="en-US" i="1" dirty="0" err="1"/>
              <a:t>várias</a:t>
            </a:r>
            <a:r>
              <a:rPr lang="en-US" i="1" dirty="0"/>
              <a:t> </a:t>
            </a:r>
            <a:r>
              <a:rPr lang="en-US" i="1" dirty="0" err="1"/>
              <a:t>vezes</a:t>
            </a:r>
            <a:r>
              <a:rPr lang="en-US" i="1" dirty="0"/>
              <a:t>.</a:t>
            </a:r>
          </a:p>
          <a:p>
            <a:pPr marL="182880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Mrs. Smith </a:t>
            </a:r>
            <a:r>
              <a:rPr lang="en-US" b="1" dirty="0"/>
              <a:t>has been walking</a:t>
            </a:r>
            <a:r>
              <a:rPr lang="en-US" dirty="0"/>
              <a:t> in the park for the past 40 minutes. – </a:t>
            </a:r>
            <a:r>
              <a:rPr lang="en-US" i="1" dirty="0"/>
              <a:t>A Sra. Smith </a:t>
            </a:r>
            <a:r>
              <a:rPr lang="en-US" i="1" dirty="0" err="1"/>
              <a:t>está</a:t>
            </a:r>
            <a:r>
              <a:rPr lang="en-US" i="1" dirty="0"/>
              <a:t> </a:t>
            </a:r>
            <a:r>
              <a:rPr lang="en-US" i="1" dirty="0" err="1"/>
              <a:t>andando</a:t>
            </a:r>
            <a:r>
              <a:rPr lang="en-US" i="1" dirty="0"/>
              <a:t> no </a:t>
            </a:r>
            <a:r>
              <a:rPr lang="en-US" i="1" dirty="0" err="1"/>
              <a:t>parque</a:t>
            </a:r>
            <a:r>
              <a:rPr lang="en-US" i="1" dirty="0"/>
              <a:t> </a:t>
            </a:r>
            <a:r>
              <a:rPr lang="en-US" i="1" dirty="0" err="1"/>
              <a:t>há</a:t>
            </a:r>
            <a:r>
              <a:rPr lang="en-US" i="1" dirty="0"/>
              <a:t> 40 </a:t>
            </a:r>
            <a:r>
              <a:rPr lang="en-US" i="1" dirty="0" err="1"/>
              <a:t>minutos</a:t>
            </a:r>
            <a:r>
              <a:rPr lang="en-US" i="1" dirty="0"/>
              <a:t> </a:t>
            </a:r>
            <a:r>
              <a:rPr lang="en-US" i="1" dirty="0" err="1"/>
              <a:t>já</a:t>
            </a:r>
            <a:r>
              <a:rPr lang="en-US" i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311</TotalTime>
  <Words>2301</Words>
  <Application>Microsoft Macintosh PowerPoint</Application>
  <PresentationFormat>Widescreen</PresentationFormat>
  <Paragraphs>129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Gill Sans MT</vt:lpstr>
      <vt:lpstr>Wingdings</vt:lpstr>
      <vt:lpstr>Arial</vt:lpstr>
      <vt:lpstr>Parcel</vt:lpstr>
      <vt:lpstr>REVIEW the perfect tenses</vt:lpstr>
      <vt:lpstr>O que vamos revisar nessa aula?</vt:lpstr>
      <vt:lpstr>PRESENT PERFECT  Sujeito + has/have (not) + past participle</vt:lpstr>
      <vt:lpstr>PRESENT PERFECT X SIMPLE PAST </vt:lpstr>
      <vt:lpstr>PRESENT PERFECT CONTINUOUS </vt:lpstr>
      <vt:lpstr>PRESENT PERFECT CONTINUOUS  x  PRESENT PERFECT </vt:lpstr>
      <vt:lpstr>PRESENT PERFECT X PRESENT PERFECT CONTINUOUS </vt:lpstr>
      <vt:lpstr>Present Continuous x Present Perfect X Present Perfect Continuous</vt:lpstr>
      <vt:lpstr>Present Continuous x Present Perfect X Present Perfect Continuous</vt:lpstr>
      <vt:lpstr>PAST PERFECT</vt:lpstr>
      <vt:lpstr>PAST PERFECT</vt:lpstr>
      <vt:lpstr>PAST PERFECT CONTINUOUS</vt:lpstr>
      <vt:lpstr>PasT CONTINUOUS X PasT PERFECT CONTINUOUS</vt:lpstr>
      <vt:lpstr>Future perfect</vt:lpstr>
      <vt:lpstr>FUTURE PERFECT CONTINUOUS</vt:lpstr>
      <vt:lpstr>GREAT JOB! 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Ressource Videos 2</dc:title>
  <dc:creator>jackie katsis</dc:creator>
  <cp:lastModifiedBy>jackie katsis</cp:lastModifiedBy>
  <cp:revision>22</cp:revision>
  <dcterms:created xsi:type="dcterms:W3CDTF">2019-02-23T15:51:33Z</dcterms:created>
  <dcterms:modified xsi:type="dcterms:W3CDTF">2019-08-03T02:12:15Z</dcterms:modified>
</cp:coreProperties>
</file>