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84"/>
  </p:notesMasterIdLst>
  <p:sldIdLst>
    <p:sldId id="379" r:id="rId2"/>
    <p:sldId id="398" r:id="rId3"/>
    <p:sldId id="436" r:id="rId4"/>
    <p:sldId id="324" r:id="rId5"/>
    <p:sldId id="325" r:id="rId6"/>
    <p:sldId id="326" r:id="rId7"/>
    <p:sldId id="327" r:id="rId8"/>
    <p:sldId id="328" r:id="rId9"/>
    <p:sldId id="329" r:id="rId10"/>
    <p:sldId id="412" r:id="rId11"/>
    <p:sldId id="331" r:id="rId12"/>
    <p:sldId id="368" r:id="rId13"/>
    <p:sldId id="399" r:id="rId14"/>
    <p:sldId id="332" r:id="rId15"/>
    <p:sldId id="401" r:id="rId16"/>
    <p:sldId id="333" r:id="rId17"/>
    <p:sldId id="380" r:id="rId18"/>
    <p:sldId id="381" r:id="rId19"/>
    <p:sldId id="335" r:id="rId20"/>
    <p:sldId id="402" r:id="rId21"/>
    <p:sldId id="403" r:id="rId22"/>
    <p:sldId id="385" r:id="rId23"/>
    <p:sldId id="442" r:id="rId24"/>
    <p:sldId id="437" r:id="rId25"/>
    <p:sldId id="404" r:id="rId26"/>
    <p:sldId id="405" r:id="rId27"/>
    <p:sldId id="414" r:id="rId28"/>
    <p:sldId id="342" r:id="rId29"/>
    <p:sldId id="383" r:id="rId30"/>
    <p:sldId id="386" r:id="rId31"/>
    <p:sldId id="387" r:id="rId32"/>
    <p:sldId id="388" r:id="rId33"/>
    <p:sldId id="389" r:id="rId34"/>
    <p:sldId id="348" r:id="rId35"/>
    <p:sldId id="390" r:id="rId36"/>
    <p:sldId id="391" r:id="rId37"/>
    <p:sldId id="392" r:id="rId38"/>
    <p:sldId id="411" r:id="rId39"/>
    <p:sldId id="396" r:id="rId40"/>
    <p:sldId id="397" r:id="rId41"/>
    <p:sldId id="393" r:id="rId42"/>
    <p:sldId id="345" r:id="rId43"/>
    <p:sldId id="394" r:id="rId44"/>
    <p:sldId id="406" r:id="rId45"/>
    <p:sldId id="407" r:id="rId46"/>
    <p:sldId id="413" r:id="rId47"/>
    <p:sldId id="439" r:id="rId48"/>
    <p:sldId id="438" r:id="rId49"/>
    <p:sldId id="440" r:id="rId50"/>
    <p:sldId id="408" r:id="rId51"/>
    <p:sldId id="409" r:id="rId52"/>
    <p:sldId id="410" r:id="rId53"/>
    <p:sldId id="369" r:id="rId54"/>
    <p:sldId id="370" r:id="rId55"/>
    <p:sldId id="371" r:id="rId56"/>
    <p:sldId id="372" r:id="rId57"/>
    <p:sldId id="373" r:id="rId58"/>
    <p:sldId id="374" r:id="rId59"/>
    <p:sldId id="375" r:id="rId60"/>
    <p:sldId id="376" r:id="rId61"/>
    <p:sldId id="377" r:id="rId62"/>
    <p:sldId id="378" r:id="rId63"/>
    <p:sldId id="415" r:id="rId64"/>
    <p:sldId id="416" r:id="rId65"/>
    <p:sldId id="417" r:id="rId66"/>
    <p:sldId id="418" r:id="rId67"/>
    <p:sldId id="419" r:id="rId68"/>
    <p:sldId id="420" r:id="rId69"/>
    <p:sldId id="421" r:id="rId70"/>
    <p:sldId id="422" r:id="rId71"/>
    <p:sldId id="423" r:id="rId72"/>
    <p:sldId id="424" r:id="rId73"/>
    <p:sldId id="425" r:id="rId74"/>
    <p:sldId id="426" r:id="rId75"/>
    <p:sldId id="427" r:id="rId76"/>
    <p:sldId id="428" r:id="rId77"/>
    <p:sldId id="429" r:id="rId78"/>
    <p:sldId id="430" r:id="rId79"/>
    <p:sldId id="431" r:id="rId80"/>
    <p:sldId id="432" r:id="rId81"/>
    <p:sldId id="434" r:id="rId82"/>
    <p:sldId id="435" r:id="rId83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X6sFK8nGX6BsuJxICQZuSA==" hashData="kFHbuKwdMgO+mecO1XDVyw73pOxLUzjHAVsg0xzxOe2dYcqdLbVAK+WUXLCh8JjpR8zlfDb8O43pVTQG8XkOEQ=="/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2E31"/>
    <a:srgbClr val="FECB11"/>
    <a:srgbClr val="FF6600"/>
    <a:srgbClr val="F16963"/>
    <a:srgbClr val="C00000"/>
    <a:srgbClr val="FFFF7F"/>
    <a:srgbClr val="3F3F3F"/>
    <a:srgbClr val="969593"/>
    <a:srgbClr val="90502C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26" autoAdjust="0"/>
    <p:restoredTop sz="98566" autoAdjust="0"/>
  </p:normalViewPr>
  <p:slideViewPr>
    <p:cSldViewPr>
      <p:cViewPr varScale="1">
        <p:scale>
          <a:sx n="77" d="100"/>
          <a:sy n="77" d="100"/>
        </p:scale>
        <p:origin x="1050" y="29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notesMaster" Target="notesMasters/notesMaster1.xml"/><Relationship Id="rId85" Type="http://schemas.openxmlformats.org/officeDocument/2006/relationships/presProps" Target="presProps.xml"/><Relationship Id="rId86" Type="http://schemas.openxmlformats.org/officeDocument/2006/relationships/viewProps" Target="viewProps.xml"/><Relationship Id="rId87" Type="http://schemas.openxmlformats.org/officeDocument/2006/relationships/theme" Target="theme/theme1.xml"/><Relationship Id="rId88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64303-FDB9-49DD-B6AB-93FB1A784DD9}" type="datetimeFigureOut">
              <a:rPr lang="pt-BR" smtClean="0"/>
              <a:pPr/>
              <a:t>01/04/2025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C7B7FC-D94D-4A8A-BDE8-6A93F372643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89576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57975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47971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107153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501627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365876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329524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669684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826859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826859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826859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44542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256384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17294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332492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656840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F4AFF-8260-3B37-80D1-01B1F1FFB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85CF304-1B49-7681-061F-51324DFCC2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A495B4E-CA3A-E8A2-4A02-BC99A9066C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B25D856-3C57-B5BD-4E0F-00AA13E503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936372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246396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760428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120985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570577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669007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43416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152552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86856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381784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921525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570604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846702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142978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41993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602768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624841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49302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17917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401721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301621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823737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547994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36489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6779914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269356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577204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551104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16772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6188416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3008820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3522217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6704140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361660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2218361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524598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969217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1665655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575696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91352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6613993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7952695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9925292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7619931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321749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147091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361810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" name="Google Shape;233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754927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570718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275234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892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079520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" name="Google Shape;327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791972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132613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8" name="Google Shape;348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595480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982927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2" name="Google Shape;362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512338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1" name="Google Shape;381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55193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8" name="Google Shape;388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97606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5" name="Google Shape;395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662839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554717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6572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9127612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715532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0" name="Google Shape;430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761195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7" name="Google Shape;437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2457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7620850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45C93-0C39-4ACD-923F-3E095F09F9E9}" type="datetime1">
              <a:rPr lang="pt-BR" smtClean="0"/>
              <a:pPr/>
              <a:t>01/04/2025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47F32-15D0-4408-9D2D-555325755275}" type="datetime1">
              <a:rPr lang="pt-BR" smtClean="0"/>
              <a:pPr/>
              <a:t>01/04/2025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3EBFE-1A1B-4617-99C0-BFBE815556BE}" type="datetime1">
              <a:rPr lang="pt-BR" smtClean="0"/>
              <a:pPr/>
              <a:t>01/04/2025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98D3F-4BF3-4056-8ED3-D8EFB039C973}" type="datetime1">
              <a:rPr lang="pt-BR" smtClean="0"/>
              <a:pPr/>
              <a:t>01/04/2025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954F7-1576-4FD7-AB15-210A59CA1F3E}" type="datetime1">
              <a:rPr lang="pt-BR" smtClean="0"/>
              <a:pPr/>
              <a:t>01/04/2025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03B66-7125-4DB3-8FBA-297446F79A50}" type="datetime1">
              <a:rPr lang="pt-BR" smtClean="0"/>
              <a:pPr/>
              <a:t>01/04/2025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22FDA-9365-43B0-9F1F-BD7E3C456583}" type="datetime1">
              <a:rPr lang="pt-BR" smtClean="0"/>
              <a:pPr/>
              <a:t>01/04/2025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E8152-CC9C-49B4-A9FA-B3ACA18BF76E}" type="datetime1">
              <a:rPr lang="pt-BR" smtClean="0"/>
              <a:pPr/>
              <a:t>01/04/2025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6D06C-3BC0-4826-B94F-53B94033CA17}" type="datetime1">
              <a:rPr lang="pt-BR" smtClean="0"/>
              <a:pPr/>
              <a:t>01/04/2025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42C5B-4CC0-4F99-B6E6-CE58C1EF0FED}" type="datetime1">
              <a:rPr lang="pt-BR" smtClean="0"/>
              <a:pPr/>
              <a:t>01/04/2025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0EE9-826E-443C-80BB-D7BBB9F61184}" type="datetime1">
              <a:rPr lang="pt-BR" smtClean="0"/>
              <a:pPr/>
              <a:t>01/04/2025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FF0E2-B3EC-4F90-A09C-620B163CD7BE}" type="datetime1">
              <a:rPr lang="pt-BR" smtClean="0"/>
              <a:pPr/>
              <a:t>01/04/2025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362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.jpg"/><Relationship Id="rId9" Type="http://schemas.openxmlformats.org/officeDocument/2006/relationships/image" Target="../media/image362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1.gif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jpeg"/><Relationship Id="rId7" Type="http://schemas.openxmlformats.org/officeDocument/2006/relationships/image" Target="../media/image45.gif"/><Relationship Id="rId8" Type="http://schemas.openxmlformats.org/officeDocument/2006/relationships/image" Target="../media/image4.jpg"/><Relationship Id="rId9" Type="http://schemas.openxmlformats.org/officeDocument/2006/relationships/image" Target="../media/image362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.jpg"/><Relationship Id="rId9" Type="http://schemas.openxmlformats.org/officeDocument/2006/relationships/image" Target="../media/image36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4.jpg"/><Relationship Id="rId6" Type="http://schemas.openxmlformats.org/officeDocument/2006/relationships/image" Target="../media/image362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5" Type="http://schemas.openxmlformats.org/officeDocument/2006/relationships/image" Target="../media/image55.jpeg"/><Relationship Id="rId6" Type="http://schemas.openxmlformats.org/officeDocument/2006/relationships/image" Target="../media/image56.jpeg"/><Relationship Id="rId7" Type="http://schemas.openxmlformats.org/officeDocument/2006/relationships/image" Target="../media/image4.jpg"/><Relationship Id="rId8" Type="http://schemas.openxmlformats.org/officeDocument/2006/relationships/image" Target="../media/image362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59.jpeg"/><Relationship Id="rId6" Type="http://schemas.openxmlformats.org/officeDocument/2006/relationships/image" Target="../media/image4.jpg"/><Relationship Id="rId7" Type="http://schemas.openxmlformats.org/officeDocument/2006/relationships/image" Target="../media/image362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4.jpg"/><Relationship Id="rId7" Type="http://schemas.openxmlformats.org/officeDocument/2006/relationships/image" Target="../media/image362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3.jpeg"/><Relationship Id="rId4" Type="http://schemas.openxmlformats.org/officeDocument/2006/relationships/image" Target="../media/image4.jpg"/><Relationship Id="rId5" Type="http://schemas.openxmlformats.org/officeDocument/2006/relationships/image" Target="../media/image64.png"/><Relationship Id="rId6" Type="http://schemas.openxmlformats.org/officeDocument/2006/relationships/image" Target="../media/image362.png"/></Relationships>
</file>

<file path=ppt/slides/_rels/slide18.xml.rels><?xml version='1.0' encoding='UTF-8' standalone='yes'?>
<Relationships xmlns="http://schemas.openxmlformats.org/package/2006/relationships"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microsoft.com/office/2007/relationships/media" Target="../media/media3.mp4"/><Relationship Id="rId6" Type="http://schemas.openxmlformats.org/officeDocument/2006/relationships/video" Target="../media/media3.mp4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18.xml"/><Relationship Id="rId9" Type="http://schemas.openxmlformats.org/officeDocument/2006/relationships/image" Target="../media/image65.png"/><Relationship Id="rId10" Type="http://schemas.openxmlformats.org/officeDocument/2006/relationships/image" Target="../media/image66.png"/><Relationship Id="rId11" Type="http://schemas.openxmlformats.org/officeDocument/2006/relationships/image" Target="../media/image67.png"/><Relationship Id="rId12" Type="http://schemas.openxmlformats.org/officeDocument/2006/relationships/image" Target="../media/image362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jp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9" Type="http://schemas.openxmlformats.org/officeDocument/2006/relationships/image" Target="../media/image73.png"/><Relationship Id="rId10" Type="http://schemas.openxmlformats.org/officeDocument/2006/relationships/image" Target="../media/image74.png"/><Relationship Id="rId11" Type="http://schemas.openxmlformats.org/officeDocument/2006/relationships/image" Target="../media/image75.png"/><Relationship Id="rId12" Type="http://schemas.openxmlformats.org/officeDocument/2006/relationships/image" Target="../media/image76.png"/><Relationship Id="rId13" Type="http://schemas.openxmlformats.org/officeDocument/2006/relationships/image" Target="../media/image77.png"/><Relationship Id="rId14" Type="http://schemas.openxmlformats.org/officeDocument/2006/relationships/image" Target="../media/image78.png"/><Relationship Id="rId15" Type="http://schemas.openxmlformats.org/officeDocument/2006/relationships/image" Target="../media/image79.png"/><Relationship Id="rId16" Type="http://schemas.openxmlformats.org/officeDocument/2006/relationships/image" Target="../media/image80.png"/><Relationship Id="rId17" Type="http://schemas.openxmlformats.org/officeDocument/2006/relationships/image" Target="../media/image81.png"/><Relationship Id="rId18" Type="http://schemas.openxmlformats.org/officeDocument/2006/relationships/image" Target="../media/image82.png"/><Relationship Id="rId19" Type="http://schemas.openxmlformats.org/officeDocument/2006/relationships/image" Target="../media/image83.png"/><Relationship Id="rId20" Type="http://schemas.openxmlformats.org/officeDocument/2006/relationships/image" Target="../media/image362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6" Type="http://schemas.openxmlformats.org/officeDocument/2006/relationships/image" Target="../media/image362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4.wmf"/><Relationship Id="rId4" Type="http://schemas.openxmlformats.org/officeDocument/2006/relationships/image" Target="../media/image85.wmf"/><Relationship Id="rId5" Type="http://schemas.openxmlformats.org/officeDocument/2006/relationships/image" Target="../media/image4.jpg"/><Relationship Id="rId6" Type="http://schemas.openxmlformats.org/officeDocument/2006/relationships/image" Target="../media/image362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6.wmf"/><Relationship Id="rId4" Type="http://schemas.openxmlformats.org/officeDocument/2006/relationships/image" Target="../media/image4.jpg"/><Relationship Id="rId5" Type="http://schemas.openxmlformats.org/officeDocument/2006/relationships/image" Target="../media/image362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7.png"/><Relationship Id="rId4" Type="http://schemas.openxmlformats.org/officeDocument/2006/relationships/image" Target="../media/image88.jpeg"/><Relationship Id="rId5" Type="http://schemas.openxmlformats.org/officeDocument/2006/relationships/image" Target="../media/image89.jpg"/><Relationship Id="rId6" Type="http://schemas.openxmlformats.org/officeDocument/2006/relationships/image" Target="../media/image90.jpg"/><Relationship Id="rId7" Type="http://schemas.openxmlformats.org/officeDocument/2006/relationships/image" Target="../media/image91.jpeg"/><Relationship Id="rId8" Type="http://schemas.openxmlformats.org/officeDocument/2006/relationships/image" Target="../media/image92.jpg"/><Relationship Id="rId9" Type="http://schemas.openxmlformats.org/officeDocument/2006/relationships/image" Target="../media/image4.jpg"/><Relationship Id="rId10" Type="http://schemas.openxmlformats.org/officeDocument/2006/relationships/image" Target="../media/image93.png"/><Relationship Id="rId11" Type="http://schemas.openxmlformats.org/officeDocument/2006/relationships/image" Target="../media/image362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jp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8" Type="http://schemas.openxmlformats.org/officeDocument/2006/relationships/image" Target="../media/image98.png"/><Relationship Id="rId9" Type="http://schemas.openxmlformats.org/officeDocument/2006/relationships/image" Target="../media/image99.png"/><Relationship Id="rId10" Type="http://schemas.openxmlformats.org/officeDocument/2006/relationships/image" Target="../media/image100.png"/><Relationship Id="rId11" Type="http://schemas.openxmlformats.org/officeDocument/2006/relationships/image" Target="../media/image101.png"/><Relationship Id="rId12" Type="http://schemas.openxmlformats.org/officeDocument/2006/relationships/image" Target="../media/image102.gif"/><Relationship Id="rId13" Type="http://schemas.openxmlformats.org/officeDocument/2006/relationships/image" Target="../media/image103.gif"/><Relationship Id="rId14" Type="http://schemas.openxmlformats.org/officeDocument/2006/relationships/image" Target="../media/image104.png"/><Relationship Id="rId15" Type="http://schemas.openxmlformats.org/officeDocument/2006/relationships/image" Target="../media/image105.png"/><Relationship Id="rId16" Type="http://schemas.openxmlformats.org/officeDocument/2006/relationships/image" Target="../media/image106.png"/><Relationship Id="rId17" Type="http://schemas.openxmlformats.org/officeDocument/2006/relationships/image" Target="../media/image107.png"/><Relationship Id="rId18" Type="http://schemas.openxmlformats.org/officeDocument/2006/relationships/image" Target="../media/image362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.jpg"/><Relationship Id="rId4" Type="http://schemas.openxmlformats.org/officeDocument/2006/relationships/image" Target="../media/image108.png"/><Relationship Id="rId5" Type="http://schemas.openxmlformats.org/officeDocument/2006/relationships/image" Target="../media/image109.jpg"/><Relationship Id="rId6" Type="http://schemas.openxmlformats.org/officeDocument/2006/relationships/image" Target="../media/image362.png"/></Relationships>
</file>

<file path=ppt/slides/_rels/slide25.xml.rels><?xml version='1.0' encoding='UTF-8' standalone='yes'?>
<Relationships xmlns="http://schemas.openxmlformats.org/package/2006/relationships"><Relationship Id="rId1" Type="http://schemas.microsoft.com/office/2007/relationships/media" Target="../media/media4.mp4"/><Relationship Id="rId2" Type="http://schemas.openxmlformats.org/officeDocument/2006/relationships/video" Target="../media/media4.mp4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5.xml"/><Relationship Id="rId5" Type="http://schemas.openxmlformats.org/officeDocument/2006/relationships/image" Target="../media/image110.png"/><Relationship Id="rId6" Type="http://schemas.openxmlformats.org/officeDocument/2006/relationships/image" Target="../media/image111.jpeg"/><Relationship Id="rId7" Type="http://schemas.openxmlformats.org/officeDocument/2006/relationships/image" Target="../media/image362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12.wmf"/><Relationship Id="rId4" Type="http://schemas.openxmlformats.org/officeDocument/2006/relationships/image" Target="../media/image113.wmf"/><Relationship Id="rId5" Type="http://schemas.openxmlformats.org/officeDocument/2006/relationships/image" Target="../media/image114.wmf"/><Relationship Id="rId6" Type="http://schemas.openxmlformats.org/officeDocument/2006/relationships/image" Target="../media/image115.wmf"/><Relationship Id="rId7" Type="http://schemas.openxmlformats.org/officeDocument/2006/relationships/image" Target="../media/image116.wmf"/><Relationship Id="rId8" Type="http://schemas.openxmlformats.org/officeDocument/2006/relationships/image" Target="../media/image4.jpg"/><Relationship Id="rId9" Type="http://schemas.openxmlformats.org/officeDocument/2006/relationships/image" Target="../media/image362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17.jpeg"/><Relationship Id="rId4" Type="http://schemas.openxmlformats.org/officeDocument/2006/relationships/image" Target="../media/image118.jpeg"/><Relationship Id="rId5" Type="http://schemas.openxmlformats.org/officeDocument/2006/relationships/image" Target="../media/image4.jpg"/><Relationship Id="rId6" Type="http://schemas.openxmlformats.org/officeDocument/2006/relationships/image" Target="../media/image119.png"/><Relationship Id="rId7" Type="http://schemas.openxmlformats.org/officeDocument/2006/relationships/image" Target="../media/image362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20.jpeg"/><Relationship Id="rId4" Type="http://schemas.openxmlformats.org/officeDocument/2006/relationships/image" Target="../media/image121.jpg"/><Relationship Id="rId5" Type="http://schemas.openxmlformats.org/officeDocument/2006/relationships/image" Target="../media/image4.jpg"/><Relationship Id="rId6" Type="http://schemas.openxmlformats.org/officeDocument/2006/relationships/image" Target="../media/image362.png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22.jpeg"/><Relationship Id="rId4" Type="http://schemas.openxmlformats.org/officeDocument/2006/relationships/image" Target="../media/image123.jpeg"/><Relationship Id="rId5" Type="http://schemas.openxmlformats.org/officeDocument/2006/relationships/image" Target="../media/image124.jpeg"/><Relationship Id="rId6" Type="http://schemas.openxmlformats.org/officeDocument/2006/relationships/image" Target="../media/image125.jpeg"/><Relationship Id="rId7" Type="http://schemas.openxmlformats.org/officeDocument/2006/relationships/image" Target="../media/image126.jpeg"/><Relationship Id="rId8" Type="http://schemas.openxmlformats.org/officeDocument/2006/relationships/image" Target="../media/image127.jpeg"/><Relationship Id="rId9" Type="http://schemas.openxmlformats.org/officeDocument/2006/relationships/image" Target="../media/image128.jpeg"/><Relationship Id="rId10" Type="http://schemas.openxmlformats.org/officeDocument/2006/relationships/image" Target="../media/image129.jpeg"/><Relationship Id="rId11" Type="http://schemas.openxmlformats.org/officeDocument/2006/relationships/image" Target="../media/image130.jpeg"/><Relationship Id="rId12" Type="http://schemas.openxmlformats.org/officeDocument/2006/relationships/image" Target="../media/image131.jpeg"/><Relationship Id="rId13" Type="http://schemas.openxmlformats.org/officeDocument/2006/relationships/image" Target="../media/image4.jpg"/><Relationship Id="rId14" Type="http://schemas.openxmlformats.org/officeDocument/2006/relationships/image" Target="../media/image36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7.jpg"/><Relationship Id="rId5" Type="http://schemas.openxmlformats.org/officeDocument/2006/relationships/image" Target="../media/image362.png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32.jpeg"/><Relationship Id="rId4" Type="http://schemas.openxmlformats.org/officeDocument/2006/relationships/image" Target="../media/image133.jpeg"/><Relationship Id="rId5" Type="http://schemas.openxmlformats.org/officeDocument/2006/relationships/image" Target="../media/image134.jpeg"/><Relationship Id="rId6" Type="http://schemas.openxmlformats.org/officeDocument/2006/relationships/image" Target="../media/image135.jpeg"/><Relationship Id="rId7" Type="http://schemas.openxmlformats.org/officeDocument/2006/relationships/image" Target="../media/image136.jpeg"/><Relationship Id="rId8" Type="http://schemas.openxmlformats.org/officeDocument/2006/relationships/image" Target="../media/image137.jpeg"/><Relationship Id="rId9" Type="http://schemas.openxmlformats.org/officeDocument/2006/relationships/image" Target="../media/image138.jpeg"/><Relationship Id="rId10" Type="http://schemas.openxmlformats.org/officeDocument/2006/relationships/image" Target="../media/image139.jpeg"/><Relationship Id="rId11" Type="http://schemas.openxmlformats.org/officeDocument/2006/relationships/image" Target="../media/image140.jpeg"/><Relationship Id="rId12" Type="http://schemas.openxmlformats.org/officeDocument/2006/relationships/image" Target="../media/image141.jpeg"/><Relationship Id="rId13" Type="http://schemas.openxmlformats.org/officeDocument/2006/relationships/image" Target="../media/image4.jpg"/><Relationship Id="rId14" Type="http://schemas.openxmlformats.org/officeDocument/2006/relationships/image" Target="../media/image362.png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42.jpeg"/><Relationship Id="rId4" Type="http://schemas.openxmlformats.org/officeDocument/2006/relationships/image" Target="../media/image143.jpeg"/><Relationship Id="rId5" Type="http://schemas.openxmlformats.org/officeDocument/2006/relationships/image" Target="../media/image144.jpeg"/><Relationship Id="rId6" Type="http://schemas.openxmlformats.org/officeDocument/2006/relationships/image" Target="../media/image145.jpeg"/><Relationship Id="rId7" Type="http://schemas.openxmlformats.org/officeDocument/2006/relationships/image" Target="../media/image146.jpeg"/><Relationship Id="rId8" Type="http://schemas.openxmlformats.org/officeDocument/2006/relationships/image" Target="../media/image147.jpeg"/><Relationship Id="rId9" Type="http://schemas.openxmlformats.org/officeDocument/2006/relationships/image" Target="../media/image148.jpeg"/><Relationship Id="rId10" Type="http://schemas.openxmlformats.org/officeDocument/2006/relationships/image" Target="../media/image149.jpeg"/><Relationship Id="rId11" Type="http://schemas.openxmlformats.org/officeDocument/2006/relationships/image" Target="../media/image150.jpeg"/><Relationship Id="rId12" Type="http://schemas.openxmlformats.org/officeDocument/2006/relationships/image" Target="../media/image151.jpeg"/><Relationship Id="rId13" Type="http://schemas.openxmlformats.org/officeDocument/2006/relationships/image" Target="../media/image4.jpg"/><Relationship Id="rId14" Type="http://schemas.openxmlformats.org/officeDocument/2006/relationships/image" Target="../media/image362.png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52.jpeg"/><Relationship Id="rId4" Type="http://schemas.openxmlformats.org/officeDocument/2006/relationships/image" Target="../media/image153.jpeg"/><Relationship Id="rId5" Type="http://schemas.openxmlformats.org/officeDocument/2006/relationships/image" Target="../media/image154.jpeg"/><Relationship Id="rId6" Type="http://schemas.openxmlformats.org/officeDocument/2006/relationships/image" Target="../media/image155.jpeg"/><Relationship Id="rId7" Type="http://schemas.openxmlformats.org/officeDocument/2006/relationships/image" Target="../media/image156.jpeg"/><Relationship Id="rId8" Type="http://schemas.openxmlformats.org/officeDocument/2006/relationships/image" Target="../media/image157.jpeg"/><Relationship Id="rId9" Type="http://schemas.openxmlformats.org/officeDocument/2006/relationships/image" Target="../media/image158.jpeg"/><Relationship Id="rId10" Type="http://schemas.openxmlformats.org/officeDocument/2006/relationships/image" Target="../media/image159.jpeg"/><Relationship Id="rId11" Type="http://schemas.openxmlformats.org/officeDocument/2006/relationships/image" Target="../media/image160.jpeg"/><Relationship Id="rId12" Type="http://schemas.openxmlformats.org/officeDocument/2006/relationships/image" Target="../media/image161.jpeg"/><Relationship Id="rId13" Type="http://schemas.openxmlformats.org/officeDocument/2006/relationships/image" Target="../media/image4.jpg"/><Relationship Id="rId14" Type="http://schemas.openxmlformats.org/officeDocument/2006/relationships/image" Target="../media/image362.png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62.jpeg"/><Relationship Id="rId4" Type="http://schemas.openxmlformats.org/officeDocument/2006/relationships/image" Target="../media/image163.jpeg"/><Relationship Id="rId5" Type="http://schemas.openxmlformats.org/officeDocument/2006/relationships/image" Target="../media/image164.jpeg"/><Relationship Id="rId6" Type="http://schemas.openxmlformats.org/officeDocument/2006/relationships/image" Target="../media/image165.jpeg"/><Relationship Id="rId7" Type="http://schemas.openxmlformats.org/officeDocument/2006/relationships/image" Target="../media/image166.jpeg"/><Relationship Id="rId8" Type="http://schemas.openxmlformats.org/officeDocument/2006/relationships/image" Target="../media/image167.jpeg"/><Relationship Id="rId9" Type="http://schemas.openxmlformats.org/officeDocument/2006/relationships/image" Target="../media/image168.jpeg"/><Relationship Id="rId10" Type="http://schemas.openxmlformats.org/officeDocument/2006/relationships/image" Target="../media/image169.jpeg"/><Relationship Id="rId11" Type="http://schemas.openxmlformats.org/officeDocument/2006/relationships/image" Target="../media/image170.jpeg"/><Relationship Id="rId12" Type="http://schemas.openxmlformats.org/officeDocument/2006/relationships/image" Target="../media/image171.jpeg"/><Relationship Id="rId13" Type="http://schemas.openxmlformats.org/officeDocument/2006/relationships/image" Target="../media/image4.jpg"/><Relationship Id="rId14" Type="http://schemas.openxmlformats.org/officeDocument/2006/relationships/image" Target="../media/image172.png"/><Relationship Id="rId15" Type="http://schemas.openxmlformats.org/officeDocument/2006/relationships/image" Target="../media/image362.png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73.jpeg"/><Relationship Id="rId4" Type="http://schemas.openxmlformats.org/officeDocument/2006/relationships/image" Target="../media/image174.jpeg"/><Relationship Id="rId5" Type="http://schemas.openxmlformats.org/officeDocument/2006/relationships/image" Target="../media/image175.jpeg"/><Relationship Id="rId6" Type="http://schemas.openxmlformats.org/officeDocument/2006/relationships/image" Target="../media/image176.jpeg"/><Relationship Id="rId7" Type="http://schemas.openxmlformats.org/officeDocument/2006/relationships/image" Target="../media/image177.jpeg"/><Relationship Id="rId8" Type="http://schemas.openxmlformats.org/officeDocument/2006/relationships/image" Target="../media/image178.jpeg"/><Relationship Id="rId9" Type="http://schemas.openxmlformats.org/officeDocument/2006/relationships/image" Target="../media/image179.jpeg"/><Relationship Id="rId10" Type="http://schemas.openxmlformats.org/officeDocument/2006/relationships/image" Target="../media/image180.jpeg"/><Relationship Id="rId11" Type="http://schemas.openxmlformats.org/officeDocument/2006/relationships/image" Target="../media/image181.jpeg"/><Relationship Id="rId12" Type="http://schemas.openxmlformats.org/officeDocument/2006/relationships/image" Target="../media/image182.jpeg"/><Relationship Id="rId13" Type="http://schemas.openxmlformats.org/officeDocument/2006/relationships/image" Target="../media/image183.jpeg"/><Relationship Id="rId14" Type="http://schemas.openxmlformats.org/officeDocument/2006/relationships/image" Target="../media/image184.jpeg"/><Relationship Id="rId15" Type="http://schemas.openxmlformats.org/officeDocument/2006/relationships/image" Target="../media/image185.jpeg"/><Relationship Id="rId16" Type="http://schemas.openxmlformats.org/officeDocument/2006/relationships/image" Target="../media/image186.jpeg"/><Relationship Id="rId17" Type="http://schemas.openxmlformats.org/officeDocument/2006/relationships/image" Target="../media/image187.jpeg"/><Relationship Id="rId18" Type="http://schemas.openxmlformats.org/officeDocument/2006/relationships/image" Target="../media/image188.jpeg"/><Relationship Id="rId19" Type="http://schemas.openxmlformats.org/officeDocument/2006/relationships/image" Target="../media/image189.jpeg"/><Relationship Id="rId20" Type="http://schemas.openxmlformats.org/officeDocument/2006/relationships/image" Target="../media/image190.jpeg"/><Relationship Id="rId21" Type="http://schemas.openxmlformats.org/officeDocument/2006/relationships/image" Target="../media/image191.jpeg"/><Relationship Id="rId22" Type="http://schemas.openxmlformats.org/officeDocument/2006/relationships/image" Target="../media/image192.jpeg"/><Relationship Id="rId23" Type="http://schemas.openxmlformats.org/officeDocument/2006/relationships/image" Target="../media/image4.jpg"/><Relationship Id="rId24" Type="http://schemas.openxmlformats.org/officeDocument/2006/relationships/image" Target="../media/image362.png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93.jpeg"/><Relationship Id="rId4" Type="http://schemas.openxmlformats.org/officeDocument/2006/relationships/image" Target="../media/image194.jpeg"/><Relationship Id="rId5" Type="http://schemas.openxmlformats.org/officeDocument/2006/relationships/image" Target="../media/image195.jpeg"/><Relationship Id="rId6" Type="http://schemas.openxmlformats.org/officeDocument/2006/relationships/image" Target="../media/image196.jpeg"/><Relationship Id="rId7" Type="http://schemas.openxmlformats.org/officeDocument/2006/relationships/image" Target="../media/image197.jpeg"/><Relationship Id="rId8" Type="http://schemas.openxmlformats.org/officeDocument/2006/relationships/image" Target="../media/image198.jpeg"/><Relationship Id="rId9" Type="http://schemas.openxmlformats.org/officeDocument/2006/relationships/image" Target="../media/image199.jpeg"/><Relationship Id="rId10" Type="http://schemas.openxmlformats.org/officeDocument/2006/relationships/image" Target="../media/image200.jpeg"/><Relationship Id="rId11" Type="http://schemas.openxmlformats.org/officeDocument/2006/relationships/image" Target="../media/image201.jpeg"/><Relationship Id="rId12" Type="http://schemas.openxmlformats.org/officeDocument/2006/relationships/image" Target="../media/image202.jpeg"/><Relationship Id="rId13" Type="http://schemas.openxmlformats.org/officeDocument/2006/relationships/image" Target="../media/image203.jpeg"/><Relationship Id="rId14" Type="http://schemas.openxmlformats.org/officeDocument/2006/relationships/image" Target="../media/image204.jpeg"/><Relationship Id="rId15" Type="http://schemas.openxmlformats.org/officeDocument/2006/relationships/image" Target="../media/image205.jpeg"/><Relationship Id="rId16" Type="http://schemas.openxmlformats.org/officeDocument/2006/relationships/image" Target="../media/image206.jpeg"/><Relationship Id="rId17" Type="http://schemas.openxmlformats.org/officeDocument/2006/relationships/image" Target="../media/image207.jpeg"/><Relationship Id="rId18" Type="http://schemas.openxmlformats.org/officeDocument/2006/relationships/image" Target="../media/image208.jpeg"/><Relationship Id="rId19" Type="http://schemas.openxmlformats.org/officeDocument/2006/relationships/image" Target="../media/image209.jpeg"/><Relationship Id="rId20" Type="http://schemas.openxmlformats.org/officeDocument/2006/relationships/image" Target="../media/image210.jpeg"/><Relationship Id="rId21" Type="http://schemas.openxmlformats.org/officeDocument/2006/relationships/image" Target="../media/image211.jpeg"/><Relationship Id="rId22" Type="http://schemas.openxmlformats.org/officeDocument/2006/relationships/image" Target="../media/image212.jpeg"/><Relationship Id="rId23" Type="http://schemas.openxmlformats.org/officeDocument/2006/relationships/image" Target="../media/image213.jpeg"/><Relationship Id="rId24" Type="http://schemas.openxmlformats.org/officeDocument/2006/relationships/image" Target="../media/image4.jpg"/><Relationship Id="rId25" Type="http://schemas.openxmlformats.org/officeDocument/2006/relationships/image" Target="../media/image362.png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14.jpeg"/><Relationship Id="rId4" Type="http://schemas.openxmlformats.org/officeDocument/2006/relationships/image" Target="../media/image215.jpeg"/><Relationship Id="rId5" Type="http://schemas.openxmlformats.org/officeDocument/2006/relationships/image" Target="../media/image216.jpeg"/><Relationship Id="rId6" Type="http://schemas.openxmlformats.org/officeDocument/2006/relationships/image" Target="../media/image217.jpeg"/><Relationship Id="rId7" Type="http://schemas.openxmlformats.org/officeDocument/2006/relationships/image" Target="../media/image218.jpeg"/><Relationship Id="rId8" Type="http://schemas.openxmlformats.org/officeDocument/2006/relationships/image" Target="../media/image219.jpeg"/><Relationship Id="rId9" Type="http://schemas.openxmlformats.org/officeDocument/2006/relationships/image" Target="../media/image220.jpeg"/><Relationship Id="rId10" Type="http://schemas.openxmlformats.org/officeDocument/2006/relationships/image" Target="../media/image221.jpeg"/><Relationship Id="rId11" Type="http://schemas.openxmlformats.org/officeDocument/2006/relationships/image" Target="../media/image222.jpeg"/><Relationship Id="rId12" Type="http://schemas.openxmlformats.org/officeDocument/2006/relationships/image" Target="../media/image223.jpeg"/><Relationship Id="rId13" Type="http://schemas.openxmlformats.org/officeDocument/2006/relationships/image" Target="../media/image224.jpeg"/><Relationship Id="rId14" Type="http://schemas.openxmlformats.org/officeDocument/2006/relationships/image" Target="../media/image225.jpeg"/><Relationship Id="rId15" Type="http://schemas.openxmlformats.org/officeDocument/2006/relationships/image" Target="../media/image226.jpeg"/><Relationship Id="rId16" Type="http://schemas.openxmlformats.org/officeDocument/2006/relationships/image" Target="../media/image227.jpeg"/><Relationship Id="rId17" Type="http://schemas.openxmlformats.org/officeDocument/2006/relationships/image" Target="../media/image228.jpeg"/><Relationship Id="rId18" Type="http://schemas.openxmlformats.org/officeDocument/2006/relationships/image" Target="../media/image229.jpeg"/><Relationship Id="rId19" Type="http://schemas.openxmlformats.org/officeDocument/2006/relationships/image" Target="../media/image230.jpeg"/><Relationship Id="rId20" Type="http://schemas.openxmlformats.org/officeDocument/2006/relationships/image" Target="../media/image231.jpeg"/><Relationship Id="rId21" Type="http://schemas.openxmlformats.org/officeDocument/2006/relationships/image" Target="../media/image4.jpg"/><Relationship Id="rId22" Type="http://schemas.openxmlformats.org/officeDocument/2006/relationships/image" Target="../media/image232.emf"/><Relationship Id="rId23" Type="http://schemas.openxmlformats.org/officeDocument/2006/relationships/image" Target="../media/image362.png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33.jpeg"/><Relationship Id="rId4" Type="http://schemas.openxmlformats.org/officeDocument/2006/relationships/image" Target="../media/image234.jpeg"/><Relationship Id="rId5" Type="http://schemas.openxmlformats.org/officeDocument/2006/relationships/image" Target="../media/image235.jpeg"/><Relationship Id="rId6" Type="http://schemas.openxmlformats.org/officeDocument/2006/relationships/image" Target="../media/image236.jpeg"/><Relationship Id="rId7" Type="http://schemas.openxmlformats.org/officeDocument/2006/relationships/image" Target="../media/image237.jpeg"/><Relationship Id="rId8" Type="http://schemas.openxmlformats.org/officeDocument/2006/relationships/image" Target="../media/image238.jpeg"/><Relationship Id="rId9" Type="http://schemas.openxmlformats.org/officeDocument/2006/relationships/image" Target="../media/image239.jpeg"/><Relationship Id="rId10" Type="http://schemas.openxmlformats.org/officeDocument/2006/relationships/image" Target="../media/image240.jpeg"/><Relationship Id="rId11" Type="http://schemas.openxmlformats.org/officeDocument/2006/relationships/image" Target="../media/image241.jpeg"/><Relationship Id="rId12" Type="http://schemas.openxmlformats.org/officeDocument/2006/relationships/image" Target="../media/image242.jpeg"/><Relationship Id="rId13" Type="http://schemas.openxmlformats.org/officeDocument/2006/relationships/image" Target="../media/image4.jpg"/><Relationship Id="rId14" Type="http://schemas.openxmlformats.org/officeDocument/2006/relationships/image" Target="../media/image362.png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.jpg"/><Relationship Id="rId4" Type="http://schemas.openxmlformats.org/officeDocument/2006/relationships/image" Target="../media/image243.png"/><Relationship Id="rId5" Type="http://schemas.openxmlformats.org/officeDocument/2006/relationships/image" Target="../media/image244.png"/><Relationship Id="rId6" Type="http://schemas.openxmlformats.org/officeDocument/2006/relationships/image" Target="../media/image245.png"/><Relationship Id="rId7" Type="http://schemas.openxmlformats.org/officeDocument/2006/relationships/image" Target="../media/image246.png"/><Relationship Id="rId8" Type="http://schemas.openxmlformats.org/officeDocument/2006/relationships/image" Target="../media/image247.png"/><Relationship Id="rId9" Type="http://schemas.openxmlformats.org/officeDocument/2006/relationships/image" Target="../media/image248.png"/><Relationship Id="rId10" Type="http://schemas.openxmlformats.org/officeDocument/2006/relationships/image" Target="../media/image249.png"/><Relationship Id="rId11" Type="http://schemas.openxmlformats.org/officeDocument/2006/relationships/image" Target="../media/image250.png"/><Relationship Id="rId12" Type="http://schemas.openxmlformats.org/officeDocument/2006/relationships/image" Target="../media/image251.png"/><Relationship Id="rId13" Type="http://schemas.openxmlformats.org/officeDocument/2006/relationships/image" Target="../media/image252.png"/><Relationship Id="rId14" Type="http://schemas.openxmlformats.org/officeDocument/2006/relationships/image" Target="../media/image253.png"/><Relationship Id="rId15" Type="http://schemas.openxmlformats.org/officeDocument/2006/relationships/image" Target="../media/image254.png"/><Relationship Id="rId16" Type="http://schemas.openxmlformats.org/officeDocument/2006/relationships/image" Target="../media/image255.png"/><Relationship Id="rId17" Type="http://schemas.openxmlformats.org/officeDocument/2006/relationships/image" Target="../media/image256.png"/><Relationship Id="rId18" Type="http://schemas.openxmlformats.org/officeDocument/2006/relationships/image" Target="../media/image257.png"/><Relationship Id="rId19" Type="http://schemas.openxmlformats.org/officeDocument/2006/relationships/image" Target="../media/image258.png"/><Relationship Id="rId20" Type="http://schemas.openxmlformats.org/officeDocument/2006/relationships/image" Target="../media/image259.png"/><Relationship Id="rId21" Type="http://schemas.openxmlformats.org/officeDocument/2006/relationships/image" Target="../media/image260.png"/><Relationship Id="rId22" Type="http://schemas.openxmlformats.org/officeDocument/2006/relationships/image" Target="../media/image261.png"/><Relationship Id="rId23" Type="http://schemas.openxmlformats.org/officeDocument/2006/relationships/image" Target="../media/image262.png"/><Relationship Id="rId24" Type="http://schemas.openxmlformats.org/officeDocument/2006/relationships/image" Target="../media/image263.png"/><Relationship Id="rId25" Type="http://schemas.openxmlformats.org/officeDocument/2006/relationships/image" Target="../media/image362.png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.jpg"/><Relationship Id="rId4" Type="http://schemas.openxmlformats.org/officeDocument/2006/relationships/image" Target="../media/image264.png"/><Relationship Id="rId5" Type="http://schemas.openxmlformats.org/officeDocument/2006/relationships/image" Target="../media/image265.png"/><Relationship Id="rId6" Type="http://schemas.openxmlformats.org/officeDocument/2006/relationships/image" Target="../media/image266.png"/><Relationship Id="rId7" Type="http://schemas.openxmlformats.org/officeDocument/2006/relationships/image" Target="../media/image267.png"/><Relationship Id="rId8" Type="http://schemas.openxmlformats.org/officeDocument/2006/relationships/image" Target="../media/image268.png"/><Relationship Id="rId9" Type="http://schemas.openxmlformats.org/officeDocument/2006/relationships/image" Target="../media/image269.png"/><Relationship Id="rId10" Type="http://schemas.openxmlformats.org/officeDocument/2006/relationships/image" Target="../media/image270.png"/><Relationship Id="rId11" Type="http://schemas.openxmlformats.org/officeDocument/2006/relationships/image" Target="../media/image271.png"/><Relationship Id="rId12" Type="http://schemas.openxmlformats.org/officeDocument/2006/relationships/image" Target="../media/image272.png"/><Relationship Id="rId13" Type="http://schemas.openxmlformats.org/officeDocument/2006/relationships/image" Target="../media/image273.png"/><Relationship Id="rId14" Type="http://schemas.openxmlformats.org/officeDocument/2006/relationships/image" Target="../media/image274.png"/><Relationship Id="rId15" Type="http://schemas.openxmlformats.org/officeDocument/2006/relationships/image" Target="../media/image275.png"/><Relationship Id="rId16" Type="http://schemas.openxmlformats.org/officeDocument/2006/relationships/image" Target="../media/image276.png"/><Relationship Id="rId17" Type="http://schemas.openxmlformats.org/officeDocument/2006/relationships/image" Target="../media/image277.png"/><Relationship Id="rId18" Type="http://schemas.openxmlformats.org/officeDocument/2006/relationships/image" Target="../media/image278.png"/><Relationship Id="rId19" Type="http://schemas.openxmlformats.org/officeDocument/2006/relationships/image" Target="../media/image279.png"/><Relationship Id="rId20" Type="http://schemas.openxmlformats.org/officeDocument/2006/relationships/image" Target="../media/image280.png"/><Relationship Id="rId21" Type="http://schemas.openxmlformats.org/officeDocument/2006/relationships/image" Target="../media/image281.png"/><Relationship Id="rId22" Type="http://schemas.openxmlformats.org/officeDocument/2006/relationships/image" Target="../media/image282.png"/><Relationship Id="rId23" Type="http://schemas.openxmlformats.org/officeDocument/2006/relationships/image" Target="../media/image283.png"/><Relationship Id="rId24" Type="http://schemas.openxmlformats.org/officeDocument/2006/relationships/image" Target="../media/image284.png"/><Relationship Id="rId25" Type="http://schemas.openxmlformats.org/officeDocument/2006/relationships/image" Target="../media/image362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4.jpg"/><Relationship Id="rId6" Type="http://schemas.openxmlformats.org/officeDocument/2006/relationships/image" Target="../media/image362.png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.jpg"/><Relationship Id="rId4" Type="http://schemas.openxmlformats.org/officeDocument/2006/relationships/image" Target="../media/image285.png"/><Relationship Id="rId5" Type="http://schemas.openxmlformats.org/officeDocument/2006/relationships/image" Target="../media/image286.png"/><Relationship Id="rId6" Type="http://schemas.openxmlformats.org/officeDocument/2006/relationships/image" Target="../media/image287.png"/><Relationship Id="rId7" Type="http://schemas.openxmlformats.org/officeDocument/2006/relationships/image" Target="../media/image288.png"/><Relationship Id="rId8" Type="http://schemas.openxmlformats.org/officeDocument/2006/relationships/image" Target="../media/image289.png"/><Relationship Id="rId9" Type="http://schemas.openxmlformats.org/officeDocument/2006/relationships/image" Target="../media/image290.png"/><Relationship Id="rId10" Type="http://schemas.openxmlformats.org/officeDocument/2006/relationships/image" Target="../media/image291.png"/><Relationship Id="rId11" Type="http://schemas.openxmlformats.org/officeDocument/2006/relationships/image" Target="../media/image292.png"/><Relationship Id="rId12" Type="http://schemas.openxmlformats.org/officeDocument/2006/relationships/image" Target="../media/image293.png"/><Relationship Id="rId13" Type="http://schemas.openxmlformats.org/officeDocument/2006/relationships/image" Target="../media/image294.png"/><Relationship Id="rId14" Type="http://schemas.openxmlformats.org/officeDocument/2006/relationships/image" Target="../media/image295.png"/><Relationship Id="rId15" Type="http://schemas.openxmlformats.org/officeDocument/2006/relationships/image" Target="../media/image296.png"/><Relationship Id="rId16" Type="http://schemas.openxmlformats.org/officeDocument/2006/relationships/image" Target="../media/image362.png"/></Relationships>
</file>

<file path=ppt/slides/_rels/slide4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97.jpeg"/><Relationship Id="rId4" Type="http://schemas.openxmlformats.org/officeDocument/2006/relationships/image" Target="../media/image298.jpeg"/><Relationship Id="rId5" Type="http://schemas.openxmlformats.org/officeDocument/2006/relationships/image" Target="../media/image299.jpeg"/><Relationship Id="rId6" Type="http://schemas.openxmlformats.org/officeDocument/2006/relationships/image" Target="../media/image300.jpeg"/><Relationship Id="rId7" Type="http://schemas.openxmlformats.org/officeDocument/2006/relationships/image" Target="../media/image301.jpeg"/><Relationship Id="rId8" Type="http://schemas.openxmlformats.org/officeDocument/2006/relationships/image" Target="../media/image302.jpeg"/><Relationship Id="rId9" Type="http://schemas.openxmlformats.org/officeDocument/2006/relationships/image" Target="../media/image303.jpeg"/><Relationship Id="rId10" Type="http://schemas.openxmlformats.org/officeDocument/2006/relationships/image" Target="../media/image304.jpeg"/><Relationship Id="rId11" Type="http://schemas.openxmlformats.org/officeDocument/2006/relationships/image" Target="../media/image305.jpeg"/><Relationship Id="rId12" Type="http://schemas.openxmlformats.org/officeDocument/2006/relationships/image" Target="../media/image306.jpeg"/><Relationship Id="rId13" Type="http://schemas.openxmlformats.org/officeDocument/2006/relationships/image" Target="../media/image307.jpeg"/><Relationship Id="rId14" Type="http://schemas.openxmlformats.org/officeDocument/2006/relationships/image" Target="../media/image308.jpeg"/><Relationship Id="rId15" Type="http://schemas.openxmlformats.org/officeDocument/2006/relationships/image" Target="../media/image309.jpeg"/><Relationship Id="rId16" Type="http://schemas.openxmlformats.org/officeDocument/2006/relationships/image" Target="../media/image4.jpg"/><Relationship Id="rId17" Type="http://schemas.openxmlformats.org/officeDocument/2006/relationships/image" Target="../media/image362.png"/></Relationships>
</file>

<file path=ppt/slides/_rels/slide4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10.jpg"/><Relationship Id="rId4" Type="http://schemas.openxmlformats.org/officeDocument/2006/relationships/image" Target="../media/image4.jpg"/><Relationship Id="rId5" Type="http://schemas.openxmlformats.org/officeDocument/2006/relationships/image" Target="../media/image362.png"/></Relationships>
</file>

<file path=ppt/slides/_rels/slide4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11.jpg"/><Relationship Id="rId4" Type="http://schemas.openxmlformats.org/officeDocument/2006/relationships/image" Target="../media/image4.jpg"/><Relationship Id="rId5" Type="http://schemas.openxmlformats.org/officeDocument/2006/relationships/image" Target="../media/image362.png"/></Relationships>
</file>

<file path=ppt/slides/_rels/slide4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12.png"/><Relationship Id="rId4" Type="http://schemas.openxmlformats.org/officeDocument/2006/relationships/image" Target="../media/image313.jpeg"/><Relationship Id="rId5" Type="http://schemas.openxmlformats.org/officeDocument/2006/relationships/image" Target="../media/image4.jpg"/><Relationship Id="rId6" Type="http://schemas.openxmlformats.org/officeDocument/2006/relationships/image" Target="../media/image362.png"/></Relationships>
</file>

<file path=ppt/slides/_rels/slide4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14.wmf"/><Relationship Id="rId4" Type="http://schemas.openxmlformats.org/officeDocument/2006/relationships/image" Target="../media/image4.jpg"/><Relationship Id="rId5" Type="http://schemas.openxmlformats.org/officeDocument/2006/relationships/image" Target="../media/image315.png"/><Relationship Id="rId6" Type="http://schemas.openxmlformats.org/officeDocument/2006/relationships/image" Target="../media/image362.png"/></Relationships>
</file>

<file path=ppt/slides/_rels/slide4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.jpg"/><Relationship Id="rId4" Type="http://schemas.openxmlformats.org/officeDocument/2006/relationships/image" Target="../media/image316.png"/><Relationship Id="rId5" Type="http://schemas.openxmlformats.org/officeDocument/2006/relationships/image" Target="../media/image317.png"/><Relationship Id="rId6" Type="http://schemas.openxmlformats.org/officeDocument/2006/relationships/image" Target="../media/image318.png"/><Relationship Id="rId7" Type="http://schemas.openxmlformats.org/officeDocument/2006/relationships/image" Target="../media/image362.png"/></Relationships>
</file>

<file path=ppt/slides/_rels/slide4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.jpg"/><Relationship Id="rId4" Type="http://schemas.openxmlformats.org/officeDocument/2006/relationships/image" Target="../media/image319.jpeg"/><Relationship Id="rId5" Type="http://schemas.openxmlformats.org/officeDocument/2006/relationships/image" Target="../media/image320.png"/><Relationship Id="rId6" Type="http://schemas.openxmlformats.org/officeDocument/2006/relationships/image" Target="../media/image232.emf"/><Relationship Id="rId7" Type="http://schemas.openxmlformats.org/officeDocument/2006/relationships/image" Target="../media/image362.png"/></Relationships>
</file>

<file path=ppt/slides/_rels/slide4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.jpg"/><Relationship Id="rId4" Type="http://schemas.openxmlformats.org/officeDocument/2006/relationships/image" Target="../media/image321.png"/><Relationship Id="rId5" Type="http://schemas.openxmlformats.org/officeDocument/2006/relationships/image" Target="../media/image322.png"/><Relationship Id="rId6" Type="http://schemas.openxmlformats.org/officeDocument/2006/relationships/image" Target="../media/image323.jpeg"/><Relationship Id="rId7" Type="http://schemas.openxmlformats.org/officeDocument/2006/relationships/image" Target="../media/image324.jpeg"/><Relationship Id="rId8" Type="http://schemas.openxmlformats.org/officeDocument/2006/relationships/image" Target="../media/image320.png"/><Relationship Id="rId9" Type="http://schemas.openxmlformats.org/officeDocument/2006/relationships/image" Target="../media/image362.png"/></Relationships>
</file>

<file path=ppt/slides/_rels/slide4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.jpg"/><Relationship Id="rId4" Type="http://schemas.openxmlformats.org/officeDocument/2006/relationships/image" Target="../media/image325.jpeg"/><Relationship Id="rId5" Type="http://schemas.openxmlformats.org/officeDocument/2006/relationships/image" Target="../media/image326.jpeg"/><Relationship Id="rId6" Type="http://schemas.openxmlformats.org/officeDocument/2006/relationships/image" Target="../media/image327.png"/><Relationship Id="rId7" Type="http://schemas.openxmlformats.org/officeDocument/2006/relationships/image" Target="../media/image328.png"/><Relationship Id="rId8" Type="http://schemas.openxmlformats.org/officeDocument/2006/relationships/image" Target="../media/image329.png"/><Relationship Id="rId9" Type="http://schemas.openxmlformats.org/officeDocument/2006/relationships/image" Target="../media/image330.png"/><Relationship Id="rId10" Type="http://schemas.openxmlformats.org/officeDocument/2006/relationships/image" Target="../media/image362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4.jpg"/><Relationship Id="rId7" Type="http://schemas.openxmlformats.org/officeDocument/2006/relationships/image" Target="../media/image362.png"/></Relationships>
</file>

<file path=ppt/slides/_rels/slide5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31.wmf"/><Relationship Id="rId4" Type="http://schemas.openxmlformats.org/officeDocument/2006/relationships/image" Target="../media/image4.jpg"/><Relationship Id="rId5" Type="http://schemas.openxmlformats.org/officeDocument/2006/relationships/image" Target="../media/image362.png"/></Relationships>
</file>

<file path=ppt/slides/_rels/slide5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32.png"/><Relationship Id="rId4" Type="http://schemas.openxmlformats.org/officeDocument/2006/relationships/image" Target="../media/image4.jpg"/><Relationship Id="rId5" Type="http://schemas.openxmlformats.org/officeDocument/2006/relationships/image" Target="../media/image362.png"/></Relationships>
</file>

<file path=ppt/slides/_rels/slide5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33.wmf"/><Relationship Id="rId4" Type="http://schemas.openxmlformats.org/officeDocument/2006/relationships/image" Target="../media/image334.wmf"/><Relationship Id="rId5" Type="http://schemas.openxmlformats.org/officeDocument/2006/relationships/image" Target="../media/image4.jpg"/><Relationship Id="rId6" Type="http://schemas.openxmlformats.org/officeDocument/2006/relationships/image" Target="../media/image335.jpeg"/><Relationship Id="rId7" Type="http://schemas.openxmlformats.org/officeDocument/2006/relationships/image" Target="../media/image336.jpeg"/><Relationship Id="rId8" Type="http://schemas.openxmlformats.org/officeDocument/2006/relationships/image" Target="../media/image337.png"/><Relationship Id="rId9" Type="http://schemas.openxmlformats.org/officeDocument/2006/relationships/image" Target="../media/image362.png"/></Relationships>
</file>

<file path=ppt/slides/_rels/slide5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.jpg"/><Relationship Id="rId4" Type="http://schemas.openxmlformats.org/officeDocument/2006/relationships/image" Target="../media/image362.png"/></Relationships>
</file>

<file path=ppt/slides/_rels/slide5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38.wmf"/><Relationship Id="rId4" Type="http://schemas.openxmlformats.org/officeDocument/2006/relationships/image" Target="../media/image4.jpg"/><Relationship Id="rId5" Type="http://schemas.openxmlformats.org/officeDocument/2006/relationships/image" Target="../media/image362.png"/></Relationships>
</file>

<file path=ppt/slides/_rels/slide5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.jpg"/><Relationship Id="rId4" Type="http://schemas.openxmlformats.org/officeDocument/2006/relationships/image" Target="../media/image362.png"/></Relationships>
</file>

<file path=ppt/slides/_rels/slide5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.jpg"/><Relationship Id="rId4" Type="http://schemas.openxmlformats.org/officeDocument/2006/relationships/image" Target="../media/image119.png"/><Relationship Id="rId5" Type="http://schemas.openxmlformats.org/officeDocument/2006/relationships/image" Target="../media/image362.png"/></Relationships>
</file>

<file path=ppt/slides/_rels/slide5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39.gif"/><Relationship Id="rId4" Type="http://schemas.openxmlformats.org/officeDocument/2006/relationships/image" Target="../media/image4.jpg"/><Relationship Id="rId5" Type="http://schemas.openxmlformats.org/officeDocument/2006/relationships/image" Target="../media/image362.png"/></Relationships>
</file>

<file path=ppt/slides/_rels/slide5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.jpg"/><Relationship Id="rId4" Type="http://schemas.openxmlformats.org/officeDocument/2006/relationships/image" Target="../media/image362.png"/></Relationships>
</file>

<file path=ppt/slides/_rels/slide5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.jpg"/><Relationship Id="rId4" Type="http://schemas.openxmlformats.org/officeDocument/2006/relationships/image" Target="../media/image362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g"/><Relationship Id="rId7" Type="http://schemas.openxmlformats.org/officeDocument/2006/relationships/image" Target="../media/image4.jp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362.png"/></Relationships>
</file>

<file path=ppt/slides/_rels/slide6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.jpg"/><Relationship Id="rId4" Type="http://schemas.openxmlformats.org/officeDocument/2006/relationships/image" Target="../media/image362.png"/></Relationships>
</file>

<file path=ppt/slides/_rels/slide6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340.jpeg"/><Relationship Id="rId4" Type="http://schemas.openxmlformats.org/officeDocument/2006/relationships/image" Target="../media/image4.jpg"/><Relationship Id="rId5" Type="http://schemas.openxmlformats.org/officeDocument/2006/relationships/image" Target="../media/image362.png"/></Relationships>
</file>

<file path=ppt/slides/_rels/slide6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341.jpeg"/><Relationship Id="rId4" Type="http://schemas.openxmlformats.org/officeDocument/2006/relationships/image" Target="../media/image4.jpg"/><Relationship Id="rId5" Type="http://schemas.openxmlformats.org/officeDocument/2006/relationships/image" Target="../media/image362.png"/></Relationships>
</file>

<file path=ppt/slides/_rels/slide6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342.png"/><Relationship Id="rId4" Type="http://schemas.openxmlformats.org/officeDocument/2006/relationships/image" Target="../media/image4.jpg"/><Relationship Id="rId5" Type="http://schemas.openxmlformats.org/officeDocument/2006/relationships/image" Target="../media/image362.png"/></Relationships>
</file>

<file path=ppt/slides/_rels/slide6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343.png"/><Relationship Id="rId4" Type="http://schemas.openxmlformats.org/officeDocument/2006/relationships/image" Target="../media/image4.jpg"/><Relationship Id="rId5" Type="http://schemas.openxmlformats.org/officeDocument/2006/relationships/image" Target="../media/image362.png"/></Relationships>
</file>

<file path=ppt/slides/_rels/slide6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344.png"/><Relationship Id="rId4" Type="http://schemas.openxmlformats.org/officeDocument/2006/relationships/image" Target="../media/image4.jpg"/><Relationship Id="rId5" Type="http://schemas.openxmlformats.org/officeDocument/2006/relationships/image" Target="../media/image362.png"/></Relationships>
</file>

<file path=ppt/slides/_rels/slide6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345.png"/><Relationship Id="rId4" Type="http://schemas.openxmlformats.org/officeDocument/2006/relationships/image" Target="../media/image4.jpg"/><Relationship Id="rId5" Type="http://schemas.openxmlformats.org/officeDocument/2006/relationships/image" Target="../media/image362.png"/></Relationships>
</file>

<file path=ppt/slides/_rels/slide6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346.png"/><Relationship Id="rId4" Type="http://schemas.openxmlformats.org/officeDocument/2006/relationships/image" Target="../media/image4.jpg"/><Relationship Id="rId5" Type="http://schemas.openxmlformats.org/officeDocument/2006/relationships/image" Target="../media/image362.png"/></Relationships>
</file>

<file path=ppt/slides/_rels/slide6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347.jpg"/><Relationship Id="rId4" Type="http://schemas.openxmlformats.org/officeDocument/2006/relationships/image" Target="../media/image4.jpg"/><Relationship Id="rId5" Type="http://schemas.openxmlformats.org/officeDocument/2006/relationships/image" Target="../media/image362.png"/></Relationships>
</file>

<file path=ppt/slides/_rels/slide6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348.png"/><Relationship Id="rId4" Type="http://schemas.openxmlformats.org/officeDocument/2006/relationships/image" Target="../media/image4.jpg"/><Relationship Id="rId5" Type="http://schemas.openxmlformats.org/officeDocument/2006/relationships/image" Target="../media/image362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jpeg"/><Relationship Id="rId4" Type="http://schemas.openxmlformats.org/officeDocument/2006/relationships/image" Target="../media/image20.gif"/><Relationship Id="rId5" Type="http://schemas.openxmlformats.org/officeDocument/2006/relationships/image" Target="../media/image21.png"/><Relationship Id="rId6" Type="http://schemas.openxmlformats.org/officeDocument/2006/relationships/image" Target="../media/image4.jpg"/><Relationship Id="rId7" Type="http://schemas.openxmlformats.org/officeDocument/2006/relationships/image" Target="../media/image362.png"/></Relationships>
</file>

<file path=ppt/slides/_rels/slide7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349.png"/><Relationship Id="rId4" Type="http://schemas.openxmlformats.org/officeDocument/2006/relationships/image" Target="../media/image4.jpg"/><Relationship Id="rId5" Type="http://schemas.openxmlformats.org/officeDocument/2006/relationships/image" Target="../media/image362.png"/></Relationships>
</file>

<file path=ppt/slides/_rels/slide7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350.png"/><Relationship Id="rId4" Type="http://schemas.openxmlformats.org/officeDocument/2006/relationships/image" Target="../media/image4.jpg"/><Relationship Id="rId5" Type="http://schemas.openxmlformats.org/officeDocument/2006/relationships/image" Target="../media/image362.png"/></Relationships>
</file>

<file path=ppt/slides/_rels/slide7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351.png"/><Relationship Id="rId4" Type="http://schemas.openxmlformats.org/officeDocument/2006/relationships/image" Target="../media/image4.jpg"/><Relationship Id="rId5" Type="http://schemas.openxmlformats.org/officeDocument/2006/relationships/image" Target="../media/image362.png"/></Relationships>
</file>

<file path=ppt/slides/_rels/slide7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352.png"/><Relationship Id="rId4" Type="http://schemas.openxmlformats.org/officeDocument/2006/relationships/image" Target="../media/image4.jpg"/><Relationship Id="rId5" Type="http://schemas.openxmlformats.org/officeDocument/2006/relationships/image" Target="../media/image362.png"/></Relationships>
</file>

<file path=ppt/slides/_rels/slide7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353.png"/><Relationship Id="rId4" Type="http://schemas.openxmlformats.org/officeDocument/2006/relationships/image" Target="../media/image4.jpg"/><Relationship Id="rId5" Type="http://schemas.openxmlformats.org/officeDocument/2006/relationships/image" Target="../media/image362.png"/></Relationships>
</file>

<file path=ppt/slides/_rels/slide7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354.png"/><Relationship Id="rId4" Type="http://schemas.openxmlformats.org/officeDocument/2006/relationships/image" Target="../media/image4.jpg"/><Relationship Id="rId5" Type="http://schemas.openxmlformats.org/officeDocument/2006/relationships/image" Target="../media/image362.png"/></Relationships>
</file>

<file path=ppt/slides/_rels/slide7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355.png"/><Relationship Id="rId4" Type="http://schemas.openxmlformats.org/officeDocument/2006/relationships/image" Target="../media/image4.jpg"/><Relationship Id="rId5" Type="http://schemas.openxmlformats.org/officeDocument/2006/relationships/image" Target="../media/image362.png"/></Relationships>
</file>

<file path=ppt/slides/_rels/slide7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356.png"/><Relationship Id="rId4" Type="http://schemas.openxmlformats.org/officeDocument/2006/relationships/image" Target="../media/image4.jpg"/><Relationship Id="rId5" Type="http://schemas.openxmlformats.org/officeDocument/2006/relationships/image" Target="../media/image362.png"/></Relationships>
</file>

<file path=ppt/slides/_rels/slide7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357.png"/><Relationship Id="rId4" Type="http://schemas.openxmlformats.org/officeDocument/2006/relationships/image" Target="../media/image4.jpg"/><Relationship Id="rId5" Type="http://schemas.openxmlformats.org/officeDocument/2006/relationships/image" Target="../media/image362.png"/></Relationships>
</file>

<file path=ppt/slides/_rels/slide7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358.png"/><Relationship Id="rId4" Type="http://schemas.openxmlformats.org/officeDocument/2006/relationships/image" Target="../media/image4.jpg"/><Relationship Id="rId5" Type="http://schemas.openxmlformats.org/officeDocument/2006/relationships/image" Target="../media/image362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8" Type="http://schemas.openxmlformats.org/officeDocument/2006/relationships/image" Target="../media/image27.jpeg"/><Relationship Id="rId9" Type="http://schemas.openxmlformats.org/officeDocument/2006/relationships/image" Target="../media/image28.jpeg"/><Relationship Id="rId10" Type="http://schemas.openxmlformats.org/officeDocument/2006/relationships/image" Target="../media/image4.jpg"/><Relationship Id="rId11" Type="http://schemas.openxmlformats.org/officeDocument/2006/relationships/image" Target="../media/image362.png"/></Relationships>
</file>

<file path=ppt/slides/_rels/slide8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359.png"/><Relationship Id="rId4" Type="http://schemas.openxmlformats.org/officeDocument/2006/relationships/image" Target="../media/image4.jpg"/><Relationship Id="rId5" Type="http://schemas.openxmlformats.org/officeDocument/2006/relationships/image" Target="../media/image362.png"/></Relationships>
</file>

<file path=ppt/slides/_rels/slide8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360.png"/><Relationship Id="rId4" Type="http://schemas.openxmlformats.org/officeDocument/2006/relationships/image" Target="../media/image4.jpg"/><Relationship Id="rId5" Type="http://schemas.openxmlformats.org/officeDocument/2006/relationships/image" Target="../media/image362.png"/></Relationships>
</file>

<file path=ppt/slides/_rels/slide8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361.png"/><Relationship Id="rId4" Type="http://schemas.openxmlformats.org/officeDocument/2006/relationships/image" Target="../media/image4.jpg"/><Relationship Id="rId5" Type="http://schemas.openxmlformats.org/officeDocument/2006/relationships/image" Target="../media/image362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7" Type="http://schemas.openxmlformats.org/officeDocument/2006/relationships/image" Target="../media/image33.jpeg"/><Relationship Id="rId8" Type="http://schemas.openxmlformats.org/officeDocument/2006/relationships/image" Target="../media/image34.jpeg"/><Relationship Id="rId9" Type="http://schemas.openxmlformats.org/officeDocument/2006/relationships/image" Target="../media/image35.jpeg"/><Relationship Id="rId10" Type="http://schemas.openxmlformats.org/officeDocument/2006/relationships/image" Target="../media/image4.jpg"/><Relationship Id="rId11" Type="http://schemas.openxmlformats.org/officeDocument/2006/relationships/image" Target="../media/image3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556033"/>
            <a:ext cx="4584294" cy="1290159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899592" y="627534"/>
            <a:ext cx="740824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Sinalização de Trânsito</a:t>
            </a:r>
            <a:endParaRPr lang="pt-BR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Imagem 5" descr="Imagem digital fictícia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14E10996-142D-42E9-88F8-53A4CD7D9D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8" t="12675" r="16128" b="6620"/>
          <a:stretch/>
        </p:blipFill>
        <p:spPr>
          <a:xfrm>
            <a:off x="5627902" y="1548704"/>
            <a:ext cx="2023357" cy="330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86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 descr="BASE - Instrutor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55" name="Grupo 54"/>
          <p:cNvGrpSpPr/>
          <p:nvPr/>
        </p:nvGrpSpPr>
        <p:grpSpPr>
          <a:xfrm>
            <a:off x="1491268" y="1142991"/>
            <a:ext cx="2280881" cy="968962"/>
            <a:chOff x="3786182" y="1714494"/>
            <a:chExt cx="2000265" cy="780069"/>
          </a:xfrm>
        </p:grpSpPr>
        <p:pic>
          <p:nvPicPr>
            <p:cNvPr id="46" name="Imagem 4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86183" y="1977156"/>
              <a:ext cx="2000264" cy="517407"/>
            </a:xfrm>
            <a:prstGeom prst="rect">
              <a:avLst/>
            </a:prstGeom>
          </p:spPr>
        </p:pic>
        <p:sp>
          <p:nvSpPr>
            <p:cNvPr id="48" name="Retângulo 47"/>
            <p:cNvSpPr/>
            <p:nvPr/>
          </p:nvSpPr>
          <p:spPr>
            <a:xfrm>
              <a:off x="3786182" y="1714494"/>
              <a:ext cx="2000264" cy="21431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i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AMARELA</a:t>
              </a:r>
            </a:p>
          </p:txBody>
        </p:sp>
      </p:grpSp>
      <p:grpSp>
        <p:nvGrpSpPr>
          <p:cNvPr id="56" name="Grupo 55"/>
          <p:cNvGrpSpPr/>
          <p:nvPr/>
        </p:nvGrpSpPr>
        <p:grpSpPr>
          <a:xfrm>
            <a:off x="4710345" y="1142991"/>
            <a:ext cx="2428891" cy="957596"/>
            <a:chOff x="6211320" y="1714494"/>
            <a:chExt cx="2012136" cy="770917"/>
          </a:xfrm>
        </p:grpSpPr>
        <p:pic>
          <p:nvPicPr>
            <p:cNvPr id="45" name="Imagem 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11320" y="1977155"/>
              <a:ext cx="2012136" cy="508256"/>
            </a:xfrm>
            <a:prstGeom prst="rect">
              <a:avLst/>
            </a:prstGeom>
          </p:spPr>
        </p:pic>
        <p:sp>
          <p:nvSpPr>
            <p:cNvPr id="49" name="Retângulo 48"/>
            <p:cNvSpPr/>
            <p:nvPr/>
          </p:nvSpPr>
          <p:spPr>
            <a:xfrm>
              <a:off x="6215074" y="1714494"/>
              <a:ext cx="2000264" cy="21431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2000" b="1" i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BRANCA</a:t>
              </a:r>
            </a:p>
          </p:txBody>
        </p:sp>
      </p:grpSp>
      <p:grpSp>
        <p:nvGrpSpPr>
          <p:cNvPr id="59" name="Grupo 58"/>
          <p:cNvGrpSpPr/>
          <p:nvPr/>
        </p:nvGrpSpPr>
        <p:grpSpPr>
          <a:xfrm>
            <a:off x="3357554" y="3267857"/>
            <a:ext cx="2416173" cy="947585"/>
            <a:chOff x="3643306" y="3786196"/>
            <a:chExt cx="2001600" cy="762858"/>
          </a:xfrm>
        </p:grpSpPr>
        <p:sp>
          <p:nvSpPr>
            <p:cNvPr id="50" name="Retângulo 49"/>
            <p:cNvSpPr/>
            <p:nvPr/>
          </p:nvSpPr>
          <p:spPr>
            <a:xfrm>
              <a:off x="3643306" y="3786196"/>
              <a:ext cx="2001600" cy="21431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2000" b="1" i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AZUL</a:t>
              </a:r>
            </a:p>
          </p:txBody>
        </p:sp>
        <p:pic>
          <p:nvPicPr>
            <p:cNvPr id="52" name="Imagem 5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43306" y="4040672"/>
              <a:ext cx="2001600" cy="508382"/>
            </a:xfrm>
            <a:prstGeom prst="rect">
              <a:avLst/>
            </a:prstGeom>
          </p:spPr>
        </p:pic>
      </p:grpSp>
      <p:grpSp>
        <p:nvGrpSpPr>
          <p:cNvPr id="57" name="Grupo 56"/>
          <p:cNvGrpSpPr/>
          <p:nvPr/>
        </p:nvGrpSpPr>
        <p:grpSpPr>
          <a:xfrm>
            <a:off x="214281" y="3261646"/>
            <a:ext cx="2416175" cy="956236"/>
            <a:chOff x="3857618" y="2786064"/>
            <a:chExt cx="2001602" cy="769822"/>
          </a:xfrm>
        </p:grpSpPr>
        <p:sp>
          <p:nvSpPr>
            <p:cNvPr id="51" name="Retângulo 50"/>
            <p:cNvSpPr/>
            <p:nvPr/>
          </p:nvSpPr>
          <p:spPr>
            <a:xfrm>
              <a:off x="3857620" y="2786064"/>
              <a:ext cx="2001600" cy="21431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2000" b="1" i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VERMELHA</a:t>
              </a:r>
            </a:p>
          </p:txBody>
        </p:sp>
        <p:pic>
          <p:nvPicPr>
            <p:cNvPr id="53" name="Imagem 5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57618" y="3040540"/>
              <a:ext cx="2001600" cy="515346"/>
            </a:xfrm>
            <a:prstGeom prst="rect">
              <a:avLst/>
            </a:prstGeom>
            <a:solidFill>
              <a:srgbClr val="0070C0"/>
            </a:solidFill>
          </p:spPr>
        </p:pic>
      </p:grpSp>
      <p:grpSp>
        <p:nvGrpSpPr>
          <p:cNvPr id="58" name="Grupo 57"/>
          <p:cNvGrpSpPr/>
          <p:nvPr/>
        </p:nvGrpSpPr>
        <p:grpSpPr>
          <a:xfrm>
            <a:off x="6429389" y="3267862"/>
            <a:ext cx="2416173" cy="946522"/>
            <a:chOff x="6000760" y="3786196"/>
            <a:chExt cx="2001600" cy="762001"/>
          </a:xfrm>
        </p:grpSpPr>
        <p:pic>
          <p:nvPicPr>
            <p:cNvPr id="47" name="Imagem 4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07088" y="4039941"/>
              <a:ext cx="1995272" cy="508256"/>
            </a:xfrm>
            <a:prstGeom prst="rect">
              <a:avLst/>
            </a:prstGeom>
          </p:spPr>
        </p:pic>
        <p:sp>
          <p:nvSpPr>
            <p:cNvPr id="54" name="Retângulo 53"/>
            <p:cNvSpPr/>
            <p:nvPr/>
          </p:nvSpPr>
          <p:spPr>
            <a:xfrm>
              <a:off x="6000760" y="3786196"/>
              <a:ext cx="2001600" cy="21431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2000" b="1" i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PRETA</a:t>
              </a:r>
            </a:p>
          </p:txBody>
        </p:sp>
      </p:grpSp>
      <p:sp>
        <p:nvSpPr>
          <p:cNvPr id="18" name="CaixaDeTexto 17"/>
          <p:cNvSpPr txBox="1"/>
          <p:nvPr/>
        </p:nvSpPr>
        <p:spPr>
          <a:xfrm>
            <a:off x="1419830" y="2144110"/>
            <a:ext cx="222347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i="1" dirty="0">
                <a:latin typeface="Calibri" pitchFamily="34" charset="0"/>
                <a:cs typeface="Calibri" pitchFamily="34" charset="0"/>
              </a:rPr>
              <a:t>►Fluxos Opostos</a:t>
            </a:r>
          </a:p>
          <a:p>
            <a:r>
              <a:rPr lang="pt-BR" sz="1500" b="1" i="1" dirty="0">
                <a:latin typeface="Calibri" pitchFamily="34" charset="0"/>
                <a:cs typeface="Calibri" pitchFamily="34" charset="0"/>
              </a:rPr>
              <a:t>►Proibido Estacionar</a:t>
            </a:r>
          </a:p>
          <a:p>
            <a:r>
              <a:rPr lang="pt-BR" sz="1500" b="1" i="1" dirty="0">
                <a:latin typeface="Calibri" pitchFamily="34" charset="0"/>
                <a:cs typeface="Calibri" pitchFamily="34" charset="0"/>
              </a:rPr>
              <a:t>►Obstáculos</a:t>
            </a:r>
            <a:endParaRPr lang="pt-BR" sz="1500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4643438" y="2114216"/>
            <a:ext cx="24288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i="1" dirty="0">
                <a:latin typeface="Calibri" pitchFamily="34" charset="0"/>
                <a:cs typeface="Calibri" pitchFamily="34" charset="0"/>
              </a:rPr>
              <a:t>►Fluxos mesmo Sentido</a:t>
            </a:r>
          </a:p>
          <a:p>
            <a:r>
              <a:rPr lang="pt-BR" sz="1500" b="1" i="1" dirty="0">
                <a:latin typeface="Calibri" pitchFamily="34" charset="0"/>
                <a:cs typeface="Calibri" pitchFamily="34" charset="0"/>
              </a:rPr>
              <a:t>►Estacionamento Espec.</a:t>
            </a:r>
          </a:p>
          <a:p>
            <a:r>
              <a:rPr lang="pt-BR" sz="1500" b="1" i="1" dirty="0">
                <a:latin typeface="Calibri" pitchFamily="34" charset="0"/>
                <a:cs typeface="Calibri" pitchFamily="34" charset="0"/>
              </a:rPr>
              <a:t>►Faixa de pedestres</a:t>
            </a:r>
          </a:p>
          <a:p>
            <a:r>
              <a:rPr lang="pt-BR" sz="1500" b="1" i="1" dirty="0">
                <a:latin typeface="Calibri" pitchFamily="34" charset="0"/>
                <a:cs typeface="Calibri" pitchFamily="34" charset="0"/>
              </a:rPr>
              <a:t>►Símbolos e Legendas</a:t>
            </a:r>
            <a:endParaRPr lang="pt-BR" sz="1500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129218" y="4215812"/>
            <a:ext cx="23574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i="1" dirty="0">
                <a:latin typeface="Calibri" pitchFamily="34" charset="0"/>
                <a:cs typeface="Calibri" pitchFamily="34" charset="0"/>
              </a:rPr>
              <a:t>►Hospital, Farmácia...</a:t>
            </a:r>
          </a:p>
          <a:p>
            <a:r>
              <a:rPr lang="pt-BR" sz="1500" b="1" i="1" dirty="0">
                <a:latin typeface="Calibri" pitchFamily="34" charset="0"/>
                <a:cs typeface="Calibri" pitchFamily="34" charset="0"/>
              </a:rPr>
              <a:t>►Ciclovias</a:t>
            </a:r>
          </a:p>
          <a:p>
            <a:r>
              <a:rPr lang="pt-BR" sz="1500" b="1" i="1" dirty="0">
                <a:latin typeface="Calibri" pitchFamily="34" charset="0"/>
                <a:cs typeface="Calibri" pitchFamily="34" charset="0"/>
              </a:rPr>
              <a:t>►Contraste (ciclofaixas)</a:t>
            </a:r>
            <a:endParaRPr lang="pt-BR" sz="1500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3283123" y="4219030"/>
            <a:ext cx="23574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i="1" dirty="0">
                <a:latin typeface="Calibri" pitchFamily="34" charset="0"/>
                <a:cs typeface="Calibri" pitchFamily="34" charset="0"/>
              </a:rPr>
              <a:t>►Pessoa com deficiência</a:t>
            </a:r>
            <a:endParaRPr lang="pt-BR" sz="1500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6365590" y="4222023"/>
            <a:ext cx="24288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i="1" dirty="0">
                <a:latin typeface="Calibri" pitchFamily="34" charset="0"/>
                <a:cs typeface="Calibri" pitchFamily="34" charset="0"/>
              </a:rPr>
              <a:t>►Contraste</a:t>
            </a:r>
            <a:endParaRPr lang="pt-BR" sz="1500" dirty="0"/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4" name="CaixaDeTexto 23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HORIZONTAL – Cores e aplicação</a:t>
            </a:r>
          </a:p>
        </p:txBody>
      </p:sp>
    </p:spTree>
    <p:extLst>
      <p:ext uri="{BB962C8B-B14F-4D97-AF65-F5344CB8AC3E}">
        <p14:creationId xmlns:p14="http://schemas.microsoft.com/office/powerpoint/2010/main" val="126915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BASE - Instrutor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m 6" descr="Canalizaçã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236" y="2152503"/>
            <a:ext cx="2376899" cy="2567050"/>
          </a:xfrm>
          <a:prstGeom prst="rect">
            <a:avLst/>
          </a:prstGeom>
        </p:spPr>
      </p:pic>
      <p:pic>
        <p:nvPicPr>
          <p:cNvPr id="12" name="Imagem 11" descr="Longitudina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1614150"/>
            <a:ext cx="2606608" cy="1138691"/>
          </a:xfrm>
          <a:prstGeom prst="rect">
            <a:avLst/>
          </a:prstGeom>
        </p:spPr>
      </p:pic>
      <p:pic>
        <p:nvPicPr>
          <p:cNvPr id="13" name="Imagem 12" descr="Transversa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3714758"/>
            <a:ext cx="2643206" cy="1071560"/>
          </a:xfrm>
          <a:prstGeom prst="rect">
            <a:avLst/>
          </a:prstGeom>
        </p:spPr>
      </p:pic>
      <p:pic>
        <p:nvPicPr>
          <p:cNvPr id="16" name="Imagem 15" descr="IP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57982" y="3883090"/>
            <a:ext cx="2500298" cy="831800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314626" y="1285866"/>
            <a:ext cx="26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ML – Marcas Longitudinais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317619" y="3384965"/>
            <a:ext cx="2577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MT – Marcas Transversais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3357554" y="1851670"/>
            <a:ext cx="2558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MC – Marcas Canalização</a:t>
            </a:r>
          </a:p>
        </p:txBody>
      </p:sp>
      <p:pic>
        <p:nvPicPr>
          <p:cNvPr id="21" name="Imagem 20" descr="Delimitadora3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0800000">
            <a:off x="6221918" y="1594443"/>
            <a:ext cx="2636361" cy="918263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6150481" y="1285866"/>
            <a:ext cx="2784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MD – Marcas Delimitadoras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6299438" y="3525900"/>
            <a:ext cx="2551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IP – Inscrições Pavimento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HORIZONTAL – TIPOS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BASE - Instrutor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11" y="1580519"/>
            <a:ext cx="2406601" cy="1639303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770" y="1628450"/>
            <a:ext cx="2554286" cy="1591372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616218"/>
            <a:ext cx="2628129" cy="1591372"/>
          </a:xfrm>
          <a:prstGeom prst="rect">
            <a:avLst/>
          </a:prstGeom>
        </p:spPr>
      </p:pic>
      <p:pic>
        <p:nvPicPr>
          <p:cNvPr id="3" name="Picture 2" descr="A road with yellow lines and black arrows&#10;&#10;Description automatically generated">
            <a:extLst>
              <a:ext uri="{FF2B5EF4-FFF2-40B4-BE49-F238E27FC236}">
                <a16:creationId xmlns:a16="http://schemas.microsoft.com/office/drawing/2014/main" id="{448E2F24-1119-C971-599A-B896D6ACBC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698" y="3421209"/>
            <a:ext cx="2635262" cy="1454797"/>
          </a:xfrm>
          <a:prstGeom prst="rect">
            <a:avLst/>
          </a:prstGeom>
        </p:spPr>
      </p:pic>
      <p:pic>
        <p:nvPicPr>
          <p:cNvPr id="9" name="Picture 8" descr="A road with yellow lines and black arrows&#10;&#10;Description automatically generated">
            <a:extLst>
              <a:ext uri="{FF2B5EF4-FFF2-40B4-BE49-F238E27FC236}">
                <a16:creationId xmlns:a16="http://schemas.microsoft.com/office/drawing/2014/main" id="{B3154654-5463-0082-7752-EEC20A2850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424" y="3404582"/>
            <a:ext cx="2651888" cy="1471424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9811352-B3C9-D993-16BC-94F7468B07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76944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211D780C-823D-FBE2-58D4-CA311586F929}"/>
              </a:ext>
            </a:extLst>
          </p:cNvPr>
          <p:cNvSpPr txBox="1"/>
          <p:nvPr/>
        </p:nvSpPr>
        <p:spPr>
          <a:xfrm>
            <a:off x="214282" y="577298"/>
            <a:ext cx="4141694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sz="2200" b="1" dirty="0"/>
              <a:t>HORIZONTAL</a:t>
            </a:r>
          </a:p>
          <a:p>
            <a:pPr>
              <a:lnSpc>
                <a:spcPts val="2500"/>
              </a:lnSpc>
            </a:pPr>
            <a:r>
              <a:rPr lang="pt-BR" sz="2200" dirty="0"/>
              <a:t>ML – Marcas Longitudinais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35646"/>
            <a:ext cx="3231124" cy="315379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916" y="1635646"/>
            <a:ext cx="3231124" cy="315379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E17003F-50A0-1703-2552-DA61F3E0FC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76944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BE91CEE-94DA-83D0-39B1-AD4ECF6C64AD}"/>
              </a:ext>
            </a:extLst>
          </p:cNvPr>
          <p:cNvSpPr txBox="1"/>
          <p:nvPr/>
        </p:nvSpPr>
        <p:spPr>
          <a:xfrm>
            <a:off x="214282" y="577298"/>
            <a:ext cx="4141694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sz="2200" b="1" dirty="0"/>
              <a:t>HORIZONTAL</a:t>
            </a:r>
          </a:p>
          <a:p>
            <a:pPr>
              <a:lnSpc>
                <a:spcPts val="2500"/>
              </a:lnSpc>
            </a:pPr>
            <a:r>
              <a:rPr lang="pt-BR" sz="2200" dirty="0"/>
              <a:t>ML – Marcas Longitudinais</a:t>
            </a:r>
          </a:p>
        </p:txBody>
      </p:sp>
    </p:spTree>
    <p:extLst>
      <p:ext uri="{BB962C8B-B14F-4D97-AF65-F5344CB8AC3E}">
        <p14:creationId xmlns:p14="http://schemas.microsoft.com/office/powerpoint/2010/main" val="3427504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SE - Instrutor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13327"/>
            <a:ext cx="2190068" cy="152065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80" y="3387854"/>
            <a:ext cx="2190068" cy="152065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360" y="1739958"/>
            <a:ext cx="2190068" cy="152065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642" y="3387853"/>
            <a:ext cx="2190068" cy="152065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62571ED-E4C8-F33B-815A-5033ABF71E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76944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52572D6-A6D0-3C7E-6E90-EA507E7ECCF7}"/>
              </a:ext>
            </a:extLst>
          </p:cNvPr>
          <p:cNvSpPr txBox="1"/>
          <p:nvPr/>
        </p:nvSpPr>
        <p:spPr>
          <a:xfrm>
            <a:off x="214282" y="577298"/>
            <a:ext cx="4141694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sz="2200" b="1" dirty="0"/>
              <a:t>HORIZONTAL</a:t>
            </a:r>
          </a:p>
          <a:p>
            <a:pPr>
              <a:lnSpc>
                <a:spcPts val="2500"/>
              </a:lnSpc>
            </a:pPr>
            <a:r>
              <a:rPr lang="pt-BR" sz="2200" dirty="0"/>
              <a:t>MD – Marcas Delimitadoras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ASE - Instrutor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70" y="1782259"/>
            <a:ext cx="2864001" cy="1728192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348" y="2283785"/>
            <a:ext cx="2488973" cy="1728192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898" y="3075806"/>
            <a:ext cx="2502574" cy="1728192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0D74A623-0319-BCFC-7EE2-01C540CC67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76944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E1BF513-4AF6-F59E-E53A-C208C2C2C032}"/>
              </a:ext>
            </a:extLst>
          </p:cNvPr>
          <p:cNvSpPr txBox="1"/>
          <p:nvPr/>
        </p:nvSpPr>
        <p:spPr>
          <a:xfrm>
            <a:off x="214282" y="577298"/>
            <a:ext cx="4141694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sz="2200" b="1" dirty="0"/>
              <a:t>HORIZONTAL</a:t>
            </a:r>
          </a:p>
          <a:p>
            <a:pPr>
              <a:lnSpc>
                <a:spcPts val="2500"/>
              </a:lnSpc>
            </a:pPr>
            <a:r>
              <a:rPr lang="pt-BR" sz="2200" dirty="0"/>
              <a:t>MD – Marcas Delimitadoras</a:t>
            </a:r>
          </a:p>
        </p:txBody>
      </p:sp>
    </p:spTree>
    <p:extLst>
      <p:ext uri="{BB962C8B-B14F-4D97-AF65-F5344CB8AC3E}">
        <p14:creationId xmlns:p14="http://schemas.microsoft.com/office/powerpoint/2010/main" val="3736183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BASE - Instrutor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 descr="A crossroad with a yellow square&#10;&#10;Description automatically generated">
            <a:extLst>
              <a:ext uri="{FF2B5EF4-FFF2-40B4-BE49-F238E27FC236}">
                <a16:creationId xmlns:a16="http://schemas.microsoft.com/office/drawing/2014/main" id="{AF4F1C9B-ED5B-60B3-590A-87A221C7E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574" y="1652162"/>
            <a:ext cx="3304762" cy="3123809"/>
          </a:xfrm>
          <a:prstGeom prst="rect">
            <a:avLst/>
          </a:prstGeom>
        </p:spPr>
      </p:pic>
      <p:pic>
        <p:nvPicPr>
          <p:cNvPr id="31" name="Imagem 30" descr="Linha Reducao Velocidad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286130"/>
            <a:ext cx="2469529" cy="1190618"/>
          </a:xfrm>
          <a:prstGeom prst="rect">
            <a:avLst/>
          </a:prstGeom>
        </p:spPr>
      </p:pic>
      <p:sp>
        <p:nvSpPr>
          <p:cNvPr id="33" name="CaixaDeTexto 32"/>
          <p:cNvSpPr txBox="1"/>
          <p:nvPr/>
        </p:nvSpPr>
        <p:spPr>
          <a:xfrm>
            <a:off x="1208532" y="2610454"/>
            <a:ext cx="12144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 dirty="0"/>
              <a:t>Linha de </a:t>
            </a:r>
          </a:p>
          <a:p>
            <a:r>
              <a:rPr lang="pt-BR" dirty="0"/>
              <a:t>Preferência</a:t>
            </a:r>
          </a:p>
        </p:txBody>
      </p:sp>
      <p:sp>
        <p:nvSpPr>
          <p:cNvPr id="34" name="CaixaDeTexto 33"/>
          <p:cNvSpPr txBox="1"/>
          <p:nvPr/>
        </p:nvSpPr>
        <p:spPr>
          <a:xfrm>
            <a:off x="198929" y="4452675"/>
            <a:ext cx="20716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Linha</a:t>
            </a: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estímulo</a:t>
            </a: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à  </a:t>
            </a:r>
          </a:p>
          <a:p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Redução</a:t>
            </a: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Velocidade</a:t>
            </a:r>
          </a:p>
        </p:txBody>
      </p:sp>
      <p:sp>
        <p:nvSpPr>
          <p:cNvPr id="38" name="CaixaDeTexto 37"/>
          <p:cNvSpPr txBox="1"/>
          <p:nvPr/>
        </p:nvSpPr>
        <p:spPr>
          <a:xfrm>
            <a:off x="3394889" y="3881439"/>
            <a:ext cx="22145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 dirty="0"/>
              <a:t>Travessia de Pedestres</a:t>
            </a:r>
          </a:p>
          <a:p>
            <a:r>
              <a:rPr lang="pt-BR" dirty="0"/>
              <a:t>do tipo Zebrada</a:t>
            </a:r>
          </a:p>
        </p:txBody>
      </p:sp>
      <p:sp>
        <p:nvSpPr>
          <p:cNvPr id="39" name="CaixaDeTexto 38"/>
          <p:cNvSpPr txBox="1"/>
          <p:nvPr/>
        </p:nvSpPr>
        <p:spPr>
          <a:xfrm>
            <a:off x="3286164" y="2082540"/>
            <a:ext cx="22145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 dirty="0"/>
              <a:t>Travessia de Pedestres</a:t>
            </a:r>
          </a:p>
          <a:p>
            <a:r>
              <a:rPr lang="pt-BR" dirty="0"/>
              <a:t>do tipo Linhas Paralelas</a:t>
            </a:r>
          </a:p>
        </p:txBody>
      </p:sp>
      <p:sp>
        <p:nvSpPr>
          <p:cNvPr id="40" name="CaixaDeTexto 39"/>
          <p:cNvSpPr txBox="1"/>
          <p:nvPr/>
        </p:nvSpPr>
        <p:spPr>
          <a:xfrm>
            <a:off x="6643702" y="2082540"/>
            <a:ext cx="18573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 dirty="0"/>
              <a:t>Marcação de Área</a:t>
            </a:r>
          </a:p>
          <a:p>
            <a:r>
              <a:rPr lang="pt-BR" dirty="0"/>
              <a:t>de Conflito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6715140" y="4116420"/>
            <a:ext cx="1428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 dirty="0"/>
              <a:t>Linha de </a:t>
            </a:r>
          </a:p>
          <a:p>
            <a:r>
              <a:rPr lang="pt-BR" dirty="0"/>
              <a:t>Retenção</a:t>
            </a:r>
          </a:p>
        </p:txBody>
      </p:sp>
      <p:pic>
        <p:nvPicPr>
          <p:cNvPr id="6" name="Picture 5" descr="A road with white lines and dots&#10;&#10;Description automatically generated">
            <a:extLst>
              <a:ext uri="{FF2B5EF4-FFF2-40B4-BE49-F238E27FC236}">
                <a16:creationId xmlns:a16="http://schemas.microsoft.com/office/drawing/2014/main" id="{EF7BCEA1-86C9-8068-F420-46512AAA10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2162"/>
            <a:ext cx="2619048" cy="1609524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93B2675-4806-5487-A8F7-5614CB6F90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76944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44CBD4D-BAEE-BCF3-07D0-49B189509C8B}"/>
              </a:ext>
            </a:extLst>
          </p:cNvPr>
          <p:cNvSpPr txBox="1"/>
          <p:nvPr/>
        </p:nvSpPr>
        <p:spPr>
          <a:xfrm>
            <a:off x="214282" y="577298"/>
            <a:ext cx="4141694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sz="2200" b="1" dirty="0"/>
              <a:t>HORIZONTAL</a:t>
            </a:r>
          </a:p>
          <a:p>
            <a:pPr>
              <a:lnSpc>
                <a:spcPts val="2500"/>
              </a:lnSpc>
            </a:pPr>
            <a:r>
              <a:rPr lang="pt-BR" sz="2200" dirty="0"/>
              <a:t>MT – Marcas Transversais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8" grpId="0"/>
      <p:bldP spid="39" grpId="0"/>
      <p:bldP spid="40" grpId="0"/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4" name="Imagem 23" descr="Canalizacao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1" y="1779662"/>
            <a:ext cx="4946655" cy="244827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769440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4141694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sz="2200" b="1" dirty="0"/>
              <a:t>HORIZONTAL</a:t>
            </a:r>
          </a:p>
          <a:p>
            <a:pPr>
              <a:lnSpc>
                <a:spcPts val="2500"/>
              </a:lnSpc>
            </a:pPr>
            <a:r>
              <a:rPr lang="pt-BR" sz="2200" dirty="0"/>
              <a:t>MC – Marcas Canalizadoras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8CC3BE9-6202-E679-5FCA-A3500977CA23}"/>
              </a:ext>
            </a:extLst>
          </p:cNvPr>
          <p:cNvSpPr txBox="1"/>
          <p:nvPr/>
        </p:nvSpPr>
        <p:spPr>
          <a:xfrm>
            <a:off x="5518946" y="2006666"/>
            <a:ext cx="3528392" cy="1994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000"/>
              </a:lnSpc>
            </a:pPr>
            <a:r>
              <a:rPr lang="pt-BR" sz="2200" b="1" i="1" dirty="0"/>
              <a:t>Transmitem</a:t>
            </a:r>
            <a:r>
              <a:rPr lang="pt-BR" sz="2200" i="1" dirty="0"/>
              <a:t> ao condutor uma </a:t>
            </a:r>
            <a:r>
              <a:rPr lang="pt-BR" sz="2200" b="1" i="1" dirty="0"/>
              <a:t>mensagem de fácil entendimento</a:t>
            </a:r>
            <a:r>
              <a:rPr lang="pt-BR" sz="2200" i="1" dirty="0"/>
              <a:t> quanto ao </a:t>
            </a:r>
            <a:r>
              <a:rPr lang="pt-BR" sz="2200" i="1" dirty="0">
                <a:solidFill>
                  <a:srgbClr val="FF6600"/>
                </a:solidFill>
              </a:rPr>
              <a:t>percurso a ser seguido</a:t>
            </a:r>
            <a:r>
              <a:rPr lang="pt-BR" sz="2200" i="1" dirty="0"/>
              <a:t>, tais como:</a:t>
            </a:r>
          </a:p>
        </p:txBody>
      </p:sp>
      <p:pic>
        <p:nvPicPr>
          <p:cNvPr id="2" name="Imagem 12">
            <a:extLst>
              <a:ext uri="{FF2B5EF4-FFF2-40B4-BE49-F238E27FC236}">
                <a16:creationId xmlns:a16="http://schemas.microsoft.com/office/drawing/2014/main" id="{2B2F6565-E48D-4A53-39AB-C3694188C1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7950" y="4339594"/>
            <a:ext cx="629388" cy="56808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BASE - Instrutor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74873" y="520393"/>
            <a:ext cx="29289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/>
              <a:t>Proteção Área de Estacionamento</a:t>
            </a:r>
          </a:p>
        </p:txBody>
      </p:sp>
      <p:pic>
        <p:nvPicPr>
          <p:cNvPr id="2" name="Canalização Estacionamento">
            <a:hlinkClick r:id="" action="ppaction://media"/>
            <a:extLst>
              <a:ext uri="{FF2B5EF4-FFF2-40B4-BE49-F238E27FC236}">
                <a16:creationId xmlns:a16="http://schemas.microsoft.com/office/drawing/2014/main" id="{33F87425-E6DA-3CCB-D705-73AED5D4D5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1990" y="821950"/>
            <a:ext cx="2275794" cy="403368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708FF65-4180-17DC-5640-F480ADC12155}"/>
              </a:ext>
            </a:extLst>
          </p:cNvPr>
          <p:cNvSpPr txBox="1"/>
          <p:nvPr/>
        </p:nvSpPr>
        <p:spPr>
          <a:xfrm>
            <a:off x="3180478" y="520392"/>
            <a:ext cx="28354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b="1" dirty="0"/>
              <a:t>Orientação de Fluxo de Retorno</a:t>
            </a:r>
          </a:p>
        </p:txBody>
      </p:sp>
      <p:pic>
        <p:nvPicPr>
          <p:cNvPr id="4" name="Canalização Retorno">
            <a:hlinkClick r:id="" action="ppaction://media"/>
            <a:extLst>
              <a:ext uri="{FF2B5EF4-FFF2-40B4-BE49-F238E27FC236}">
                <a16:creationId xmlns:a16="http://schemas.microsoft.com/office/drawing/2014/main" id="{73CFFCE7-B383-B484-4FC5-357D3719729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48334" y="843557"/>
            <a:ext cx="2275794" cy="403368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0903EEE-FFE6-066D-B377-46CB58BA50FA}"/>
              </a:ext>
            </a:extLst>
          </p:cNvPr>
          <p:cNvSpPr txBox="1"/>
          <p:nvPr/>
        </p:nvSpPr>
        <p:spPr>
          <a:xfrm>
            <a:off x="6112077" y="522285"/>
            <a:ext cx="30319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b="1" dirty="0"/>
              <a:t>Acomodação para Canteiro</a:t>
            </a:r>
            <a:r>
              <a:rPr lang="en-US" sz="1500" b="1" dirty="0"/>
              <a:t> Central</a:t>
            </a:r>
            <a:endParaRPr lang="pt-BR" sz="1500" b="1" dirty="0"/>
          </a:p>
        </p:txBody>
      </p:sp>
      <p:pic>
        <p:nvPicPr>
          <p:cNvPr id="6" name="Canalização Canteiro Central">
            <a:hlinkClick r:id="" action="ppaction://media"/>
            <a:extLst>
              <a:ext uri="{FF2B5EF4-FFF2-40B4-BE49-F238E27FC236}">
                <a16:creationId xmlns:a16="http://schemas.microsoft.com/office/drawing/2014/main" id="{6E7B952D-8AA2-62F0-1DDB-9C692737DDD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72671" y="843557"/>
            <a:ext cx="2275793" cy="40336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8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2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30" descr="BASE - Instrutor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143108" y="1142990"/>
            <a:ext cx="4357718" cy="35719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IP- Inscrições no Pavimento</a:t>
            </a:r>
          </a:p>
        </p:txBody>
      </p:sp>
      <p:sp>
        <p:nvSpPr>
          <p:cNvPr id="7" name="Divisa 6"/>
          <p:cNvSpPr/>
          <p:nvPr/>
        </p:nvSpPr>
        <p:spPr>
          <a:xfrm>
            <a:off x="1714480" y="1142990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Divisa 7"/>
          <p:cNvSpPr/>
          <p:nvPr/>
        </p:nvSpPr>
        <p:spPr>
          <a:xfrm>
            <a:off x="1500166" y="1142990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Divisa 8"/>
          <p:cNvSpPr/>
          <p:nvPr/>
        </p:nvSpPr>
        <p:spPr>
          <a:xfrm>
            <a:off x="1285852" y="1142990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Divisa 9"/>
          <p:cNvSpPr/>
          <p:nvPr/>
        </p:nvSpPr>
        <p:spPr>
          <a:xfrm flipH="1">
            <a:off x="7072330" y="1173332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Divisa 11"/>
          <p:cNvSpPr/>
          <p:nvPr/>
        </p:nvSpPr>
        <p:spPr>
          <a:xfrm flipH="1">
            <a:off x="6858016" y="1173332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Divisa 13"/>
          <p:cNvSpPr/>
          <p:nvPr/>
        </p:nvSpPr>
        <p:spPr>
          <a:xfrm flipH="1">
            <a:off x="6643702" y="1173332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50126" y="1983097"/>
            <a:ext cx="1143008" cy="479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Siga em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frente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1118142" y="1989972"/>
            <a:ext cx="1143008" cy="479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Vire à esquerda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2238484" y="1993371"/>
            <a:ext cx="1143008" cy="479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Vire à direita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3369809" y="1632705"/>
            <a:ext cx="1118498" cy="864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Siga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em frente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 vire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esquerda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4456102" y="1629306"/>
            <a:ext cx="13675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Siga 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 frente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 vire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direita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6868941" y="2020237"/>
            <a:ext cx="10818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Retorne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direita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5747294" y="2020237"/>
            <a:ext cx="10818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Retorne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esquerda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8010145" y="1823715"/>
            <a:ext cx="1077556" cy="672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Mudança 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obrigatória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faixa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94297" y="3392093"/>
            <a:ext cx="1143008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Movimento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 curva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acentuada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1158645" y="3569038"/>
            <a:ext cx="1143008" cy="479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Dê a 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preferência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2246080" y="3392093"/>
            <a:ext cx="1143008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Cruz de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Santo</a:t>
            </a:r>
          </a:p>
          <a:p>
            <a:pPr algn="ctr">
              <a:lnSpc>
                <a:spcPts val="1500"/>
              </a:lnSpc>
            </a:pP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André</a:t>
            </a:r>
            <a:endParaRPr lang="pt-BR" sz="15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3449413" y="3761399"/>
            <a:ext cx="1143008" cy="287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Bicicletas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4550336" y="3583094"/>
            <a:ext cx="1143008" cy="479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Serviços</a:t>
            </a:r>
          </a:p>
          <a:p>
            <a:pPr algn="ctr">
              <a:lnSpc>
                <a:spcPts val="1500"/>
              </a:lnSpc>
            </a:pP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</a:t>
            </a: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saúde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5747496" y="3554274"/>
            <a:ext cx="1143008" cy="479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Pessoa com</a:t>
            </a:r>
            <a:b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deficiência</a:t>
            </a:r>
          </a:p>
        </p:txBody>
      </p:sp>
      <p:pic>
        <p:nvPicPr>
          <p:cNvPr id="34" name="Imagem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35" name="CaixaDeTexto 34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HORIZONTAL</a:t>
            </a:r>
          </a:p>
        </p:txBody>
      </p:sp>
      <p:pic>
        <p:nvPicPr>
          <p:cNvPr id="26" name="Imagem 25" descr="Ícone&#10;&#10;O conteúdo gerado por IA pode estar incorreto.">
            <a:extLst>
              <a:ext uri="{FF2B5EF4-FFF2-40B4-BE49-F238E27FC236}">
                <a16:creationId xmlns:a16="http://schemas.microsoft.com/office/drawing/2014/main" id="{9B63B6D6-A7EC-ED8E-EAA6-69B8C9616D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390" y="4009531"/>
            <a:ext cx="871456" cy="867897"/>
          </a:xfrm>
          <a:prstGeom prst="rect">
            <a:avLst/>
          </a:prstGeom>
        </p:spPr>
      </p:pic>
      <p:sp>
        <p:nvSpPr>
          <p:cNvPr id="41" name="CaixaDeTexto 40">
            <a:extLst>
              <a:ext uri="{FF2B5EF4-FFF2-40B4-BE49-F238E27FC236}">
                <a16:creationId xmlns:a16="http://schemas.microsoft.com/office/drawing/2014/main" id="{ED3DCC97-6B30-8303-6C99-97B5A72DCAED}"/>
              </a:ext>
            </a:extLst>
          </p:cNvPr>
          <p:cNvSpPr txBox="1"/>
          <p:nvPr/>
        </p:nvSpPr>
        <p:spPr>
          <a:xfrm>
            <a:off x="7036325" y="3701595"/>
            <a:ext cx="778850" cy="287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Idoso</a:t>
            </a:r>
          </a:p>
        </p:txBody>
      </p:sp>
      <p:pic>
        <p:nvPicPr>
          <p:cNvPr id="43" name="Imagem 42" descr="Ícone&#10;&#10;O conteúdo gerado por IA pode estar incorreto.">
            <a:extLst>
              <a:ext uri="{FF2B5EF4-FFF2-40B4-BE49-F238E27FC236}">
                <a16:creationId xmlns:a16="http://schemas.microsoft.com/office/drawing/2014/main" id="{F55EF62F-E266-8C25-C364-82D05BDB5D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624" y="4011572"/>
            <a:ext cx="871158" cy="867600"/>
          </a:xfrm>
          <a:prstGeom prst="rect">
            <a:avLst/>
          </a:prstGeom>
        </p:spPr>
      </p:pic>
      <p:sp>
        <p:nvSpPr>
          <p:cNvPr id="46" name="CaixaDeTexto 45">
            <a:extLst>
              <a:ext uri="{FF2B5EF4-FFF2-40B4-BE49-F238E27FC236}">
                <a16:creationId xmlns:a16="http://schemas.microsoft.com/office/drawing/2014/main" id="{4058D20C-20CC-A18E-FA2D-06A7532C39DC}"/>
              </a:ext>
            </a:extLst>
          </p:cNvPr>
          <p:cNvSpPr txBox="1"/>
          <p:nvPr/>
        </p:nvSpPr>
        <p:spPr>
          <a:xfrm>
            <a:off x="7981178" y="3389866"/>
            <a:ext cx="988060" cy="672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Recarga de veículo</a:t>
            </a:r>
            <a:b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elétrico</a:t>
            </a:r>
          </a:p>
        </p:txBody>
      </p:sp>
      <p:pic>
        <p:nvPicPr>
          <p:cNvPr id="75" name="Imagem 74" descr="Uma imagem contendo Seta&#10;&#10;O conteúdo gerado por IA pode estar incorreto.">
            <a:extLst>
              <a:ext uri="{FF2B5EF4-FFF2-40B4-BE49-F238E27FC236}">
                <a16:creationId xmlns:a16="http://schemas.microsoft.com/office/drawing/2014/main" id="{B4F4A66D-306B-B70B-8471-81F7373CC5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12" y="2467463"/>
            <a:ext cx="795248" cy="792000"/>
          </a:xfrm>
          <a:prstGeom prst="rect">
            <a:avLst/>
          </a:prstGeom>
        </p:spPr>
      </p:pic>
      <p:pic>
        <p:nvPicPr>
          <p:cNvPr id="76" name="Imagem 75">
            <a:extLst>
              <a:ext uri="{FF2B5EF4-FFF2-40B4-BE49-F238E27FC236}">
                <a16:creationId xmlns:a16="http://schemas.microsoft.com/office/drawing/2014/main" id="{57098AF6-1774-FF57-8E75-55370D93FF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542" y="2488424"/>
            <a:ext cx="795248" cy="792000"/>
          </a:xfrm>
          <a:prstGeom prst="rect">
            <a:avLst/>
          </a:prstGeom>
        </p:spPr>
      </p:pic>
      <p:pic>
        <p:nvPicPr>
          <p:cNvPr id="77" name="Imagem 76">
            <a:extLst>
              <a:ext uri="{FF2B5EF4-FFF2-40B4-BE49-F238E27FC236}">
                <a16:creationId xmlns:a16="http://schemas.microsoft.com/office/drawing/2014/main" id="{C4A69E0F-1FA1-36BD-D77F-EBF032671E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86" y="2495822"/>
            <a:ext cx="795248" cy="792000"/>
          </a:xfrm>
          <a:prstGeom prst="rect">
            <a:avLst/>
          </a:prstGeom>
        </p:spPr>
      </p:pic>
      <p:pic>
        <p:nvPicPr>
          <p:cNvPr id="78" name="Imagem 77">
            <a:extLst>
              <a:ext uri="{FF2B5EF4-FFF2-40B4-BE49-F238E27FC236}">
                <a16:creationId xmlns:a16="http://schemas.microsoft.com/office/drawing/2014/main" id="{B2E38EB7-B2CC-0998-0DBA-E91E3EBCC9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840" y="2487644"/>
            <a:ext cx="795248" cy="792000"/>
          </a:xfrm>
          <a:prstGeom prst="rect">
            <a:avLst/>
          </a:prstGeom>
        </p:spPr>
      </p:pic>
      <p:pic>
        <p:nvPicPr>
          <p:cNvPr id="79" name="Imagem 78">
            <a:extLst>
              <a:ext uri="{FF2B5EF4-FFF2-40B4-BE49-F238E27FC236}">
                <a16:creationId xmlns:a16="http://schemas.microsoft.com/office/drawing/2014/main" id="{9DACC778-13CE-D4B3-8056-5DCDDBB3A2E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95" y="2487644"/>
            <a:ext cx="795248" cy="792000"/>
          </a:xfrm>
          <a:prstGeom prst="rect">
            <a:avLst/>
          </a:prstGeom>
        </p:spPr>
      </p:pic>
      <p:pic>
        <p:nvPicPr>
          <p:cNvPr id="80" name="Imagem 79">
            <a:extLst>
              <a:ext uri="{FF2B5EF4-FFF2-40B4-BE49-F238E27FC236}">
                <a16:creationId xmlns:a16="http://schemas.microsoft.com/office/drawing/2014/main" id="{BEA85E50-715D-6714-2A1E-F1FC97BBFF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632" y="2485059"/>
            <a:ext cx="795248" cy="792000"/>
          </a:xfrm>
          <a:prstGeom prst="rect">
            <a:avLst/>
          </a:prstGeom>
        </p:spPr>
      </p:pic>
      <p:pic>
        <p:nvPicPr>
          <p:cNvPr id="81" name="Imagem 80">
            <a:extLst>
              <a:ext uri="{FF2B5EF4-FFF2-40B4-BE49-F238E27FC236}">
                <a16:creationId xmlns:a16="http://schemas.microsoft.com/office/drawing/2014/main" id="{C6FAC616-30BE-223A-1BA1-9296471C686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19" y="2482137"/>
            <a:ext cx="795248" cy="792000"/>
          </a:xfrm>
          <a:prstGeom prst="rect">
            <a:avLst/>
          </a:prstGeom>
        </p:spPr>
      </p:pic>
      <p:pic>
        <p:nvPicPr>
          <p:cNvPr id="82" name="Imagem 81">
            <a:extLst>
              <a:ext uri="{FF2B5EF4-FFF2-40B4-BE49-F238E27FC236}">
                <a16:creationId xmlns:a16="http://schemas.microsoft.com/office/drawing/2014/main" id="{E748F55E-A06F-15E3-2FE7-AF87A591423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240" y="2497649"/>
            <a:ext cx="795248" cy="792000"/>
          </a:xfrm>
          <a:prstGeom prst="rect">
            <a:avLst/>
          </a:prstGeom>
        </p:spPr>
      </p:pic>
      <p:pic>
        <p:nvPicPr>
          <p:cNvPr id="83" name="Imagem 82">
            <a:extLst>
              <a:ext uri="{FF2B5EF4-FFF2-40B4-BE49-F238E27FC236}">
                <a16:creationId xmlns:a16="http://schemas.microsoft.com/office/drawing/2014/main" id="{514A7059-5251-DF40-7A82-4331D4834A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66" y="4048785"/>
            <a:ext cx="795248" cy="792000"/>
          </a:xfrm>
          <a:prstGeom prst="rect">
            <a:avLst/>
          </a:prstGeom>
        </p:spPr>
      </p:pic>
      <p:pic>
        <p:nvPicPr>
          <p:cNvPr id="84" name="Imagem 83">
            <a:extLst>
              <a:ext uri="{FF2B5EF4-FFF2-40B4-BE49-F238E27FC236}">
                <a16:creationId xmlns:a16="http://schemas.microsoft.com/office/drawing/2014/main" id="{26C5E720-9D58-1B50-F1B3-53FDEA51520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542" y="4063387"/>
            <a:ext cx="795248" cy="792000"/>
          </a:xfrm>
          <a:prstGeom prst="rect">
            <a:avLst/>
          </a:prstGeom>
        </p:spPr>
      </p:pic>
      <p:pic>
        <p:nvPicPr>
          <p:cNvPr id="85" name="Imagem 84">
            <a:extLst>
              <a:ext uri="{FF2B5EF4-FFF2-40B4-BE49-F238E27FC236}">
                <a16:creationId xmlns:a16="http://schemas.microsoft.com/office/drawing/2014/main" id="{43B33A85-7C62-0ED4-64E3-E266A63739F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629" y="4048785"/>
            <a:ext cx="795248" cy="792000"/>
          </a:xfrm>
          <a:prstGeom prst="rect">
            <a:avLst/>
          </a:prstGeom>
        </p:spPr>
      </p:pic>
      <p:pic>
        <p:nvPicPr>
          <p:cNvPr id="86" name="Imagem 85">
            <a:extLst>
              <a:ext uri="{FF2B5EF4-FFF2-40B4-BE49-F238E27FC236}">
                <a16:creationId xmlns:a16="http://schemas.microsoft.com/office/drawing/2014/main" id="{4D583510-2D62-4EF7-8044-F1DE11AFC92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599" y="4041900"/>
            <a:ext cx="795248" cy="792000"/>
          </a:xfrm>
          <a:prstGeom prst="rect">
            <a:avLst/>
          </a:prstGeom>
        </p:spPr>
      </p:pic>
      <p:pic>
        <p:nvPicPr>
          <p:cNvPr id="87" name="Imagem 86">
            <a:extLst>
              <a:ext uri="{FF2B5EF4-FFF2-40B4-BE49-F238E27FC236}">
                <a16:creationId xmlns:a16="http://schemas.microsoft.com/office/drawing/2014/main" id="{CC4D9EF9-FC02-90A9-781E-7C99815601B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798" y="4045585"/>
            <a:ext cx="795248" cy="792000"/>
          </a:xfrm>
          <a:prstGeom prst="rect">
            <a:avLst/>
          </a:prstGeom>
        </p:spPr>
      </p:pic>
      <p:pic>
        <p:nvPicPr>
          <p:cNvPr id="88" name="Imagem 87">
            <a:extLst>
              <a:ext uri="{FF2B5EF4-FFF2-40B4-BE49-F238E27FC236}">
                <a16:creationId xmlns:a16="http://schemas.microsoft.com/office/drawing/2014/main" id="{528D13F7-3C34-3C8B-41A3-7B64995939D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447" y="4061507"/>
            <a:ext cx="795248" cy="79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41" grpId="0"/>
      <p:bldP spid="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Retângulo de cantos arredondados 14"/>
          <p:cNvSpPr/>
          <p:nvPr/>
        </p:nvSpPr>
        <p:spPr>
          <a:xfrm>
            <a:off x="249241" y="1305197"/>
            <a:ext cx="5546896" cy="927554"/>
          </a:xfrm>
          <a:prstGeom prst="roundRect">
            <a:avLst>
              <a:gd name="adj" fmla="val 777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i="1" dirty="0">
                <a:latin typeface="Calibri" pitchFamily="34" charset="0"/>
              </a:rPr>
              <a:t>Todo </a:t>
            </a:r>
            <a:r>
              <a:rPr lang="pt-BR" sz="2000" i="1" dirty="0">
                <a:solidFill>
                  <a:srgbClr val="FF0000"/>
                </a:solidFill>
                <a:latin typeface="Calibri" pitchFamily="34" charset="0"/>
              </a:rPr>
              <a:t>cidadão</a:t>
            </a:r>
            <a:r>
              <a:rPr lang="pt-BR" sz="2000" i="1" dirty="0">
                <a:latin typeface="Calibri" pitchFamily="34" charset="0"/>
              </a:rPr>
              <a:t> tem o DIREITO de </a:t>
            </a:r>
            <a:r>
              <a:rPr lang="pt-BR" sz="2000" b="1" i="1" dirty="0">
                <a:solidFill>
                  <a:srgbClr val="008000"/>
                </a:solidFill>
                <a:latin typeface="Calibri" pitchFamily="34" charset="0"/>
              </a:rPr>
              <a:t>solicitar</a:t>
            </a:r>
            <a:r>
              <a:rPr lang="pt-BR" sz="2000" i="1" dirty="0">
                <a:solidFill>
                  <a:srgbClr val="008000"/>
                </a:solidFill>
                <a:latin typeface="Calibri" pitchFamily="34" charset="0"/>
              </a:rPr>
              <a:t>,</a:t>
            </a:r>
            <a:r>
              <a:rPr lang="pt-BR" sz="2000" i="1" dirty="0">
                <a:latin typeface="Calibri" pitchFamily="34" charset="0"/>
              </a:rPr>
              <a:t> ao órgão de trânsito, a implantação de sinalização viária.</a:t>
            </a:r>
            <a:endParaRPr lang="pt-BR" sz="2000" i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Disposições Preliminares</a:t>
            </a:r>
          </a:p>
        </p:txBody>
      </p:sp>
      <p:sp>
        <p:nvSpPr>
          <p:cNvPr id="4" name="Seta: Dobrada 3">
            <a:extLst>
              <a:ext uri="{FF2B5EF4-FFF2-40B4-BE49-F238E27FC236}">
                <a16:creationId xmlns:a16="http://schemas.microsoft.com/office/drawing/2014/main" id="{AC988B3E-50CC-4723-BB4C-226B0480E9E6}"/>
              </a:ext>
            </a:extLst>
          </p:cNvPr>
          <p:cNvSpPr/>
          <p:nvPr/>
        </p:nvSpPr>
        <p:spPr>
          <a:xfrm flipV="1">
            <a:off x="720197" y="2325631"/>
            <a:ext cx="792088" cy="792088"/>
          </a:xfrm>
          <a:prstGeom prst="bentArrow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b="1" dirty="0">
              <a:solidFill>
                <a:schemeClr val="bg1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3DCBDBE-8788-4637-84EE-02F30090A47F}"/>
              </a:ext>
            </a:extLst>
          </p:cNvPr>
          <p:cNvSpPr txBox="1"/>
          <p:nvPr/>
        </p:nvSpPr>
        <p:spPr>
          <a:xfrm>
            <a:off x="1512285" y="2560950"/>
            <a:ext cx="72746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O órgão de trânsito tem o DEVER de responder, por escrito, </a:t>
            </a:r>
            <a:r>
              <a:rPr lang="pt-BR" sz="2000" b="1" dirty="0"/>
              <a:t>quando </a:t>
            </a:r>
          </a:p>
          <a:p>
            <a:r>
              <a:rPr lang="pt-BR" sz="2000" b="1" dirty="0"/>
              <a:t>será atendida a solicitação</a:t>
            </a:r>
            <a:r>
              <a:rPr lang="pt-BR" sz="2000" dirty="0"/>
              <a:t> ou </a:t>
            </a:r>
            <a:r>
              <a:rPr lang="pt-BR" sz="2000" u="sng" dirty="0"/>
              <a:t>justificar a sua recusa</a:t>
            </a:r>
            <a:r>
              <a:rPr lang="pt-BR" sz="2000" dirty="0"/>
              <a:t>.</a:t>
            </a:r>
          </a:p>
        </p:txBody>
      </p:sp>
      <p:pic>
        <p:nvPicPr>
          <p:cNvPr id="13" name="Imagem 12" descr="Texto&#10;&#10;Descrição gerada automaticamente">
            <a:extLst>
              <a:ext uri="{FF2B5EF4-FFF2-40B4-BE49-F238E27FC236}">
                <a16:creationId xmlns:a16="http://schemas.microsoft.com/office/drawing/2014/main" id="{669B782A-789E-4EA4-B10E-0383597362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5" b="15035"/>
          <a:stretch/>
        </p:blipFill>
        <p:spPr>
          <a:xfrm>
            <a:off x="1331640" y="3723878"/>
            <a:ext cx="1636521" cy="942944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F16357E7-CFCF-4A71-A0A2-D2343F737B26}"/>
              </a:ext>
            </a:extLst>
          </p:cNvPr>
          <p:cNvSpPr/>
          <p:nvPr/>
        </p:nvSpPr>
        <p:spPr>
          <a:xfrm>
            <a:off x="2771800" y="3723878"/>
            <a:ext cx="5365734" cy="942944"/>
          </a:xfrm>
          <a:prstGeom prst="rect">
            <a:avLst/>
          </a:prstGeom>
          <a:solidFill>
            <a:srgbClr val="F1696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u="sng" dirty="0">
                <a:solidFill>
                  <a:schemeClr val="bg1"/>
                </a:solidFill>
              </a:rPr>
              <a:t>Não é</a:t>
            </a:r>
            <a:r>
              <a:rPr lang="pt-BR" sz="2000" dirty="0">
                <a:solidFill>
                  <a:schemeClr val="bg1"/>
                </a:solidFill>
              </a:rPr>
              <a:t> atribuído ao cidadão o DIREITO ou DEVER </a:t>
            </a:r>
          </a:p>
          <a:p>
            <a:pPr algn="ctr"/>
            <a:r>
              <a:rPr lang="pt-BR" sz="2000" dirty="0">
                <a:solidFill>
                  <a:schemeClr val="bg1"/>
                </a:solidFill>
              </a:rPr>
              <a:t>de </a:t>
            </a:r>
            <a:r>
              <a:rPr lang="pt-BR" sz="2000" b="1" dirty="0">
                <a:solidFill>
                  <a:schemeClr val="bg1"/>
                </a:solidFill>
              </a:rPr>
              <a:t>implantar</a:t>
            </a:r>
            <a:r>
              <a:rPr lang="pt-BR" sz="2000" dirty="0">
                <a:solidFill>
                  <a:schemeClr val="bg1"/>
                </a:solidFill>
              </a:rPr>
              <a:t> sinalização viária.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A16662E1-03A8-4B80-BEC8-6A9C852664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163" y="830836"/>
            <a:ext cx="2688976" cy="157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4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Imagem 12" descr="cruzamento rodocicloviario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2143122"/>
            <a:ext cx="3687628" cy="1857388"/>
          </a:xfrm>
          <a:prstGeom prst="rect">
            <a:avLst/>
          </a:prstGeom>
        </p:spPr>
      </p:pic>
      <p:pic>
        <p:nvPicPr>
          <p:cNvPr id="14" name="Imagem 13" descr="ciclovia.wm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496" y="1571618"/>
            <a:ext cx="4714908" cy="3071834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214282" y="1643056"/>
            <a:ext cx="3643338" cy="357190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Cruzamento Rodocicloviário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B98E4F4-BE59-C0B7-7551-5BC2400A55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3905764" cy="76944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D66C555-C592-5133-74BC-15F8C0BED2CC}"/>
              </a:ext>
            </a:extLst>
          </p:cNvPr>
          <p:cNvSpPr txBox="1"/>
          <p:nvPr/>
        </p:nvSpPr>
        <p:spPr>
          <a:xfrm>
            <a:off x="214282" y="577298"/>
            <a:ext cx="4141694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sz="2200" b="1" dirty="0"/>
              <a:t>HORIZONTAL</a:t>
            </a:r>
          </a:p>
          <a:p>
            <a:pPr>
              <a:lnSpc>
                <a:spcPts val="2500"/>
              </a:lnSpc>
            </a:pPr>
            <a:r>
              <a:rPr lang="pt-BR" sz="2200" dirty="0"/>
              <a:t>Ciclovia | Ciclofaixa</a:t>
            </a:r>
          </a:p>
        </p:txBody>
      </p:sp>
    </p:spTree>
    <p:extLst>
      <p:ext uri="{BB962C8B-B14F-4D97-AF65-F5344CB8AC3E}">
        <p14:creationId xmlns:p14="http://schemas.microsoft.com/office/powerpoint/2010/main" val="30049240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1785918" y="1142990"/>
            <a:ext cx="5114630" cy="357190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Cruzamento Rodoferroviário</a:t>
            </a:r>
          </a:p>
        </p:txBody>
      </p:sp>
      <p:pic>
        <p:nvPicPr>
          <p:cNvPr id="10" name="Imagem 9" descr="linha ferrea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04" y="1643056"/>
            <a:ext cx="5572164" cy="322399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Cruzamento Rodoferroviário</a:t>
            </a:r>
          </a:p>
        </p:txBody>
      </p:sp>
    </p:spTree>
    <p:extLst>
      <p:ext uri="{BB962C8B-B14F-4D97-AF65-F5344CB8AC3E}">
        <p14:creationId xmlns:p14="http://schemas.microsoft.com/office/powerpoint/2010/main" val="149747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BASE - Instrutor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0" y="1131590"/>
            <a:ext cx="3826728" cy="360040"/>
          </a:xfrm>
          <a:prstGeom prst="rect">
            <a:avLst/>
          </a:prstGeom>
          <a:solidFill>
            <a:srgbClr val="CC33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DD - DISPOSITIVOS DELIMITADORES</a:t>
            </a:r>
          </a:p>
        </p:txBody>
      </p:sp>
      <p:sp>
        <p:nvSpPr>
          <p:cNvPr id="7" name="Retângulo 6"/>
          <p:cNvSpPr/>
          <p:nvPr/>
        </p:nvSpPr>
        <p:spPr>
          <a:xfrm>
            <a:off x="5149627" y="2859782"/>
            <a:ext cx="3995936" cy="36004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DSA – DISP. SINALIZAÇÃO DE ALERTA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4" y="1529513"/>
            <a:ext cx="3389936" cy="610189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0" y="2427734"/>
            <a:ext cx="3820888" cy="3600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DT – DISP. DE USO TEMPORÁRIO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5" y="2921710"/>
            <a:ext cx="886346" cy="105002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46" y="2886478"/>
            <a:ext cx="1068710" cy="106871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21" r="32990" b="13093"/>
          <a:stretch/>
        </p:blipFill>
        <p:spPr>
          <a:xfrm>
            <a:off x="135462" y="4043293"/>
            <a:ext cx="3356418" cy="836958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874" y="2911015"/>
            <a:ext cx="886346" cy="1050027"/>
          </a:xfrm>
          <a:prstGeom prst="rect">
            <a:avLst/>
          </a:prstGeom>
        </p:spPr>
      </p:pic>
      <p:sp>
        <p:nvSpPr>
          <p:cNvPr id="17" name="Retângulo 16"/>
          <p:cNvSpPr/>
          <p:nvPr/>
        </p:nvSpPr>
        <p:spPr>
          <a:xfrm>
            <a:off x="5148064" y="1121474"/>
            <a:ext cx="3995936" cy="36004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DL - DISPOSITIVOS LUMINOSOS</a:t>
            </a: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38"/>
          <a:stretch/>
        </p:blipFill>
        <p:spPr>
          <a:xfrm>
            <a:off x="5148064" y="1654925"/>
            <a:ext cx="1921074" cy="674993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92" r="51537" b="-416"/>
          <a:stretch/>
        </p:blipFill>
        <p:spPr>
          <a:xfrm>
            <a:off x="7112688" y="1518810"/>
            <a:ext cx="1975044" cy="1114535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Dispositivos Auxiliares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46CA4ED-DC7B-F256-0529-111A389D3E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7571" y="3237011"/>
            <a:ext cx="4212701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9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6CCD6-6E73-E006-492E-BD7FA9941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 descr="BASE - Instrutor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D6A85D1F-3CC7-FD3D-F171-9726B48B3F9F}"/>
              </a:ext>
            </a:extLst>
          </p:cNvPr>
          <p:cNvSpPr/>
          <p:nvPr/>
        </p:nvSpPr>
        <p:spPr>
          <a:xfrm>
            <a:off x="-1" y="1131590"/>
            <a:ext cx="4644010" cy="3492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i="1" dirty="0">
                <a:latin typeface="Calibri" pitchFamily="34" charset="0"/>
                <a:cs typeface="Calibri" pitchFamily="34" charset="0"/>
              </a:rPr>
              <a:t> de REGULAMENTAÇÃO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5007B85-719F-EC88-D5C8-D3FBD82A01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B5291794-CC65-0AC0-EAEF-62AA1292334F}"/>
              </a:ext>
            </a:extLst>
          </p:cNvPr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SEMAFÓRICA</a:t>
            </a:r>
          </a:p>
        </p:txBody>
      </p:sp>
      <p:pic>
        <p:nvPicPr>
          <p:cNvPr id="4" name="Picture 3" descr="A red and green traffic light&#10;&#10;Description automatically generated">
            <a:extLst>
              <a:ext uri="{FF2B5EF4-FFF2-40B4-BE49-F238E27FC236}">
                <a16:creationId xmlns:a16="http://schemas.microsoft.com/office/drawing/2014/main" id="{AED46487-5527-E409-B271-710D8FF223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r="19274"/>
          <a:stretch/>
        </p:blipFill>
        <p:spPr>
          <a:xfrm>
            <a:off x="1169392" y="3604215"/>
            <a:ext cx="786966" cy="1267731"/>
          </a:xfrm>
          <a:prstGeom prst="rect">
            <a:avLst/>
          </a:prstGeom>
        </p:spPr>
      </p:pic>
      <p:pic>
        <p:nvPicPr>
          <p:cNvPr id="24" name="Picture 23" descr="A traffic light with arrows&#10;&#10;Description automatically generated">
            <a:extLst>
              <a:ext uri="{FF2B5EF4-FFF2-40B4-BE49-F238E27FC236}">
                <a16:creationId xmlns:a16="http://schemas.microsoft.com/office/drawing/2014/main" id="{EDCDE191-410C-AC2E-67D0-CC64FE0ED4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45" b="24167"/>
          <a:stretch/>
        </p:blipFill>
        <p:spPr>
          <a:xfrm>
            <a:off x="2195736" y="2116816"/>
            <a:ext cx="1356901" cy="638947"/>
          </a:xfrm>
          <a:prstGeom prst="rect">
            <a:avLst/>
          </a:prstGeom>
        </p:spPr>
      </p:pic>
      <p:pic>
        <p:nvPicPr>
          <p:cNvPr id="28" name="Picture 27" descr="A green arrow in a black circle&#10;&#10;Description automatically generated">
            <a:extLst>
              <a:ext uri="{FF2B5EF4-FFF2-40B4-BE49-F238E27FC236}">
                <a16:creationId xmlns:a16="http://schemas.microsoft.com/office/drawing/2014/main" id="{B59B378D-BFD3-68AB-7DBA-6BA994995D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067" y="2121963"/>
            <a:ext cx="595721" cy="595721"/>
          </a:xfrm>
          <a:prstGeom prst="rect">
            <a:avLst/>
          </a:prstGeom>
        </p:spPr>
      </p:pic>
      <p:pic>
        <p:nvPicPr>
          <p:cNvPr id="32" name="Picture 31" descr="A green arrow in a black circle&#10;&#10;Description automatically generated">
            <a:extLst>
              <a:ext uri="{FF2B5EF4-FFF2-40B4-BE49-F238E27FC236}">
                <a16:creationId xmlns:a16="http://schemas.microsoft.com/office/drawing/2014/main" id="{C567B850-3111-A567-9156-9D3EE4EC0E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990" y="2133070"/>
            <a:ext cx="595721" cy="595721"/>
          </a:xfrm>
          <a:prstGeom prst="rect">
            <a:avLst/>
          </a:prstGeom>
        </p:spPr>
      </p:pic>
      <p:pic>
        <p:nvPicPr>
          <p:cNvPr id="34" name="Picture 33" descr="A sign with two people&#10;&#10;Description automatically generated">
            <a:extLst>
              <a:ext uri="{FF2B5EF4-FFF2-40B4-BE49-F238E27FC236}">
                <a16:creationId xmlns:a16="http://schemas.microsoft.com/office/drawing/2014/main" id="{20D54B7F-DAD1-F58C-DF06-7BEA832A151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786" y="1452265"/>
            <a:ext cx="1058713" cy="1058713"/>
          </a:xfrm>
          <a:prstGeom prst="rect">
            <a:avLst/>
          </a:prstGeom>
        </p:spPr>
      </p:pic>
      <p:pic>
        <p:nvPicPr>
          <p:cNvPr id="36" name="Picture 35" descr="A sign with a hand and a person walking&#10;&#10;Description automatically generated">
            <a:extLst>
              <a:ext uri="{FF2B5EF4-FFF2-40B4-BE49-F238E27FC236}">
                <a16:creationId xmlns:a16="http://schemas.microsoft.com/office/drawing/2014/main" id="{D3B09AE8-3212-8B90-812C-7D3FAF11F5E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39" y="1452470"/>
            <a:ext cx="1058713" cy="1058713"/>
          </a:xfrm>
          <a:prstGeom prst="rect">
            <a:avLst/>
          </a:prstGeom>
        </p:spPr>
      </p:pic>
      <p:pic>
        <p:nvPicPr>
          <p:cNvPr id="38" name="Picture 37" descr="A traffic light with bicycles on it&#10;&#10;Description automatically generated">
            <a:extLst>
              <a:ext uri="{FF2B5EF4-FFF2-40B4-BE49-F238E27FC236}">
                <a16:creationId xmlns:a16="http://schemas.microsoft.com/office/drawing/2014/main" id="{91CE6EA4-1D29-963F-507B-F5E4A5F7D2D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9" r="22452"/>
          <a:stretch/>
        </p:blipFill>
        <p:spPr>
          <a:xfrm>
            <a:off x="7953739" y="1131591"/>
            <a:ext cx="871063" cy="1586093"/>
          </a:xfrm>
          <a:prstGeom prst="rect">
            <a:avLst/>
          </a:prstGeom>
        </p:spPr>
      </p:pic>
      <p:pic>
        <p:nvPicPr>
          <p:cNvPr id="39" name="Picture 38" descr="A traffic light with red yellow and green circles&#10;&#10;Description automatically generated">
            <a:extLst>
              <a:ext uri="{FF2B5EF4-FFF2-40B4-BE49-F238E27FC236}">
                <a16:creationId xmlns:a16="http://schemas.microsoft.com/office/drawing/2014/main" id="{D06850D4-84BB-4CAB-45A8-9DD3E21EE3C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2" r="20191"/>
          <a:stretch/>
        </p:blipFill>
        <p:spPr>
          <a:xfrm>
            <a:off x="1169392" y="1583480"/>
            <a:ext cx="786966" cy="1267731"/>
          </a:xfrm>
          <a:prstGeom prst="rect">
            <a:avLst/>
          </a:prstGeom>
        </p:spPr>
      </p:pic>
      <p:pic>
        <p:nvPicPr>
          <p:cNvPr id="40" name="Picture 39" descr="A yellow and white traffic light&#10;&#10;Description automatically generated">
            <a:extLst>
              <a:ext uri="{FF2B5EF4-FFF2-40B4-BE49-F238E27FC236}">
                <a16:creationId xmlns:a16="http://schemas.microsoft.com/office/drawing/2014/main" id="{BA0F3E7A-B3EA-41A2-A629-F9D2731788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770854"/>
            <a:ext cx="1101092" cy="1101092"/>
          </a:xfrm>
          <a:prstGeom prst="rect">
            <a:avLst/>
          </a:prstGeom>
        </p:spPr>
      </p:pic>
      <p:pic>
        <p:nvPicPr>
          <p:cNvPr id="41" name="Picture 40" descr="A yellow circle on a black background&#10;&#10;Description automatically generated">
            <a:extLst>
              <a:ext uri="{FF2B5EF4-FFF2-40B4-BE49-F238E27FC236}">
                <a16:creationId xmlns:a16="http://schemas.microsoft.com/office/drawing/2014/main" id="{10E15533-68A8-2835-294B-E6242F8CBEE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108" y="3785699"/>
            <a:ext cx="703808" cy="703808"/>
          </a:xfrm>
          <a:prstGeom prst="rect">
            <a:avLst/>
          </a:prstGeom>
        </p:spPr>
      </p:pic>
      <p:sp>
        <p:nvSpPr>
          <p:cNvPr id="42" name="CaixaDeTexto 16">
            <a:extLst>
              <a:ext uri="{FF2B5EF4-FFF2-40B4-BE49-F238E27FC236}">
                <a16:creationId xmlns:a16="http://schemas.microsoft.com/office/drawing/2014/main" id="{3CAE888B-96C1-E717-21B7-3B2239B4FD1B}"/>
              </a:ext>
            </a:extLst>
          </p:cNvPr>
          <p:cNvSpPr txBox="1"/>
          <p:nvPr/>
        </p:nvSpPr>
        <p:spPr>
          <a:xfrm>
            <a:off x="119607" y="1983097"/>
            <a:ext cx="1267731" cy="496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Semáforo</a:t>
            </a:r>
          </a:p>
          <a:p>
            <a:pPr>
              <a:lnSpc>
                <a:spcPts val="1500"/>
              </a:lnSpc>
            </a:pP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Veicular</a:t>
            </a:r>
          </a:p>
        </p:txBody>
      </p:sp>
      <p:sp>
        <p:nvSpPr>
          <p:cNvPr id="43" name="CaixaDeTexto 16">
            <a:extLst>
              <a:ext uri="{FF2B5EF4-FFF2-40B4-BE49-F238E27FC236}">
                <a16:creationId xmlns:a16="http://schemas.microsoft.com/office/drawing/2014/main" id="{EA7B80E4-184B-7FC5-F5AD-C527C1D0D3E2}"/>
              </a:ext>
            </a:extLst>
          </p:cNvPr>
          <p:cNvSpPr txBox="1"/>
          <p:nvPr/>
        </p:nvSpPr>
        <p:spPr>
          <a:xfrm>
            <a:off x="55592" y="3939902"/>
            <a:ext cx="1440160" cy="689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Controle</a:t>
            </a:r>
          </a:p>
          <a:p>
            <a:pPr>
              <a:lnSpc>
                <a:spcPts val="1500"/>
              </a:lnSpc>
            </a:pP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Acesso</a:t>
            </a:r>
          </a:p>
          <a:p>
            <a:pPr>
              <a:lnSpc>
                <a:spcPts val="1500"/>
              </a:lnSpc>
            </a:pP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Específico</a:t>
            </a:r>
          </a:p>
        </p:txBody>
      </p:sp>
      <p:sp>
        <p:nvSpPr>
          <p:cNvPr id="44" name="CaixaDeTexto 16">
            <a:extLst>
              <a:ext uri="{FF2B5EF4-FFF2-40B4-BE49-F238E27FC236}">
                <a16:creationId xmlns:a16="http://schemas.microsoft.com/office/drawing/2014/main" id="{F037CA2F-E9EF-1EC4-807D-6BA070667496}"/>
              </a:ext>
            </a:extLst>
          </p:cNvPr>
          <p:cNvSpPr txBox="1"/>
          <p:nvPr/>
        </p:nvSpPr>
        <p:spPr>
          <a:xfrm>
            <a:off x="2207910" y="1707654"/>
            <a:ext cx="1439721" cy="496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Direção</a:t>
            </a:r>
          </a:p>
          <a:p>
            <a:pPr algn="ctr">
              <a:lnSpc>
                <a:spcPts val="1500"/>
              </a:lnSpc>
            </a:pP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Controlada</a:t>
            </a:r>
          </a:p>
        </p:txBody>
      </p:sp>
      <p:sp>
        <p:nvSpPr>
          <p:cNvPr id="45" name="CaixaDeTexto 16">
            <a:extLst>
              <a:ext uri="{FF2B5EF4-FFF2-40B4-BE49-F238E27FC236}">
                <a16:creationId xmlns:a16="http://schemas.microsoft.com/office/drawing/2014/main" id="{D6679822-3F24-5038-2EDE-CA8312863951}"/>
              </a:ext>
            </a:extLst>
          </p:cNvPr>
          <p:cNvSpPr txBox="1"/>
          <p:nvPr/>
        </p:nvSpPr>
        <p:spPr>
          <a:xfrm>
            <a:off x="3804284" y="1921158"/>
            <a:ext cx="1597315" cy="304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Direção Livre</a:t>
            </a:r>
          </a:p>
        </p:txBody>
      </p:sp>
      <p:sp>
        <p:nvSpPr>
          <p:cNvPr id="46" name="CaixaDeTexto 16">
            <a:extLst>
              <a:ext uri="{FF2B5EF4-FFF2-40B4-BE49-F238E27FC236}">
                <a16:creationId xmlns:a16="http://schemas.microsoft.com/office/drawing/2014/main" id="{2644D697-18F7-60E9-F5B8-4D0A714D2705}"/>
              </a:ext>
            </a:extLst>
          </p:cNvPr>
          <p:cNvSpPr txBox="1"/>
          <p:nvPr/>
        </p:nvSpPr>
        <p:spPr>
          <a:xfrm>
            <a:off x="2135448" y="3783595"/>
            <a:ext cx="3336052" cy="304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Controle ou Faixa Reversível</a:t>
            </a:r>
          </a:p>
        </p:txBody>
      </p:sp>
      <p:sp>
        <p:nvSpPr>
          <p:cNvPr id="2" name="CaixaDeTexto 16">
            <a:extLst>
              <a:ext uri="{FF2B5EF4-FFF2-40B4-BE49-F238E27FC236}">
                <a16:creationId xmlns:a16="http://schemas.microsoft.com/office/drawing/2014/main" id="{336ED091-1CBF-DB29-E501-8F8D487DAD9C}"/>
              </a:ext>
            </a:extLst>
          </p:cNvPr>
          <p:cNvSpPr txBox="1"/>
          <p:nvPr/>
        </p:nvSpPr>
        <p:spPr>
          <a:xfrm>
            <a:off x="6155202" y="1040342"/>
            <a:ext cx="1295518" cy="496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Foco de</a:t>
            </a:r>
          </a:p>
          <a:p>
            <a:pPr algn="ctr">
              <a:lnSpc>
                <a:spcPts val="1500"/>
              </a:lnSpc>
            </a:pP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Pedestres</a:t>
            </a:r>
          </a:p>
        </p:txBody>
      </p:sp>
      <p:sp>
        <p:nvSpPr>
          <p:cNvPr id="3" name="CaixaDeTexto 16">
            <a:extLst>
              <a:ext uri="{FF2B5EF4-FFF2-40B4-BE49-F238E27FC236}">
                <a16:creationId xmlns:a16="http://schemas.microsoft.com/office/drawing/2014/main" id="{C2C81AB0-C8F8-B790-9A96-A1E29DD6F4AE}"/>
              </a:ext>
            </a:extLst>
          </p:cNvPr>
          <p:cNvSpPr txBox="1"/>
          <p:nvPr/>
        </p:nvSpPr>
        <p:spPr>
          <a:xfrm>
            <a:off x="7740978" y="685055"/>
            <a:ext cx="1295518" cy="496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Semáforo</a:t>
            </a:r>
          </a:p>
          <a:p>
            <a:pPr algn="ctr">
              <a:lnSpc>
                <a:spcPts val="1500"/>
              </a:lnSpc>
            </a:pP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Ciclístico</a:t>
            </a:r>
          </a:p>
        </p:txBody>
      </p:sp>
      <p:sp>
        <p:nvSpPr>
          <p:cNvPr id="5" name="CaixaDeTexto 16">
            <a:extLst>
              <a:ext uri="{FF2B5EF4-FFF2-40B4-BE49-F238E27FC236}">
                <a16:creationId xmlns:a16="http://schemas.microsoft.com/office/drawing/2014/main" id="{8B5E1569-85DC-B327-74A8-41A2C7A2E593}"/>
              </a:ext>
            </a:extLst>
          </p:cNvPr>
          <p:cNvSpPr txBox="1"/>
          <p:nvPr/>
        </p:nvSpPr>
        <p:spPr>
          <a:xfrm>
            <a:off x="5771885" y="3343672"/>
            <a:ext cx="1295518" cy="496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Pisca</a:t>
            </a:r>
          </a:p>
          <a:p>
            <a:pPr algn="ctr">
              <a:lnSpc>
                <a:spcPts val="1500"/>
              </a:lnSpc>
            </a:pP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Alternado</a:t>
            </a:r>
          </a:p>
        </p:txBody>
      </p:sp>
      <p:sp>
        <p:nvSpPr>
          <p:cNvPr id="6" name="CaixaDeTexto 16">
            <a:extLst>
              <a:ext uri="{FF2B5EF4-FFF2-40B4-BE49-F238E27FC236}">
                <a16:creationId xmlns:a16="http://schemas.microsoft.com/office/drawing/2014/main" id="{6D3721BE-CC47-855E-7E05-9AD8D53905BB}"/>
              </a:ext>
            </a:extLst>
          </p:cNvPr>
          <p:cNvSpPr txBox="1"/>
          <p:nvPr/>
        </p:nvSpPr>
        <p:spPr>
          <a:xfrm>
            <a:off x="7350180" y="3383433"/>
            <a:ext cx="1581665" cy="496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Pisca</a:t>
            </a:r>
          </a:p>
          <a:p>
            <a:pPr algn="ctr">
              <a:lnSpc>
                <a:spcPts val="1500"/>
              </a:lnSpc>
            </a:pP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Intermitente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AEFFBAA-2E94-0B16-57E3-BA6DF711035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60016" y="2893245"/>
            <a:ext cx="3572566" cy="2085013"/>
          </a:xfrm>
          <a:prstGeom prst="rect">
            <a:avLst/>
          </a:prstGeom>
        </p:spPr>
      </p:pic>
      <p:pic>
        <p:nvPicPr>
          <p:cNvPr id="9" name="Picture 8" descr="A green arrow pointing down&#10;&#10;Description automatically generated">
            <a:extLst>
              <a:ext uri="{FF2B5EF4-FFF2-40B4-BE49-F238E27FC236}">
                <a16:creationId xmlns:a16="http://schemas.microsoft.com/office/drawing/2014/main" id="{7506C918-666A-06ED-9BCC-28689616A94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532" y="3978478"/>
            <a:ext cx="612509" cy="612509"/>
          </a:xfrm>
          <a:prstGeom prst="rect">
            <a:avLst/>
          </a:prstGeom>
        </p:spPr>
      </p:pic>
      <p:pic>
        <p:nvPicPr>
          <p:cNvPr id="15" name="Picture 14" descr="A red x on a black background&#10;&#10;Description automatically generated">
            <a:extLst>
              <a:ext uri="{FF2B5EF4-FFF2-40B4-BE49-F238E27FC236}">
                <a16:creationId xmlns:a16="http://schemas.microsoft.com/office/drawing/2014/main" id="{7B545663-1089-E1D1-1B5D-62B6765E646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150" y="3976236"/>
            <a:ext cx="612509" cy="612509"/>
          </a:xfrm>
          <a:prstGeom prst="rect">
            <a:avLst/>
          </a:prstGeom>
        </p:spPr>
      </p:pic>
      <p:pic>
        <p:nvPicPr>
          <p:cNvPr id="18" name="Picture 17" descr="A black rectangular sign with red x and green arrows&#10;&#10;Description automatically generated">
            <a:extLst>
              <a:ext uri="{FF2B5EF4-FFF2-40B4-BE49-F238E27FC236}">
                <a16:creationId xmlns:a16="http://schemas.microsoft.com/office/drawing/2014/main" id="{49C10645-7690-054F-C4F3-1B109779645B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2" b="24216"/>
          <a:stretch/>
        </p:blipFill>
        <p:spPr>
          <a:xfrm>
            <a:off x="4093038" y="3988148"/>
            <a:ext cx="1101092" cy="59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11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46" grpId="0"/>
      <p:bldP spid="2" grpId="0"/>
      <p:bldP spid="3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Semafórica</a:t>
            </a:r>
          </a:p>
        </p:txBody>
      </p:sp>
      <p:pic>
        <p:nvPicPr>
          <p:cNvPr id="4" name="Imagem 3" descr="Semáforo com luz vermelha&#10;&#10;Descrição gerada automaticamente">
            <a:extLst>
              <a:ext uri="{FF2B5EF4-FFF2-40B4-BE49-F238E27FC236}">
                <a16:creationId xmlns:a16="http://schemas.microsoft.com/office/drawing/2014/main" id="{C11A46EB-94B4-474F-804E-59018F82A5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2" r="66000" b="13600"/>
          <a:stretch/>
        </p:blipFill>
        <p:spPr>
          <a:xfrm>
            <a:off x="395536" y="1347614"/>
            <a:ext cx="1426930" cy="3189543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7128F6E4-DA0E-4D10-9CB5-74C781442FEE}"/>
              </a:ext>
            </a:extLst>
          </p:cNvPr>
          <p:cNvSpPr txBox="1"/>
          <p:nvPr/>
        </p:nvSpPr>
        <p:spPr>
          <a:xfrm>
            <a:off x="2123728" y="1376659"/>
            <a:ext cx="5688632" cy="1860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pt-BR" sz="2500" i="1" dirty="0"/>
              <a:t>É </a:t>
            </a:r>
            <a:r>
              <a:rPr lang="pt-BR" sz="2500" i="1" dirty="0">
                <a:solidFill>
                  <a:srgbClr val="00B0F0"/>
                </a:solidFill>
              </a:rPr>
              <a:t>livre</a:t>
            </a:r>
            <a:r>
              <a:rPr lang="pt-BR" sz="2500" i="1" dirty="0"/>
              <a:t> o movimento de </a:t>
            </a:r>
            <a:r>
              <a:rPr lang="pt-BR" sz="2500" i="1" dirty="0">
                <a:solidFill>
                  <a:srgbClr val="00B0F0"/>
                </a:solidFill>
              </a:rPr>
              <a:t>conversão à direita</a:t>
            </a:r>
            <a:r>
              <a:rPr lang="pt-BR" sz="2500" i="1" dirty="0"/>
              <a:t> diante de </a:t>
            </a:r>
            <a:r>
              <a:rPr lang="pt-BR" sz="2500" b="1" i="1" dirty="0"/>
              <a:t>sinal vermelho</a:t>
            </a:r>
            <a:r>
              <a:rPr lang="pt-BR" sz="2500" i="1" dirty="0"/>
              <a:t> do semáforo onde houver </a:t>
            </a:r>
            <a:r>
              <a:rPr lang="pt-BR" sz="2500" i="1" dirty="0">
                <a:solidFill>
                  <a:srgbClr val="FF6600"/>
                </a:solidFill>
              </a:rPr>
              <a:t>sinalização indicativa</a:t>
            </a:r>
            <a:r>
              <a:rPr lang="pt-BR" sz="2500" i="1" dirty="0"/>
              <a:t> que permita essa conversão </a:t>
            </a:r>
            <a:r>
              <a:rPr lang="pt-BR" sz="1000" i="1" dirty="0"/>
              <a:t>(CTB, art. 44-A)</a:t>
            </a:r>
          </a:p>
        </p:txBody>
      </p:sp>
      <p:sp>
        <p:nvSpPr>
          <p:cNvPr id="17" name="Seta: Dobrada 16">
            <a:extLst>
              <a:ext uri="{FF2B5EF4-FFF2-40B4-BE49-F238E27FC236}">
                <a16:creationId xmlns:a16="http://schemas.microsoft.com/office/drawing/2014/main" id="{C9FA7FFA-F996-4B3E-B7A3-DB461F7D9D0E}"/>
              </a:ext>
            </a:extLst>
          </p:cNvPr>
          <p:cNvSpPr/>
          <p:nvPr/>
        </p:nvSpPr>
        <p:spPr>
          <a:xfrm flipV="1">
            <a:off x="4499992" y="3461895"/>
            <a:ext cx="792088" cy="792088"/>
          </a:xfrm>
          <a:prstGeom prst="bentArrow">
            <a:avLst/>
          </a:prstGeom>
          <a:solidFill>
            <a:srgbClr val="C0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b="1" dirty="0">
              <a:solidFill>
                <a:schemeClr val="bg1"/>
              </a:solidFill>
            </a:endParaRPr>
          </a:p>
        </p:txBody>
      </p:sp>
      <p:pic>
        <p:nvPicPr>
          <p:cNvPr id="7" name="Imagem 6" descr="Uma imagem contendo Texto&#10;&#10;Descrição gerada automaticamente">
            <a:extLst>
              <a:ext uri="{FF2B5EF4-FFF2-40B4-BE49-F238E27FC236}">
                <a16:creationId xmlns:a16="http://schemas.microsoft.com/office/drawing/2014/main" id="{1BFA413D-BDA2-4F37-A165-90FCFFDE92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435846"/>
            <a:ext cx="3059832" cy="118721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87C2B50-83ED-4E9E-A852-A944F7028076}"/>
              </a:ext>
            </a:extLst>
          </p:cNvPr>
          <p:cNvSpPr txBox="1"/>
          <p:nvPr/>
        </p:nvSpPr>
        <p:spPr>
          <a:xfrm>
            <a:off x="6516216" y="4630191"/>
            <a:ext cx="13260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dirty="0"/>
              <a:t>Imagem: Fabrício Medeiros</a:t>
            </a:r>
          </a:p>
        </p:txBody>
      </p:sp>
    </p:spTree>
    <p:extLst>
      <p:ext uri="{BB962C8B-B14F-4D97-AF65-F5344CB8AC3E}">
        <p14:creationId xmlns:p14="http://schemas.microsoft.com/office/powerpoint/2010/main" val="333321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SE - Instrutor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Faixa Reversivel Reduzido">
            <a:hlinkClick r:id="" action="ppaction://media"/>
            <a:extLst>
              <a:ext uri="{FF2B5EF4-FFF2-40B4-BE49-F238E27FC236}">
                <a16:creationId xmlns:a16="http://schemas.microsoft.com/office/drawing/2014/main" id="{F0979D51-1AC3-A179-8269-2A875A0E82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1640" y="627534"/>
            <a:ext cx="7629646" cy="4291676"/>
          </a:xfrm>
          <a:prstGeom prst="rect">
            <a:avLst/>
          </a:prstGeom>
        </p:spPr>
      </p:pic>
      <p:pic>
        <p:nvPicPr>
          <p:cNvPr id="3" name="Imagem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7"/>
            <a:ext cx="2343606" cy="504056"/>
          </a:xfrm>
          <a:prstGeom prst="rect">
            <a:avLst/>
          </a:prstGeom>
        </p:spPr>
      </p:pic>
      <p:sp>
        <p:nvSpPr>
          <p:cNvPr id="4" name="CaixaDeTexto 15"/>
          <p:cNvSpPr txBox="1"/>
          <p:nvPr/>
        </p:nvSpPr>
        <p:spPr>
          <a:xfrm>
            <a:off x="45544" y="577298"/>
            <a:ext cx="22942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Faixa Reversível</a:t>
            </a:r>
          </a:p>
        </p:txBody>
      </p:sp>
    </p:spTree>
    <p:extLst>
      <p:ext uri="{BB962C8B-B14F-4D97-AF65-F5344CB8AC3E}">
        <p14:creationId xmlns:p14="http://schemas.microsoft.com/office/powerpoint/2010/main" val="53566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ASE - Instrutor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Imagem 10" descr="obra3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14282" y="1178685"/>
            <a:ext cx="1428760" cy="1356533"/>
          </a:xfrm>
          <a:prstGeom prst="rect">
            <a:avLst/>
          </a:prstGeom>
        </p:spPr>
      </p:pic>
      <p:grpSp>
        <p:nvGrpSpPr>
          <p:cNvPr id="16" name="Grupo 15"/>
          <p:cNvGrpSpPr/>
          <p:nvPr/>
        </p:nvGrpSpPr>
        <p:grpSpPr>
          <a:xfrm>
            <a:off x="202004" y="2535218"/>
            <a:ext cx="8715436" cy="2214578"/>
            <a:chOff x="214282" y="3000378"/>
            <a:chExt cx="7643866" cy="1785950"/>
          </a:xfrm>
        </p:grpSpPr>
        <p:pic>
          <p:nvPicPr>
            <p:cNvPr id="9" name="Imagem 8" descr="obra1.wm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785918" y="3000378"/>
              <a:ext cx="1686086" cy="1785950"/>
            </a:xfrm>
            <a:prstGeom prst="rect">
              <a:avLst/>
            </a:prstGeom>
          </p:spPr>
        </p:pic>
        <p:pic>
          <p:nvPicPr>
            <p:cNvPr id="10" name="Imagem 9" descr="obra2.wm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8115" y="3150113"/>
              <a:ext cx="1152187" cy="642510"/>
            </a:xfrm>
            <a:prstGeom prst="rect">
              <a:avLst/>
            </a:prstGeom>
          </p:spPr>
        </p:pic>
        <p:pic>
          <p:nvPicPr>
            <p:cNvPr id="13" name="Imagem 12" descr="obra4.wm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4282" y="3987193"/>
              <a:ext cx="1214446" cy="727697"/>
            </a:xfrm>
            <a:prstGeom prst="rect">
              <a:avLst/>
            </a:prstGeom>
          </p:spPr>
        </p:pic>
        <p:pic>
          <p:nvPicPr>
            <p:cNvPr id="14" name="Imagem 13" descr="obra5.wm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3857620" y="3071816"/>
              <a:ext cx="4000528" cy="1628969"/>
            </a:xfrm>
            <a:prstGeom prst="rect">
              <a:avLst/>
            </a:prstGeom>
          </p:spPr>
        </p:pic>
      </p:grpSp>
      <p:sp>
        <p:nvSpPr>
          <p:cNvPr id="19" name="Retângulo de cantos arredondados 18"/>
          <p:cNvSpPr/>
          <p:nvPr/>
        </p:nvSpPr>
        <p:spPr>
          <a:xfrm>
            <a:off x="2357422" y="1142990"/>
            <a:ext cx="6572296" cy="1214446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1000" b="1" dirty="0">
                <a:solidFill>
                  <a:schemeClr val="tx1"/>
                </a:solidFill>
              </a:rPr>
              <a:t>Res. 690/17 Contran</a:t>
            </a:r>
          </a:p>
          <a:p>
            <a:pPr algn="just"/>
            <a:r>
              <a:rPr lang="pt-BR" b="1" dirty="0">
                <a:solidFill>
                  <a:schemeClr val="tx1"/>
                </a:solidFill>
              </a:rPr>
              <a:t>Sinalização de Obras</a:t>
            </a:r>
            <a:r>
              <a:rPr lang="pt-BR" dirty="0">
                <a:solidFill>
                  <a:schemeClr val="tx1"/>
                </a:solidFill>
              </a:rPr>
              <a:t> – tem como característica a </a:t>
            </a:r>
            <a:r>
              <a:rPr lang="pt-BR" dirty="0">
                <a:solidFill>
                  <a:srgbClr val="FF0000"/>
                </a:solidFill>
              </a:rPr>
              <a:t>utilização dos sinais</a:t>
            </a:r>
            <a:r>
              <a:rPr lang="pt-BR" dirty="0">
                <a:solidFill>
                  <a:schemeClr val="tx1"/>
                </a:solidFill>
              </a:rPr>
              <a:t> e elementos de Sinalização </a:t>
            </a:r>
            <a:r>
              <a:rPr lang="pt-BR" b="1" dirty="0">
                <a:solidFill>
                  <a:schemeClr val="tx1"/>
                </a:solidFill>
              </a:rPr>
              <a:t>Vertical</a:t>
            </a:r>
            <a:r>
              <a:rPr lang="pt-BR" dirty="0">
                <a:solidFill>
                  <a:schemeClr val="tx1"/>
                </a:solidFill>
              </a:rPr>
              <a:t>, </a:t>
            </a:r>
            <a:r>
              <a:rPr lang="pt-BR" b="1" dirty="0">
                <a:solidFill>
                  <a:schemeClr val="tx1"/>
                </a:solidFill>
              </a:rPr>
              <a:t>Horizontal</a:t>
            </a:r>
            <a:r>
              <a:rPr lang="pt-BR" dirty="0">
                <a:solidFill>
                  <a:schemeClr val="tx1"/>
                </a:solidFill>
              </a:rPr>
              <a:t>, </a:t>
            </a:r>
            <a:r>
              <a:rPr lang="pt-BR" b="1" dirty="0">
                <a:solidFill>
                  <a:schemeClr val="tx1"/>
                </a:solidFill>
              </a:rPr>
              <a:t>Semafórica</a:t>
            </a:r>
            <a:r>
              <a:rPr lang="pt-BR" dirty="0">
                <a:solidFill>
                  <a:schemeClr val="tx1"/>
                </a:solidFill>
              </a:rPr>
              <a:t> e de </a:t>
            </a:r>
            <a:r>
              <a:rPr lang="pt-BR" b="1" dirty="0">
                <a:solidFill>
                  <a:schemeClr val="tx1"/>
                </a:solidFill>
              </a:rPr>
              <a:t>Dispositivos</a:t>
            </a:r>
            <a:r>
              <a:rPr lang="pt-BR" dirty="0">
                <a:solidFill>
                  <a:schemeClr val="tx1"/>
                </a:solidFill>
              </a:rPr>
              <a:t> e Sinalização </a:t>
            </a:r>
            <a:r>
              <a:rPr lang="pt-BR" b="1" dirty="0">
                <a:solidFill>
                  <a:schemeClr val="tx1"/>
                </a:solidFill>
              </a:rPr>
              <a:t>Auxiliares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>
                <a:solidFill>
                  <a:srgbClr val="FF0000"/>
                </a:solidFill>
              </a:rPr>
              <a:t>combinados</a:t>
            </a:r>
            <a:r>
              <a:rPr lang="pt-BR" dirty="0">
                <a:solidFill>
                  <a:schemeClr val="tx1"/>
                </a:solidFill>
              </a:rPr>
              <a:t>,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Sinalização de Obras</a:t>
            </a:r>
          </a:p>
        </p:txBody>
      </p:sp>
    </p:spTree>
    <p:extLst>
      <p:ext uri="{BB962C8B-B14F-4D97-AF65-F5344CB8AC3E}">
        <p14:creationId xmlns:p14="http://schemas.microsoft.com/office/powerpoint/2010/main" val="29553028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 descr="BASE - Instrutor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Imagem 10" descr="agente de transi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352" y="1071552"/>
            <a:ext cx="1356768" cy="1785950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1641332" y="1374965"/>
            <a:ext cx="2714644" cy="128289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Gestos executados pelos </a:t>
            </a:r>
            <a:r>
              <a:rPr lang="pt-BR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Condutores</a:t>
            </a: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e</a:t>
            </a:r>
          </a:p>
          <a:p>
            <a:pPr algn="ctr"/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Agentes</a:t>
            </a: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de trânsito</a:t>
            </a:r>
          </a:p>
        </p:txBody>
      </p:sp>
      <p:sp>
        <p:nvSpPr>
          <p:cNvPr id="7" name="Retângulo 6"/>
          <p:cNvSpPr/>
          <p:nvPr/>
        </p:nvSpPr>
        <p:spPr>
          <a:xfrm>
            <a:off x="-1" y="3003798"/>
            <a:ext cx="4374965" cy="3600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GC – GESTO DO CONDUTOR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4" y="3435846"/>
            <a:ext cx="4302290" cy="1358412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4769415" y="1374965"/>
            <a:ext cx="4374965" cy="3600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GA – GESTO DO AGENTE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GESTUAL</a:t>
            </a:r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0" t="10681" r="37707" b="71542"/>
          <a:stretch>
            <a:fillRect/>
          </a:stretch>
        </p:blipFill>
        <p:spPr>
          <a:xfrm>
            <a:off x="6156176" y="1964527"/>
            <a:ext cx="949459" cy="914332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52" t="10681" r="2251" b="71542"/>
          <a:stretch>
            <a:fillRect/>
          </a:stretch>
        </p:blipFill>
        <p:spPr>
          <a:xfrm>
            <a:off x="8120809" y="1965279"/>
            <a:ext cx="805460" cy="914332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2" t="10705" r="75867" b="71519"/>
          <a:stretch>
            <a:fillRect/>
          </a:stretch>
        </p:blipFill>
        <p:spPr>
          <a:xfrm>
            <a:off x="5024182" y="1974881"/>
            <a:ext cx="648072" cy="914332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 t="61553" r="68235" b="20670"/>
          <a:stretch>
            <a:fillRect/>
          </a:stretch>
        </p:blipFill>
        <p:spPr>
          <a:xfrm>
            <a:off x="5119957" y="3507854"/>
            <a:ext cx="857610" cy="914332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05" t="61553" r="8060" b="20670"/>
          <a:stretch>
            <a:fillRect/>
          </a:stretch>
        </p:blipFill>
        <p:spPr>
          <a:xfrm>
            <a:off x="8020402" y="3507854"/>
            <a:ext cx="720080" cy="914332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9" t="61640" r="43044" b="20670"/>
          <a:stretch>
            <a:fillRect/>
          </a:stretch>
        </p:blipFill>
        <p:spPr>
          <a:xfrm>
            <a:off x="6470626" y="3507854"/>
            <a:ext cx="891142" cy="909854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52" t="10681" r="2251" b="71542"/>
          <a:stretch>
            <a:fillRect/>
          </a:stretch>
        </p:blipFill>
        <p:spPr>
          <a:xfrm flipH="1">
            <a:off x="7380312" y="1959765"/>
            <a:ext cx="836092" cy="914332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sp>
        <p:nvSpPr>
          <p:cNvPr id="6" name="Retângulo 5"/>
          <p:cNvSpPr/>
          <p:nvPr/>
        </p:nvSpPr>
        <p:spPr>
          <a:xfrm>
            <a:off x="5052944" y="2857502"/>
            <a:ext cx="594673" cy="21602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rgbClr val="C00000"/>
                </a:solidFill>
              </a:rPr>
              <a:t>GA-01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6333568" y="2857502"/>
            <a:ext cx="594673" cy="21602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rgbClr val="C00000"/>
                </a:solidFill>
              </a:rPr>
              <a:t>GA-02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7863878" y="2857502"/>
            <a:ext cx="594673" cy="21602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rgbClr val="C00000"/>
                </a:solidFill>
              </a:rPr>
              <a:t>GA-03</a:t>
            </a:r>
          </a:p>
        </p:txBody>
      </p:sp>
      <p:sp>
        <p:nvSpPr>
          <p:cNvPr id="29" name="Retângulo 28"/>
          <p:cNvSpPr/>
          <p:nvPr/>
        </p:nvSpPr>
        <p:spPr>
          <a:xfrm>
            <a:off x="5076056" y="4360892"/>
            <a:ext cx="594673" cy="21602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rgbClr val="C00000"/>
                </a:solidFill>
              </a:rPr>
              <a:t>GA-04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6857647" y="4346660"/>
            <a:ext cx="594673" cy="21602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rgbClr val="C00000"/>
                </a:solidFill>
              </a:rPr>
              <a:t>GA-05</a:t>
            </a:r>
          </a:p>
        </p:txBody>
      </p:sp>
      <p:sp>
        <p:nvSpPr>
          <p:cNvPr id="31" name="Retângulo 30"/>
          <p:cNvSpPr/>
          <p:nvPr/>
        </p:nvSpPr>
        <p:spPr>
          <a:xfrm>
            <a:off x="8153791" y="4343066"/>
            <a:ext cx="594673" cy="21602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rgbClr val="C00000"/>
                </a:solidFill>
              </a:rPr>
              <a:t>GA-06</a:t>
            </a:r>
          </a:p>
        </p:txBody>
      </p:sp>
    </p:spTree>
    <p:extLst>
      <p:ext uri="{BB962C8B-B14F-4D97-AF65-F5344CB8AC3E}">
        <p14:creationId xmlns:p14="http://schemas.microsoft.com/office/powerpoint/2010/main" val="400107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6" grpId="0"/>
      <p:bldP spid="27" grpId="0"/>
      <p:bldP spid="28" grpId="0"/>
      <p:bldP spid="29" grpId="0"/>
      <p:bldP spid="30" grpId="0"/>
      <p:bldP spid="3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Imagem 10" descr="apito guard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200827"/>
            <a:ext cx="1572579" cy="2071702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323528" y="1278355"/>
            <a:ext cx="5868144" cy="42929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Apitos / Silvos – executados pelo Agente de trânsito</a:t>
            </a:r>
          </a:p>
        </p:txBody>
      </p:sp>
      <p:grpSp>
        <p:nvGrpSpPr>
          <p:cNvPr id="23" name="Grupo 22"/>
          <p:cNvGrpSpPr/>
          <p:nvPr/>
        </p:nvGrpSpPr>
        <p:grpSpPr>
          <a:xfrm>
            <a:off x="7025402" y="2337394"/>
            <a:ext cx="1714512" cy="1500198"/>
            <a:chOff x="7000892" y="2064044"/>
            <a:chExt cx="1714512" cy="1500198"/>
          </a:xfrm>
        </p:grpSpPr>
        <p:cxnSp>
          <p:nvCxnSpPr>
            <p:cNvPr id="15" name="Conector reto 14"/>
            <p:cNvCxnSpPr/>
            <p:nvPr/>
          </p:nvCxnSpPr>
          <p:spPr>
            <a:xfrm rot="5400000">
              <a:off x="6823091" y="2814143"/>
              <a:ext cx="1499404" cy="79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/>
            <p:nvPr/>
          </p:nvCxnSpPr>
          <p:spPr>
            <a:xfrm rot="5400000">
              <a:off x="7393801" y="2813349"/>
              <a:ext cx="1499404" cy="79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20"/>
            <p:cNvCxnSpPr/>
            <p:nvPr/>
          </p:nvCxnSpPr>
          <p:spPr>
            <a:xfrm rot="10800000">
              <a:off x="7000892" y="2570162"/>
              <a:ext cx="1714512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/>
            <p:cNvCxnSpPr/>
            <p:nvPr/>
          </p:nvCxnSpPr>
          <p:spPr>
            <a:xfrm rot="10800000">
              <a:off x="7000892" y="3070228"/>
              <a:ext cx="1714512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CaixaDeTexto 23"/>
          <p:cNvSpPr txBox="1"/>
          <p:nvPr/>
        </p:nvSpPr>
        <p:spPr>
          <a:xfrm>
            <a:off x="7096840" y="2345034"/>
            <a:ext cx="428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7096840" y="2862235"/>
            <a:ext cx="428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7096840" y="3383567"/>
            <a:ext cx="428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7668344" y="2345034"/>
            <a:ext cx="428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7668344" y="2862235"/>
            <a:ext cx="428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7668344" y="3383567"/>
            <a:ext cx="428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L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8239848" y="2345034"/>
            <a:ext cx="428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8239848" y="2862235"/>
            <a:ext cx="428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8239848" y="3383567"/>
            <a:ext cx="428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</a:t>
            </a: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20" y="2319784"/>
            <a:ext cx="4421520" cy="1935458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34" name="CaixaDeTexto 33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SONORA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 descr="BASE - Instrutor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19" y="1290458"/>
            <a:ext cx="1302132" cy="134761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427" y="1275606"/>
            <a:ext cx="1480261" cy="134761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244" y="1290458"/>
            <a:ext cx="1293911" cy="134761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125" y="1275606"/>
            <a:ext cx="1292233" cy="134761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275606"/>
            <a:ext cx="1282082" cy="134761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43" y="3361252"/>
            <a:ext cx="1295589" cy="134761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633" y="3361252"/>
            <a:ext cx="1300388" cy="134761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139" y="3361252"/>
            <a:ext cx="1302132" cy="1347614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988" y="3361252"/>
            <a:ext cx="1296824" cy="1347614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361252"/>
            <a:ext cx="1292094" cy="1347614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REGULAMENTAÇÃO - PLACAS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Disposições Preliminares</a:t>
            </a:r>
          </a:p>
        </p:txBody>
      </p:sp>
      <p:pic>
        <p:nvPicPr>
          <p:cNvPr id="4" name="Imagem 3" descr="Placa de sinalização de trânsito em esquina de rua&#10;&#10;Descrição gerada automaticamente">
            <a:extLst>
              <a:ext uri="{FF2B5EF4-FFF2-40B4-BE49-F238E27FC236}">
                <a16:creationId xmlns:a16="http://schemas.microsoft.com/office/drawing/2014/main" id="{3F0DA0B7-A992-4208-A2C2-8DABCB32D0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5"/>
          <a:stretch/>
        </p:blipFill>
        <p:spPr>
          <a:xfrm>
            <a:off x="6660232" y="1563638"/>
            <a:ext cx="2194553" cy="257175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E326B42-564B-40FA-A4A4-D955D774762D}"/>
              </a:ext>
            </a:extLst>
          </p:cNvPr>
          <p:cNvSpPr txBox="1"/>
          <p:nvPr/>
        </p:nvSpPr>
        <p:spPr>
          <a:xfrm>
            <a:off x="467544" y="1779662"/>
            <a:ext cx="6311677" cy="1860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pt-BR" sz="2500" i="1" dirty="0"/>
              <a:t>A </a:t>
            </a:r>
            <a:r>
              <a:rPr lang="pt-BR" sz="2500" b="1" i="1" dirty="0">
                <a:solidFill>
                  <a:srgbClr val="00B0F0"/>
                </a:solidFill>
              </a:rPr>
              <a:t>sinalização</a:t>
            </a:r>
            <a:r>
              <a:rPr lang="pt-BR" sz="2500" i="1" dirty="0"/>
              <a:t> nas vias pertencentes aos </a:t>
            </a:r>
            <a:r>
              <a:rPr lang="pt-BR" sz="2500" b="1" i="1" dirty="0"/>
              <a:t>condomínios</a:t>
            </a:r>
            <a:r>
              <a:rPr lang="pt-BR" sz="2500" i="1" dirty="0"/>
              <a:t>, nas vias e áreas de </a:t>
            </a:r>
            <a:r>
              <a:rPr lang="pt-BR" sz="2500" b="1" i="1" dirty="0"/>
              <a:t>estacionamento privado de uso coletivo</a:t>
            </a:r>
            <a:r>
              <a:rPr lang="pt-BR" sz="2500" i="1" dirty="0"/>
              <a:t> é </a:t>
            </a:r>
            <a:r>
              <a:rPr lang="pt-BR" sz="2500" i="1" dirty="0">
                <a:solidFill>
                  <a:srgbClr val="FF6600"/>
                </a:solidFill>
              </a:rPr>
              <a:t>responsabilidade de seu proprietário</a:t>
            </a:r>
            <a:r>
              <a:rPr lang="pt-BR" sz="2500" i="1" dirty="0"/>
              <a:t> </a:t>
            </a:r>
            <a:r>
              <a:rPr lang="pt-BR" sz="1000" i="1" dirty="0"/>
              <a:t>(CTB, art. 80 § 3º)</a:t>
            </a:r>
          </a:p>
        </p:txBody>
      </p:sp>
    </p:spTree>
    <p:extLst>
      <p:ext uri="{BB962C8B-B14F-4D97-AF65-F5344CB8AC3E}">
        <p14:creationId xmlns:p14="http://schemas.microsoft.com/office/powerpoint/2010/main" val="23534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 descr="BASE - Instrutor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54" y="1276799"/>
            <a:ext cx="1312184" cy="136514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211" y="1255009"/>
            <a:ext cx="1300386" cy="1365149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577" y="1230777"/>
            <a:ext cx="1315476" cy="1365149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233" y="1257475"/>
            <a:ext cx="1308695" cy="1365149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8" y="1276799"/>
            <a:ext cx="1300547" cy="1365149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04" y="3294833"/>
            <a:ext cx="1307275" cy="1365149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729" y="3294833"/>
            <a:ext cx="1310543" cy="1365149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577" y="3294833"/>
            <a:ext cx="1305423" cy="1365149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463" y="3294833"/>
            <a:ext cx="1313827" cy="1365149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8" y="3294833"/>
            <a:ext cx="1312184" cy="1365149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24" name="CaixaDeTexto 23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REGULAMENTAÇÃO - PLACAS</a:t>
            </a:r>
          </a:p>
        </p:txBody>
      </p:sp>
    </p:spTree>
    <p:extLst>
      <p:ext uri="{BB962C8B-B14F-4D97-AF65-F5344CB8AC3E}">
        <p14:creationId xmlns:p14="http://schemas.microsoft.com/office/powerpoint/2010/main" val="74285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 descr="BASE - Instrutor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34" y="1426204"/>
            <a:ext cx="1321027" cy="138508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709" y="1426205"/>
            <a:ext cx="1324415" cy="138508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85" y="1426205"/>
            <a:ext cx="1322759" cy="138508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405" y="1426205"/>
            <a:ext cx="1322602" cy="138508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68" y="1426206"/>
            <a:ext cx="1338282" cy="138508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59" y="3363838"/>
            <a:ext cx="1345016" cy="138508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596" y="3363838"/>
            <a:ext cx="1334753" cy="1385088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054" y="3363838"/>
            <a:ext cx="1334815" cy="138508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363838"/>
            <a:ext cx="1334879" cy="138508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363838"/>
            <a:ext cx="1338340" cy="1385087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REGULAMENTAÇÃO - PLACAS</a:t>
            </a:r>
          </a:p>
        </p:txBody>
      </p:sp>
    </p:spTree>
    <p:extLst>
      <p:ext uri="{BB962C8B-B14F-4D97-AF65-F5344CB8AC3E}">
        <p14:creationId xmlns:p14="http://schemas.microsoft.com/office/powerpoint/2010/main" val="122199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 descr="BASE - Instrutor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52" y="1400345"/>
            <a:ext cx="1327713" cy="1370597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636" y="1400345"/>
            <a:ext cx="1319007" cy="1370597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113" y="1400346"/>
            <a:ext cx="1317420" cy="1370597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246" y="1400346"/>
            <a:ext cx="1307443" cy="1370597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402" y="1400346"/>
            <a:ext cx="1317487" cy="1370597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52" y="3413529"/>
            <a:ext cx="1274821" cy="1370597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636" y="3413528"/>
            <a:ext cx="1317420" cy="1370597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548" y="3413528"/>
            <a:ext cx="1316046" cy="1370597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202" y="3425875"/>
            <a:ext cx="1317487" cy="1370597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3418233"/>
            <a:ext cx="1317553" cy="1370597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24" name="CaixaDeTexto 23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REGULAMENTAÇÃO - PLACAS</a:t>
            </a:r>
          </a:p>
        </p:txBody>
      </p:sp>
    </p:spTree>
    <p:extLst>
      <p:ext uri="{BB962C8B-B14F-4D97-AF65-F5344CB8AC3E}">
        <p14:creationId xmlns:p14="http://schemas.microsoft.com/office/powerpoint/2010/main" val="6861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 descr="BASE - Instrutor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261" y="1364161"/>
            <a:ext cx="1316133" cy="136576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524" y="1364161"/>
            <a:ext cx="1299351" cy="136576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199" y="1364161"/>
            <a:ext cx="1310930" cy="136576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364161"/>
            <a:ext cx="1317844" cy="136576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99" y="3278657"/>
            <a:ext cx="1302599" cy="136576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142" y="3296019"/>
            <a:ext cx="1300811" cy="136576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640" y="3297112"/>
            <a:ext cx="1257554" cy="136576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647" y="3296019"/>
            <a:ext cx="1306163" cy="1365766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252" y="3272672"/>
            <a:ext cx="1307649" cy="1365766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3272672"/>
            <a:ext cx="1306089" cy="1365766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REGULAMENTAÇÃO - PLACAS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69AADFF-D9D9-015C-839A-09B7BABE6E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0300" y="1364161"/>
            <a:ext cx="131075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09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02" descr="BASE - Instrutor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05" y="1179863"/>
            <a:ext cx="930401" cy="107344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655" y="1205288"/>
            <a:ext cx="920962" cy="107344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277" y="1179862"/>
            <a:ext cx="914951" cy="107344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376" y="1173851"/>
            <a:ext cx="927177" cy="107344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51" y="1206535"/>
            <a:ext cx="921804" cy="107344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569" y="1177090"/>
            <a:ext cx="922513" cy="1073448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678" y="1163988"/>
            <a:ext cx="986549" cy="107344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80" y="2519087"/>
            <a:ext cx="923020" cy="107344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786" y="2534398"/>
            <a:ext cx="925261" cy="1073447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416" y="2513047"/>
            <a:ext cx="924761" cy="1073447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900" y="2461989"/>
            <a:ext cx="927012" cy="1073447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508" y="2461989"/>
            <a:ext cx="917353" cy="1073447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218" y="2451983"/>
            <a:ext cx="923552" cy="1073447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678" y="2427734"/>
            <a:ext cx="914285" cy="1073447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95" y="3749334"/>
            <a:ext cx="913088" cy="1073447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038" y="3793616"/>
            <a:ext cx="982607" cy="1073447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261" y="3749334"/>
            <a:ext cx="934629" cy="1073447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551" y="3782525"/>
            <a:ext cx="874577" cy="1073447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242" y="3782525"/>
            <a:ext cx="872814" cy="1073447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345" y="3723878"/>
            <a:ext cx="919071" cy="1073447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25" name="CaixaDeTexto 24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ADVERTÊNCIA - PLACAS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107" descr="BASE - Instrutor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42641"/>
            <a:ext cx="948011" cy="111508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453" y="1120348"/>
            <a:ext cx="957045" cy="111508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867" y="1120347"/>
            <a:ext cx="964909" cy="111508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145" y="1128027"/>
            <a:ext cx="947146" cy="111508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660" y="1142640"/>
            <a:ext cx="963316" cy="111508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599" y="1143949"/>
            <a:ext cx="949065" cy="111508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857" y="1142639"/>
            <a:ext cx="954897" cy="111508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434769"/>
            <a:ext cx="968072" cy="1115089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808" y="2427253"/>
            <a:ext cx="959027" cy="111508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024" y="2434769"/>
            <a:ext cx="969752" cy="1115089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287" y="2457798"/>
            <a:ext cx="980004" cy="111508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802" y="2457798"/>
            <a:ext cx="1024712" cy="1115089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599" y="2457798"/>
            <a:ext cx="960768" cy="1115089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624" y="2470586"/>
            <a:ext cx="982616" cy="1115089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40" y="3726897"/>
            <a:ext cx="952420" cy="1115089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773" y="3734158"/>
            <a:ext cx="962062" cy="1115089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696" y="3734158"/>
            <a:ext cx="962234" cy="1115089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240" y="3775962"/>
            <a:ext cx="921051" cy="107155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348" y="3734187"/>
            <a:ext cx="914357" cy="107155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016" y="3867894"/>
            <a:ext cx="1206169" cy="962138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496" y="3867894"/>
            <a:ext cx="1190704" cy="962138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25" name="CaixaDeTexto 24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ADVERTÊNCIA - PLACAS</a:t>
            </a:r>
          </a:p>
        </p:txBody>
      </p:sp>
    </p:spTree>
    <p:extLst>
      <p:ext uri="{BB962C8B-B14F-4D97-AF65-F5344CB8AC3E}">
        <p14:creationId xmlns:p14="http://schemas.microsoft.com/office/powerpoint/2010/main" val="237117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 descr="BASE - Instrutor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04" y="1124173"/>
            <a:ext cx="982507" cy="114114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950" y="1129040"/>
            <a:ext cx="977938" cy="114114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745" y="1124172"/>
            <a:ext cx="975226" cy="114114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860" y="1115128"/>
            <a:ext cx="980489" cy="114114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286" y="1110270"/>
            <a:ext cx="994145" cy="114114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000" y="1083821"/>
            <a:ext cx="967132" cy="114114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65" y="2399172"/>
            <a:ext cx="975410" cy="1141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477" y="2490903"/>
            <a:ext cx="967433" cy="114114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596" y="2368135"/>
            <a:ext cx="1035303" cy="114114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167" y="2399173"/>
            <a:ext cx="992073" cy="114114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191" y="2368135"/>
            <a:ext cx="1024617" cy="1141141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368134"/>
            <a:ext cx="971426" cy="1141141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3" y="3734864"/>
            <a:ext cx="976296" cy="1141141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15" y="3734865"/>
            <a:ext cx="976480" cy="1141141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83" y="3709410"/>
            <a:ext cx="979586" cy="1141141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791" y="3711732"/>
            <a:ext cx="982507" cy="1141141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387" y="3727403"/>
            <a:ext cx="984314" cy="1141141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000" y="3734864"/>
            <a:ext cx="976480" cy="1141141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ADVERTÊNCIA - PLACAS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2CA4B6-7333-D4B2-5DCD-3358CEF5864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84369" y="987574"/>
            <a:ext cx="1045350" cy="104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14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 descr="BASE - Instrutor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38835"/>
            <a:ext cx="1367918" cy="135720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151" y="1284697"/>
            <a:ext cx="1154228" cy="135720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68" y="1275606"/>
            <a:ext cx="1165919" cy="135720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543" y="1356705"/>
            <a:ext cx="1172269" cy="135720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460" y="1354512"/>
            <a:ext cx="1170055" cy="135720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18243"/>
            <a:ext cx="1162666" cy="135720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943" y="3299702"/>
            <a:ext cx="1166799" cy="135720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320097"/>
            <a:ext cx="1176243" cy="135720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310" y="3299702"/>
            <a:ext cx="1170003" cy="1357203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755" y="3299701"/>
            <a:ext cx="1161584" cy="1357203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ADVERTÊNCIA - PLACAS</a:t>
            </a:r>
          </a:p>
        </p:txBody>
      </p:sp>
    </p:spTree>
    <p:extLst>
      <p:ext uri="{BB962C8B-B14F-4D97-AF65-F5344CB8AC3E}">
        <p14:creationId xmlns:p14="http://schemas.microsoft.com/office/powerpoint/2010/main" val="314373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icture 170" descr="BASE - Instrutor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Indicação – Atrativos Turísticos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89" y="1077326"/>
            <a:ext cx="954000" cy="954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89" y="1081501"/>
            <a:ext cx="954000" cy="954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982" y="1079319"/>
            <a:ext cx="954000" cy="954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819" y="1081501"/>
            <a:ext cx="954000" cy="954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436" y="1079445"/>
            <a:ext cx="954000" cy="954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344" y="1082714"/>
            <a:ext cx="954000" cy="954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605" y="1076061"/>
            <a:ext cx="954000" cy="954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99" y="2400151"/>
            <a:ext cx="954000" cy="954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68" y="2400234"/>
            <a:ext cx="954000" cy="9540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675" y="2401718"/>
            <a:ext cx="954000" cy="9540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931" y="2397903"/>
            <a:ext cx="954000" cy="9540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817" y="2402845"/>
            <a:ext cx="954000" cy="95400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344" y="2402845"/>
            <a:ext cx="954000" cy="9540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605" y="2400234"/>
            <a:ext cx="954000" cy="95400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57" y="3695490"/>
            <a:ext cx="954000" cy="95400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695490"/>
            <a:ext cx="954000" cy="95400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662" y="3695490"/>
            <a:ext cx="954000" cy="95400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931" y="3695490"/>
            <a:ext cx="954000" cy="95400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1938" y="3695490"/>
            <a:ext cx="950273" cy="95400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961" y="3695490"/>
            <a:ext cx="954000" cy="954000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097" y="3695490"/>
            <a:ext cx="954000" cy="954000"/>
          </a:xfrm>
          <a:prstGeom prst="rect">
            <a:avLst/>
          </a:prstGeom>
        </p:spPr>
      </p:pic>
      <p:sp>
        <p:nvSpPr>
          <p:cNvPr id="31" name="CaixaDeTexto 30"/>
          <p:cNvSpPr txBox="1"/>
          <p:nvPr/>
        </p:nvSpPr>
        <p:spPr>
          <a:xfrm>
            <a:off x="275136" y="1989686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TAD-01</a:t>
            </a:r>
          </a:p>
        </p:txBody>
      </p:sp>
      <p:sp>
        <p:nvSpPr>
          <p:cNvPr id="54" name="CaixaDeTexto 53"/>
          <p:cNvSpPr txBox="1"/>
          <p:nvPr/>
        </p:nvSpPr>
        <p:spPr>
          <a:xfrm>
            <a:off x="1530059" y="1998584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TAD-02</a:t>
            </a:r>
          </a:p>
        </p:txBody>
      </p:sp>
      <p:sp>
        <p:nvSpPr>
          <p:cNvPr id="55" name="CaixaDeTexto 54"/>
          <p:cNvSpPr txBox="1"/>
          <p:nvPr/>
        </p:nvSpPr>
        <p:spPr>
          <a:xfrm>
            <a:off x="2788259" y="1989686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TAD-03</a:t>
            </a:r>
          </a:p>
        </p:txBody>
      </p:sp>
      <p:sp>
        <p:nvSpPr>
          <p:cNvPr id="56" name="CaixaDeTexto 55"/>
          <p:cNvSpPr txBox="1"/>
          <p:nvPr/>
        </p:nvSpPr>
        <p:spPr>
          <a:xfrm>
            <a:off x="4071004" y="1996414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TAD-04</a:t>
            </a:r>
          </a:p>
        </p:txBody>
      </p:sp>
      <p:sp>
        <p:nvSpPr>
          <p:cNvPr id="57" name="CaixaDeTexto 56"/>
          <p:cNvSpPr txBox="1"/>
          <p:nvPr/>
        </p:nvSpPr>
        <p:spPr>
          <a:xfrm>
            <a:off x="5349706" y="1996414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TAD-05</a:t>
            </a:r>
          </a:p>
        </p:txBody>
      </p:sp>
      <p:sp>
        <p:nvSpPr>
          <p:cNvPr id="58" name="CaixaDeTexto 57"/>
          <p:cNvSpPr txBox="1"/>
          <p:nvPr/>
        </p:nvSpPr>
        <p:spPr>
          <a:xfrm>
            <a:off x="6663260" y="1989686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TAD-06</a:t>
            </a:r>
          </a:p>
        </p:txBody>
      </p:sp>
      <p:sp>
        <p:nvSpPr>
          <p:cNvPr id="59" name="CaixaDeTexto 58"/>
          <p:cNvSpPr txBox="1"/>
          <p:nvPr/>
        </p:nvSpPr>
        <p:spPr>
          <a:xfrm>
            <a:off x="7920875" y="1989686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TAD-07</a:t>
            </a:r>
          </a:p>
        </p:txBody>
      </p:sp>
      <p:sp>
        <p:nvSpPr>
          <p:cNvPr id="60" name="CaixaDeTexto 59"/>
          <p:cNvSpPr txBox="1"/>
          <p:nvPr/>
        </p:nvSpPr>
        <p:spPr>
          <a:xfrm>
            <a:off x="285768" y="3308362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TAD-08</a:t>
            </a:r>
          </a:p>
        </p:txBody>
      </p:sp>
      <p:sp>
        <p:nvSpPr>
          <p:cNvPr id="61" name="CaixaDeTexto 60"/>
          <p:cNvSpPr txBox="1"/>
          <p:nvPr/>
        </p:nvSpPr>
        <p:spPr>
          <a:xfrm>
            <a:off x="1540691" y="3317260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TAD-09</a:t>
            </a:r>
          </a:p>
        </p:txBody>
      </p:sp>
      <p:sp>
        <p:nvSpPr>
          <p:cNvPr id="62" name="CaixaDeTexto 61"/>
          <p:cNvSpPr txBox="1"/>
          <p:nvPr/>
        </p:nvSpPr>
        <p:spPr>
          <a:xfrm>
            <a:off x="2798891" y="3308362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TAD-10</a:t>
            </a:r>
          </a:p>
        </p:txBody>
      </p:sp>
      <p:sp>
        <p:nvSpPr>
          <p:cNvPr id="63" name="CaixaDeTexto 62"/>
          <p:cNvSpPr txBox="1"/>
          <p:nvPr/>
        </p:nvSpPr>
        <p:spPr>
          <a:xfrm>
            <a:off x="4081636" y="3315090"/>
            <a:ext cx="962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TAD-11</a:t>
            </a:r>
          </a:p>
        </p:txBody>
      </p:sp>
      <p:sp>
        <p:nvSpPr>
          <p:cNvPr id="64" name="CaixaDeTexto 63"/>
          <p:cNvSpPr txBox="1"/>
          <p:nvPr/>
        </p:nvSpPr>
        <p:spPr>
          <a:xfrm>
            <a:off x="5360338" y="3315090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TAD-12</a:t>
            </a:r>
          </a:p>
        </p:txBody>
      </p:sp>
      <p:sp>
        <p:nvSpPr>
          <p:cNvPr id="65" name="CaixaDeTexto 64"/>
          <p:cNvSpPr txBox="1"/>
          <p:nvPr/>
        </p:nvSpPr>
        <p:spPr>
          <a:xfrm>
            <a:off x="6673892" y="3308362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TAD-13</a:t>
            </a:r>
          </a:p>
        </p:txBody>
      </p:sp>
      <p:sp>
        <p:nvSpPr>
          <p:cNvPr id="66" name="CaixaDeTexto 65"/>
          <p:cNvSpPr txBox="1"/>
          <p:nvPr/>
        </p:nvSpPr>
        <p:spPr>
          <a:xfrm>
            <a:off x="7931507" y="3308362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TAD-14</a:t>
            </a:r>
          </a:p>
        </p:txBody>
      </p:sp>
      <p:sp>
        <p:nvSpPr>
          <p:cNvPr id="97" name="CaixaDeTexto 96"/>
          <p:cNvSpPr txBox="1"/>
          <p:nvPr/>
        </p:nvSpPr>
        <p:spPr>
          <a:xfrm>
            <a:off x="265289" y="4603618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TAD-15</a:t>
            </a:r>
          </a:p>
        </p:txBody>
      </p:sp>
      <p:sp>
        <p:nvSpPr>
          <p:cNvPr id="98" name="CaixaDeTexto 97"/>
          <p:cNvSpPr txBox="1"/>
          <p:nvPr/>
        </p:nvSpPr>
        <p:spPr>
          <a:xfrm>
            <a:off x="1520212" y="4612516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TAD-16</a:t>
            </a:r>
          </a:p>
        </p:txBody>
      </p:sp>
      <p:sp>
        <p:nvSpPr>
          <p:cNvPr id="99" name="CaixaDeTexto 98"/>
          <p:cNvSpPr txBox="1"/>
          <p:nvPr/>
        </p:nvSpPr>
        <p:spPr>
          <a:xfrm>
            <a:off x="2778412" y="4603618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TAR-01</a:t>
            </a:r>
          </a:p>
        </p:txBody>
      </p:sp>
      <p:sp>
        <p:nvSpPr>
          <p:cNvPr id="100" name="CaixaDeTexto 99"/>
          <p:cNvSpPr txBox="1"/>
          <p:nvPr/>
        </p:nvSpPr>
        <p:spPr>
          <a:xfrm>
            <a:off x="4061157" y="4610346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TAR-02</a:t>
            </a:r>
          </a:p>
        </p:txBody>
      </p:sp>
      <p:sp>
        <p:nvSpPr>
          <p:cNvPr id="101" name="CaixaDeTexto 100"/>
          <p:cNvSpPr txBox="1"/>
          <p:nvPr/>
        </p:nvSpPr>
        <p:spPr>
          <a:xfrm>
            <a:off x="5339859" y="4610346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TAR-03</a:t>
            </a:r>
          </a:p>
        </p:txBody>
      </p:sp>
      <p:sp>
        <p:nvSpPr>
          <p:cNvPr id="102" name="CaixaDeTexto 101"/>
          <p:cNvSpPr txBox="1"/>
          <p:nvPr/>
        </p:nvSpPr>
        <p:spPr>
          <a:xfrm>
            <a:off x="6653413" y="4603618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TAR-04</a:t>
            </a:r>
          </a:p>
        </p:txBody>
      </p:sp>
      <p:sp>
        <p:nvSpPr>
          <p:cNvPr id="103" name="CaixaDeTexto 102"/>
          <p:cNvSpPr txBox="1"/>
          <p:nvPr/>
        </p:nvSpPr>
        <p:spPr>
          <a:xfrm>
            <a:off x="7911028" y="4603618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TAR-05</a:t>
            </a:r>
          </a:p>
        </p:txBody>
      </p:sp>
    </p:spTree>
    <p:extLst>
      <p:ext uri="{BB962C8B-B14F-4D97-AF65-F5344CB8AC3E}">
        <p14:creationId xmlns:p14="http://schemas.microsoft.com/office/powerpoint/2010/main" val="56626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97" grpId="0"/>
      <p:bldP spid="98" grpId="0"/>
      <p:bldP spid="99" grpId="0"/>
      <p:bldP spid="100" grpId="0"/>
      <p:bldP spid="101" grpId="0"/>
      <p:bldP spid="102" grpId="0"/>
      <p:bldP spid="10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icture 170" descr="BASE - Instrutor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Indicação – Atrativos Turísticos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449" y="3685556"/>
            <a:ext cx="952175" cy="95217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3683731"/>
            <a:ext cx="954000" cy="954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60" y="1093069"/>
            <a:ext cx="954000" cy="954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276" y="1094313"/>
            <a:ext cx="954000" cy="954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420" y="1100757"/>
            <a:ext cx="954000" cy="954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556" y="1090340"/>
            <a:ext cx="954000" cy="954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200" y="1090340"/>
            <a:ext cx="954000" cy="954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490" y="1093882"/>
            <a:ext cx="954000" cy="954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076" y="1090340"/>
            <a:ext cx="954000" cy="9540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70" y="2391421"/>
            <a:ext cx="954000" cy="9540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276" y="2388206"/>
            <a:ext cx="954000" cy="9540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420" y="2388206"/>
            <a:ext cx="954000" cy="95400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577" y="2386484"/>
            <a:ext cx="954000" cy="9540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075" y="2388206"/>
            <a:ext cx="954000" cy="95400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219" y="2388206"/>
            <a:ext cx="954000" cy="95400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645" y="2395081"/>
            <a:ext cx="954000" cy="95400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57" y="3683731"/>
            <a:ext cx="954000" cy="95400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51" y="3683731"/>
            <a:ext cx="954000" cy="95400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295" y="3683731"/>
            <a:ext cx="954000" cy="95400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452" y="3683731"/>
            <a:ext cx="954000" cy="954000"/>
          </a:xfrm>
          <a:prstGeom prst="rect">
            <a:avLst/>
          </a:prstGeom>
        </p:spPr>
      </p:pic>
      <p:sp>
        <p:nvSpPr>
          <p:cNvPr id="50" name="CaixaDeTexto 49"/>
          <p:cNvSpPr txBox="1"/>
          <p:nvPr/>
        </p:nvSpPr>
        <p:spPr>
          <a:xfrm>
            <a:off x="244952" y="2002102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TAR-06</a:t>
            </a:r>
          </a:p>
        </p:txBody>
      </p:sp>
      <p:sp>
        <p:nvSpPr>
          <p:cNvPr id="51" name="CaixaDeTexto 50"/>
          <p:cNvSpPr txBox="1"/>
          <p:nvPr/>
        </p:nvSpPr>
        <p:spPr>
          <a:xfrm>
            <a:off x="1570421" y="2007987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TAR-07</a:t>
            </a:r>
          </a:p>
        </p:txBody>
      </p:sp>
      <p:sp>
        <p:nvSpPr>
          <p:cNvPr id="52" name="CaixaDeTexto 51"/>
          <p:cNvSpPr txBox="1"/>
          <p:nvPr/>
        </p:nvSpPr>
        <p:spPr>
          <a:xfrm>
            <a:off x="2862710" y="2013671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THC-01</a:t>
            </a:r>
          </a:p>
        </p:txBody>
      </p:sp>
      <p:sp>
        <p:nvSpPr>
          <p:cNvPr id="53" name="CaixaDeTexto 52"/>
          <p:cNvSpPr txBox="1"/>
          <p:nvPr/>
        </p:nvSpPr>
        <p:spPr>
          <a:xfrm>
            <a:off x="4131771" y="2002102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THC-02</a:t>
            </a:r>
          </a:p>
        </p:txBody>
      </p:sp>
      <p:sp>
        <p:nvSpPr>
          <p:cNvPr id="54" name="CaixaDeTexto 53"/>
          <p:cNvSpPr txBox="1"/>
          <p:nvPr/>
        </p:nvSpPr>
        <p:spPr>
          <a:xfrm>
            <a:off x="5405785" y="1995227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THC-03</a:t>
            </a:r>
          </a:p>
        </p:txBody>
      </p:sp>
      <p:sp>
        <p:nvSpPr>
          <p:cNvPr id="55" name="CaixaDeTexto 54"/>
          <p:cNvSpPr txBox="1"/>
          <p:nvPr/>
        </p:nvSpPr>
        <p:spPr>
          <a:xfrm>
            <a:off x="6699950" y="2002102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THC-04</a:t>
            </a:r>
          </a:p>
        </p:txBody>
      </p:sp>
      <p:sp>
        <p:nvSpPr>
          <p:cNvPr id="56" name="CaixaDeTexto 55"/>
          <p:cNvSpPr txBox="1"/>
          <p:nvPr/>
        </p:nvSpPr>
        <p:spPr>
          <a:xfrm>
            <a:off x="7957211" y="1995227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THC-05</a:t>
            </a:r>
          </a:p>
        </p:txBody>
      </p:sp>
      <p:sp>
        <p:nvSpPr>
          <p:cNvPr id="73" name="CaixaDeTexto 72"/>
          <p:cNvSpPr txBox="1"/>
          <p:nvPr/>
        </p:nvSpPr>
        <p:spPr>
          <a:xfrm>
            <a:off x="211849" y="330283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THC-06</a:t>
            </a:r>
          </a:p>
        </p:txBody>
      </p:sp>
      <p:sp>
        <p:nvSpPr>
          <p:cNvPr id="74" name="CaixaDeTexto 73"/>
          <p:cNvSpPr txBox="1"/>
          <p:nvPr/>
        </p:nvSpPr>
        <p:spPr>
          <a:xfrm>
            <a:off x="1537318" y="3308715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THC-07</a:t>
            </a:r>
          </a:p>
        </p:txBody>
      </p:sp>
      <p:sp>
        <p:nvSpPr>
          <p:cNvPr id="75" name="CaixaDeTexto 74"/>
          <p:cNvSpPr txBox="1"/>
          <p:nvPr/>
        </p:nvSpPr>
        <p:spPr>
          <a:xfrm>
            <a:off x="2829607" y="3314399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THC-08</a:t>
            </a:r>
          </a:p>
        </p:txBody>
      </p:sp>
      <p:sp>
        <p:nvSpPr>
          <p:cNvPr id="76" name="CaixaDeTexto 75"/>
          <p:cNvSpPr txBox="1"/>
          <p:nvPr/>
        </p:nvSpPr>
        <p:spPr>
          <a:xfrm>
            <a:off x="4098668" y="330283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THC-09</a:t>
            </a:r>
          </a:p>
        </p:txBody>
      </p:sp>
      <p:sp>
        <p:nvSpPr>
          <p:cNvPr id="77" name="CaixaDeTexto 76"/>
          <p:cNvSpPr txBox="1"/>
          <p:nvPr/>
        </p:nvSpPr>
        <p:spPr>
          <a:xfrm>
            <a:off x="5372682" y="3295955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THC-10</a:t>
            </a:r>
          </a:p>
        </p:txBody>
      </p:sp>
      <p:sp>
        <p:nvSpPr>
          <p:cNvPr id="78" name="CaixaDeTexto 77"/>
          <p:cNvSpPr txBox="1"/>
          <p:nvPr/>
        </p:nvSpPr>
        <p:spPr>
          <a:xfrm>
            <a:off x="6666847" y="3302830"/>
            <a:ext cx="979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THC-11</a:t>
            </a:r>
          </a:p>
        </p:txBody>
      </p:sp>
      <p:sp>
        <p:nvSpPr>
          <p:cNvPr id="79" name="CaixaDeTexto 78"/>
          <p:cNvSpPr txBox="1"/>
          <p:nvPr/>
        </p:nvSpPr>
        <p:spPr>
          <a:xfrm>
            <a:off x="8049218" y="3303119"/>
            <a:ext cx="85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TIT-01</a:t>
            </a:r>
          </a:p>
        </p:txBody>
      </p:sp>
      <p:sp>
        <p:nvSpPr>
          <p:cNvPr id="80" name="CaixaDeTexto 79"/>
          <p:cNvSpPr txBox="1"/>
          <p:nvPr/>
        </p:nvSpPr>
        <p:spPr>
          <a:xfrm>
            <a:off x="8093171" y="4580489"/>
            <a:ext cx="85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TIT-08</a:t>
            </a:r>
          </a:p>
        </p:txBody>
      </p:sp>
      <p:sp>
        <p:nvSpPr>
          <p:cNvPr id="81" name="CaixaDeTexto 80"/>
          <p:cNvSpPr txBox="1"/>
          <p:nvPr/>
        </p:nvSpPr>
        <p:spPr>
          <a:xfrm>
            <a:off x="6766997" y="4580489"/>
            <a:ext cx="85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TIT-07</a:t>
            </a:r>
          </a:p>
        </p:txBody>
      </p:sp>
      <p:sp>
        <p:nvSpPr>
          <p:cNvPr id="82" name="CaixaDeTexto 81"/>
          <p:cNvSpPr txBox="1"/>
          <p:nvPr/>
        </p:nvSpPr>
        <p:spPr>
          <a:xfrm>
            <a:off x="5476284" y="4602975"/>
            <a:ext cx="85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TIT-06</a:t>
            </a:r>
          </a:p>
        </p:txBody>
      </p:sp>
      <p:sp>
        <p:nvSpPr>
          <p:cNvPr id="83" name="CaixaDeTexto 82"/>
          <p:cNvSpPr txBox="1"/>
          <p:nvPr/>
        </p:nvSpPr>
        <p:spPr>
          <a:xfrm>
            <a:off x="4221655" y="4580489"/>
            <a:ext cx="85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TIT-05</a:t>
            </a:r>
          </a:p>
        </p:txBody>
      </p:sp>
      <p:sp>
        <p:nvSpPr>
          <p:cNvPr id="84" name="CaixaDeTexto 83"/>
          <p:cNvSpPr txBox="1"/>
          <p:nvPr/>
        </p:nvSpPr>
        <p:spPr>
          <a:xfrm>
            <a:off x="2960756" y="4579328"/>
            <a:ext cx="85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TIT-04</a:t>
            </a:r>
          </a:p>
        </p:txBody>
      </p:sp>
      <p:sp>
        <p:nvSpPr>
          <p:cNvPr id="85" name="CaixaDeTexto 84"/>
          <p:cNvSpPr txBox="1"/>
          <p:nvPr/>
        </p:nvSpPr>
        <p:spPr>
          <a:xfrm>
            <a:off x="1628306" y="4582867"/>
            <a:ext cx="85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TIT-03</a:t>
            </a:r>
          </a:p>
        </p:txBody>
      </p:sp>
      <p:sp>
        <p:nvSpPr>
          <p:cNvPr id="86" name="CaixaDeTexto 85"/>
          <p:cNvSpPr txBox="1"/>
          <p:nvPr/>
        </p:nvSpPr>
        <p:spPr>
          <a:xfrm>
            <a:off x="330403" y="4586203"/>
            <a:ext cx="85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TIT-02</a:t>
            </a:r>
          </a:p>
        </p:txBody>
      </p:sp>
      <p:pic>
        <p:nvPicPr>
          <p:cNvPr id="90" name="Imagem 8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292" y="3687780"/>
            <a:ext cx="954000" cy="9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2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56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Retângulo de cantos arredondados 16"/>
          <p:cNvSpPr/>
          <p:nvPr/>
        </p:nvSpPr>
        <p:spPr>
          <a:xfrm>
            <a:off x="4071934" y="1724222"/>
            <a:ext cx="2143140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latin typeface="Calibri" pitchFamily="34" charset="0"/>
                <a:cs typeface="Calibri" pitchFamily="34" charset="0"/>
              </a:rPr>
              <a:t>1. VERTICAL</a:t>
            </a:r>
          </a:p>
        </p:txBody>
      </p:sp>
      <p:sp>
        <p:nvSpPr>
          <p:cNvPr id="18" name="Retângulo de cantos arredondados 17"/>
          <p:cNvSpPr/>
          <p:nvPr/>
        </p:nvSpPr>
        <p:spPr>
          <a:xfrm>
            <a:off x="6682614" y="1724222"/>
            <a:ext cx="2143140" cy="357190"/>
          </a:xfrm>
          <a:prstGeom prst="round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Placas</a:t>
            </a:r>
          </a:p>
        </p:txBody>
      </p:sp>
      <p:sp>
        <p:nvSpPr>
          <p:cNvPr id="20" name="Retângulo de cantos arredondados 19"/>
          <p:cNvSpPr/>
          <p:nvPr/>
        </p:nvSpPr>
        <p:spPr>
          <a:xfrm>
            <a:off x="4071934" y="2263200"/>
            <a:ext cx="2143140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latin typeface="Calibri" pitchFamily="34" charset="0"/>
                <a:cs typeface="Calibri" pitchFamily="34" charset="0"/>
              </a:rPr>
              <a:t>2. HORIZONTAL</a:t>
            </a:r>
          </a:p>
        </p:txBody>
      </p:sp>
      <p:sp>
        <p:nvSpPr>
          <p:cNvPr id="21" name="Retângulo de cantos arredondados 20"/>
          <p:cNvSpPr/>
          <p:nvPr/>
        </p:nvSpPr>
        <p:spPr>
          <a:xfrm>
            <a:off x="6682614" y="2263200"/>
            <a:ext cx="2143140" cy="357190"/>
          </a:xfrm>
          <a:prstGeom prst="round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Marcações no Piso</a:t>
            </a:r>
          </a:p>
        </p:txBody>
      </p:sp>
      <p:sp>
        <p:nvSpPr>
          <p:cNvPr id="23" name="Retângulo de cantos arredondados 22"/>
          <p:cNvSpPr/>
          <p:nvPr/>
        </p:nvSpPr>
        <p:spPr>
          <a:xfrm>
            <a:off x="4071934" y="2802178"/>
            <a:ext cx="2143140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latin typeface="Calibri" pitchFamily="34" charset="0"/>
                <a:cs typeface="Calibri" pitchFamily="34" charset="0"/>
              </a:rPr>
              <a:t>3. DISP. AUXILIARES</a:t>
            </a:r>
          </a:p>
        </p:txBody>
      </p:sp>
      <p:sp>
        <p:nvSpPr>
          <p:cNvPr id="24" name="Retângulo de cantos arredondados 23"/>
          <p:cNvSpPr/>
          <p:nvPr/>
        </p:nvSpPr>
        <p:spPr>
          <a:xfrm>
            <a:off x="6682614" y="2802178"/>
            <a:ext cx="2143140" cy="357190"/>
          </a:xfrm>
          <a:prstGeom prst="round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Barreiras, Tachões...</a:t>
            </a:r>
          </a:p>
        </p:txBody>
      </p:sp>
      <p:sp>
        <p:nvSpPr>
          <p:cNvPr id="26" name="Retângulo de cantos arredondados 25"/>
          <p:cNvSpPr/>
          <p:nvPr/>
        </p:nvSpPr>
        <p:spPr>
          <a:xfrm>
            <a:off x="4071934" y="3341156"/>
            <a:ext cx="2143140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latin typeface="Calibri" pitchFamily="34" charset="0"/>
                <a:cs typeface="Calibri" pitchFamily="34" charset="0"/>
              </a:rPr>
              <a:t>4. LUMINOSA</a:t>
            </a:r>
          </a:p>
        </p:txBody>
      </p:sp>
      <p:sp>
        <p:nvSpPr>
          <p:cNvPr id="27" name="Retângulo de cantos arredondados 26"/>
          <p:cNvSpPr/>
          <p:nvPr/>
        </p:nvSpPr>
        <p:spPr>
          <a:xfrm>
            <a:off x="6682614" y="3341156"/>
            <a:ext cx="2143140" cy="357190"/>
          </a:xfrm>
          <a:prstGeom prst="round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Semáforo</a:t>
            </a:r>
          </a:p>
        </p:txBody>
      </p:sp>
      <p:sp>
        <p:nvSpPr>
          <p:cNvPr id="29" name="Retângulo de cantos arredondados 28"/>
          <p:cNvSpPr/>
          <p:nvPr/>
        </p:nvSpPr>
        <p:spPr>
          <a:xfrm>
            <a:off x="4071934" y="3880134"/>
            <a:ext cx="2143140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latin typeface="Calibri" pitchFamily="34" charset="0"/>
                <a:cs typeface="Calibri" pitchFamily="34" charset="0"/>
              </a:rPr>
              <a:t>5. SONORA</a:t>
            </a:r>
          </a:p>
        </p:txBody>
      </p:sp>
      <p:sp>
        <p:nvSpPr>
          <p:cNvPr id="30" name="Retângulo de cantos arredondados 29"/>
          <p:cNvSpPr/>
          <p:nvPr/>
        </p:nvSpPr>
        <p:spPr>
          <a:xfrm>
            <a:off x="6682614" y="3880134"/>
            <a:ext cx="2143140" cy="357190"/>
          </a:xfrm>
          <a:prstGeom prst="round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Silvos (apitos)</a:t>
            </a:r>
          </a:p>
        </p:txBody>
      </p:sp>
      <p:sp>
        <p:nvSpPr>
          <p:cNvPr id="32" name="Retângulo de cantos arredondados 31"/>
          <p:cNvSpPr/>
          <p:nvPr/>
        </p:nvSpPr>
        <p:spPr>
          <a:xfrm>
            <a:off x="4071934" y="4419112"/>
            <a:ext cx="2143140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latin typeface="Calibri" pitchFamily="34" charset="0"/>
                <a:cs typeface="Calibri" pitchFamily="34" charset="0"/>
              </a:rPr>
              <a:t>6. GESTUAL</a:t>
            </a:r>
          </a:p>
        </p:txBody>
      </p:sp>
      <p:sp>
        <p:nvSpPr>
          <p:cNvPr id="33" name="Retângulo de cantos arredondados 32"/>
          <p:cNvSpPr/>
          <p:nvPr/>
        </p:nvSpPr>
        <p:spPr>
          <a:xfrm>
            <a:off x="6682614" y="4419112"/>
            <a:ext cx="2143140" cy="357190"/>
          </a:xfrm>
          <a:prstGeom prst="round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Agente / Condutor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4071934" y="1231655"/>
            <a:ext cx="4786346" cy="3231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500" b="1" dirty="0">
                <a:solidFill>
                  <a:schemeClr val="tx2"/>
                </a:solidFill>
              </a:rPr>
              <a:t>Código de Trânsito Brasileiro em seu artigo 87</a:t>
            </a:r>
          </a:p>
        </p:txBody>
      </p:sp>
      <p:pic>
        <p:nvPicPr>
          <p:cNvPr id="39" name="Imagem 38" descr="SINALIZACAO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878735"/>
            <a:ext cx="3648045" cy="3079653"/>
          </a:xfrm>
          <a:prstGeom prst="rect">
            <a:avLst/>
          </a:prstGeom>
        </p:spPr>
      </p:pic>
      <p:sp>
        <p:nvSpPr>
          <p:cNvPr id="40" name="Arredondar Retângulo no Mesmo Canto Lateral 39"/>
          <p:cNvSpPr/>
          <p:nvPr/>
        </p:nvSpPr>
        <p:spPr>
          <a:xfrm rot="5400000">
            <a:off x="1640270" y="-428609"/>
            <a:ext cx="360000" cy="3646075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SINALIZAÇÃO DE TRÂNSITO</a:t>
            </a:r>
          </a:p>
        </p:txBody>
      </p:sp>
      <p:sp>
        <p:nvSpPr>
          <p:cNvPr id="41" name="Divisa 40"/>
          <p:cNvSpPr/>
          <p:nvPr/>
        </p:nvSpPr>
        <p:spPr>
          <a:xfrm>
            <a:off x="6305968" y="1763134"/>
            <a:ext cx="285752" cy="285752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2" name="Divisa 41"/>
          <p:cNvSpPr/>
          <p:nvPr/>
        </p:nvSpPr>
        <p:spPr>
          <a:xfrm>
            <a:off x="6305968" y="2285998"/>
            <a:ext cx="285752" cy="285752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3" name="Divisa 42"/>
          <p:cNvSpPr/>
          <p:nvPr/>
        </p:nvSpPr>
        <p:spPr>
          <a:xfrm>
            <a:off x="6305968" y="2815248"/>
            <a:ext cx="285752" cy="285752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4" name="Divisa 43"/>
          <p:cNvSpPr/>
          <p:nvPr/>
        </p:nvSpPr>
        <p:spPr>
          <a:xfrm>
            <a:off x="6305968" y="3376726"/>
            <a:ext cx="285752" cy="285752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5" name="Divisa 44"/>
          <p:cNvSpPr/>
          <p:nvPr/>
        </p:nvSpPr>
        <p:spPr>
          <a:xfrm>
            <a:off x="6305968" y="3899590"/>
            <a:ext cx="285752" cy="285752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6" name="Divisa 45"/>
          <p:cNvSpPr/>
          <p:nvPr/>
        </p:nvSpPr>
        <p:spPr>
          <a:xfrm>
            <a:off x="6305968" y="4428840"/>
            <a:ext cx="285752" cy="285752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0" y="1745316"/>
            <a:ext cx="3714744" cy="321471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b="1" dirty="0">
              <a:solidFill>
                <a:schemeClr val="bg1"/>
              </a:solidFill>
            </a:endParaRPr>
          </a:p>
        </p:txBody>
      </p:sp>
      <p:pic>
        <p:nvPicPr>
          <p:cNvPr id="28" name="Imagem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31" name="CaixaDeTexto 30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TIPOS / CLASSIFICAÇÃO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1" grpId="0" animBg="1"/>
      <p:bldP spid="23" grpId="0" animBg="1"/>
      <p:bldP spid="24" grpId="0" animBg="1"/>
      <p:bldP spid="26" grpId="0" animBg="1"/>
      <p:bldP spid="27" grpId="0" animBg="1"/>
      <p:bldP spid="29" grpId="0" animBg="1"/>
      <p:bldP spid="30" grpId="0" animBg="1"/>
      <p:bldP spid="32" grpId="0" animBg="1"/>
      <p:bldP spid="33" grpId="0" animBg="1"/>
      <p:bldP spid="37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123" descr="BASE - Instrutor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Indicação – Atrativos Turísticos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86" y="1090340"/>
            <a:ext cx="954000" cy="954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645" y="1090340"/>
            <a:ext cx="954000" cy="954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490" y="1095441"/>
            <a:ext cx="954000" cy="954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710" y="1090340"/>
            <a:ext cx="954000" cy="954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797" y="1090340"/>
            <a:ext cx="954000" cy="954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566" y="1092221"/>
            <a:ext cx="954000" cy="954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329" y="2379900"/>
            <a:ext cx="954000" cy="954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359" y="2389213"/>
            <a:ext cx="954000" cy="9540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42" y="3648827"/>
            <a:ext cx="954000" cy="9540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712" y="3648827"/>
            <a:ext cx="954000" cy="9540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359" y="3664296"/>
            <a:ext cx="954000" cy="954000"/>
          </a:xfrm>
          <a:prstGeom prst="rect">
            <a:avLst/>
          </a:prstGeom>
        </p:spPr>
      </p:pic>
      <p:sp>
        <p:nvSpPr>
          <p:cNvPr id="16" name="Arredondar Retângulo no Mesmo Canto Lateral 15"/>
          <p:cNvSpPr/>
          <p:nvPr/>
        </p:nvSpPr>
        <p:spPr>
          <a:xfrm rot="5400000" flipV="1">
            <a:off x="6961659" y="663761"/>
            <a:ext cx="296737" cy="4067943"/>
          </a:xfrm>
          <a:prstGeom prst="round2SameRect">
            <a:avLst/>
          </a:prstGeom>
          <a:solidFill>
            <a:srgbClr val="90502C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40" tIns="180000" rIns="9144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500" b="1" dirty="0">
                <a:solidFill>
                  <a:schemeClr val="bg1"/>
                </a:solidFill>
              </a:rPr>
              <a:t>TAD – ÁREA para PRÁTICA de ESPORTES </a:t>
            </a:r>
          </a:p>
        </p:txBody>
      </p:sp>
      <p:sp>
        <p:nvSpPr>
          <p:cNvPr id="32" name="Arredondar Retângulo no Mesmo Canto Lateral 31"/>
          <p:cNvSpPr/>
          <p:nvPr/>
        </p:nvSpPr>
        <p:spPr>
          <a:xfrm rot="5400000" flipV="1">
            <a:off x="6960003" y="1124532"/>
            <a:ext cx="296737" cy="4071255"/>
          </a:xfrm>
          <a:prstGeom prst="round2SameRect">
            <a:avLst/>
          </a:prstGeom>
          <a:solidFill>
            <a:srgbClr val="90502C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40" tIns="180000" rIns="9144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500" b="1" dirty="0">
                <a:solidFill>
                  <a:schemeClr val="bg1"/>
                </a:solidFill>
              </a:rPr>
              <a:t>TAR – ÁREA DE RECREAÇÃO </a:t>
            </a:r>
          </a:p>
        </p:txBody>
      </p:sp>
      <p:sp>
        <p:nvSpPr>
          <p:cNvPr id="33" name="Arredondar Retângulo no Mesmo Canto Lateral 32"/>
          <p:cNvSpPr/>
          <p:nvPr/>
        </p:nvSpPr>
        <p:spPr>
          <a:xfrm rot="5400000" flipV="1">
            <a:off x="6961659" y="1587529"/>
            <a:ext cx="296737" cy="4067941"/>
          </a:xfrm>
          <a:prstGeom prst="round2SameRect">
            <a:avLst/>
          </a:prstGeom>
          <a:solidFill>
            <a:srgbClr val="90502C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40" tIns="180000" rIns="9144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500" b="1" dirty="0">
                <a:solidFill>
                  <a:schemeClr val="bg1"/>
                </a:solidFill>
              </a:rPr>
              <a:t>THC – ATRATIVOS HISTÓRICOS E CULTURAIS</a:t>
            </a:r>
          </a:p>
        </p:txBody>
      </p:sp>
      <p:sp>
        <p:nvSpPr>
          <p:cNvPr id="34" name="Arredondar Retângulo no Mesmo Canto Lateral 33"/>
          <p:cNvSpPr/>
          <p:nvPr/>
        </p:nvSpPr>
        <p:spPr>
          <a:xfrm rot="5400000" flipV="1">
            <a:off x="6963857" y="2066934"/>
            <a:ext cx="296737" cy="4071254"/>
          </a:xfrm>
          <a:prstGeom prst="round2SameRect">
            <a:avLst/>
          </a:prstGeom>
          <a:solidFill>
            <a:srgbClr val="90502C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40" tIns="180000" rIns="9144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500" b="1" dirty="0">
                <a:solidFill>
                  <a:schemeClr val="bg1"/>
                </a:solidFill>
              </a:rPr>
              <a:t>TIT – ATIVIDADES DE INTERESSES TURÍSTICOS</a:t>
            </a:r>
          </a:p>
        </p:txBody>
      </p:sp>
      <p:sp>
        <p:nvSpPr>
          <p:cNvPr id="35" name="Arredondar Retângulo no Mesmo Canto Lateral 34"/>
          <p:cNvSpPr/>
          <p:nvPr/>
        </p:nvSpPr>
        <p:spPr>
          <a:xfrm rot="5400000" flipV="1">
            <a:off x="6960006" y="2547993"/>
            <a:ext cx="296738" cy="4071255"/>
          </a:xfrm>
          <a:prstGeom prst="round2SameRect">
            <a:avLst/>
          </a:prstGeom>
          <a:solidFill>
            <a:srgbClr val="90502C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40" tIns="180000" rIns="9144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500" b="1" dirty="0">
                <a:solidFill>
                  <a:schemeClr val="bg1"/>
                </a:solidFill>
              </a:rPr>
              <a:t>TNA – ATRATIVOS TURÍSTICO NATURAIS</a:t>
            </a:r>
          </a:p>
        </p:txBody>
      </p:sp>
      <p:sp>
        <p:nvSpPr>
          <p:cNvPr id="42" name="CaixaDeTexto 41"/>
          <p:cNvSpPr txBox="1"/>
          <p:nvPr/>
        </p:nvSpPr>
        <p:spPr>
          <a:xfrm>
            <a:off x="455268" y="1989943"/>
            <a:ext cx="85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TIT-09</a:t>
            </a:r>
          </a:p>
        </p:txBody>
      </p:sp>
      <p:sp>
        <p:nvSpPr>
          <p:cNvPr id="43" name="CaixaDeTexto 42"/>
          <p:cNvSpPr txBox="1"/>
          <p:nvPr/>
        </p:nvSpPr>
        <p:spPr>
          <a:xfrm>
            <a:off x="1984551" y="1996818"/>
            <a:ext cx="85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TIT-10</a:t>
            </a:r>
          </a:p>
        </p:txBody>
      </p:sp>
      <p:sp>
        <p:nvSpPr>
          <p:cNvPr id="44" name="CaixaDeTexto 43"/>
          <p:cNvSpPr txBox="1"/>
          <p:nvPr/>
        </p:nvSpPr>
        <p:spPr>
          <a:xfrm>
            <a:off x="3514198" y="1999256"/>
            <a:ext cx="838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TIT-11</a:t>
            </a:r>
          </a:p>
        </p:txBody>
      </p:sp>
      <p:sp>
        <p:nvSpPr>
          <p:cNvPr id="45" name="CaixaDeTexto 44"/>
          <p:cNvSpPr txBox="1"/>
          <p:nvPr/>
        </p:nvSpPr>
        <p:spPr>
          <a:xfrm>
            <a:off x="4926948" y="1989943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TNA-01</a:t>
            </a:r>
          </a:p>
        </p:txBody>
      </p:sp>
      <p:sp>
        <p:nvSpPr>
          <p:cNvPr id="46" name="CaixaDeTexto 45"/>
          <p:cNvSpPr txBox="1"/>
          <p:nvPr/>
        </p:nvSpPr>
        <p:spPr>
          <a:xfrm>
            <a:off x="6386278" y="1975557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TNA-02</a:t>
            </a:r>
          </a:p>
        </p:txBody>
      </p:sp>
      <p:sp>
        <p:nvSpPr>
          <p:cNvPr id="47" name="CaixaDeTexto 46"/>
          <p:cNvSpPr txBox="1"/>
          <p:nvPr/>
        </p:nvSpPr>
        <p:spPr>
          <a:xfrm>
            <a:off x="7804912" y="1984548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TNA-03</a:t>
            </a:r>
          </a:p>
        </p:txBody>
      </p:sp>
      <p:sp>
        <p:nvSpPr>
          <p:cNvPr id="48" name="CaixaDeTexto 47"/>
          <p:cNvSpPr txBox="1"/>
          <p:nvPr/>
        </p:nvSpPr>
        <p:spPr>
          <a:xfrm>
            <a:off x="395536" y="326873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TNA-04</a:t>
            </a:r>
          </a:p>
        </p:txBody>
      </p:sp>
      <p:sp>
        <p:nvSpPr>
          <p:cNvPr id="49" name="CaixaDeTexto 48"/>
          <p:cNvSpPr txBox="1"/>
          <p:nvPr/>
        </p:nvSpPr>
        <p:spPr>
          <a:xfrm>
            <a:off x="1909487" y="3282538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TNA-05</a:t>
            </a:r>
          </a:p>
        </p:txBody>
      </p:sp>
      <p:sp>
        <p:nvSpPr>
          <p:cNvPr id="50" name="CaixaDeTexto 49"/>
          <p:cNvSpPr txBox="1"/>
          <p:nvPr/>
        </p:nvSpPr>
        <p:spPr>
          <a:xfrm>
            <a:off x="3428530" y="328396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TNA-06</a:t>
            </a:r>
          </a:p>
        </p:txBody>
      </p:sp>
      <p:sp>
        <p:nvSpPr>
          <p:cNvPr id="51" name="CaixaDeTexto 50"/>
          <p:cNvSpPr txBox="1"/>
          <p:nvPr/>
        </p:nvSpPr>
        <p:spPr>
          <a:xfrm>
            <a:off x="403863" y="4540533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TNA-07</a:t>
            </a:r>
          </a:p>
        </p:txBody>
      </p:sp>
      <p:sp>
        <p:nvSpPr>
          <p:cNvPr id="52" name="CaixaDeTexto 51"/>
          <p:cNvSpPr txBox="1"/>
          <p:nvPr/>
        </p:nvSpPr>
        <p:spPr>
          <a:xfrm>
            <a:off x="1895542" y="4540591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TNA-08</a:t>
            </a:r>
          </a:p>
        </p:txBody>
      </p:sp>
      <p:sp>
        <p:nvSpPr>
          <p:cNvPr id="53" name="CaixaDeTexto 52"/>
          <p:cNvSpPr txBox="1"/>
          <p:nvPr/>
        </p:nvSpPr>
        <p:spPr>
          <a:xfrm>
            <a:off x="3414585" y="4562638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TNA-09</a:t>
            </a:r>
          </a:p>
        </p:txBody>
      </p:sp>
      <p:pic>
        <p:nvPicPr>
          <p:cNvPr id="54" name="Imagem 5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86" y="2362372"/>
            <a:ext cx="954000" cy="9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4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33" grpId="0" animBg="1"/>
      <p:bldP spid="34" grpId="0" animBg="1"/>
      <p:bldP spid="35" grpId="0" animBg="1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BASE - Instrutor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893" y="2483479"/>
            <a:ext cx="1875528" cy="92376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827524"/>
            <a:ext cx="1882493" cy="92157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029" y="1318519"/>
            <a:ext cx="1899623" cy="9087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457020"/>
            <a:ext cx="1830533" cy="103789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939" y="3699730"/>
            <a:ext cx="1872208" cy="107823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482" y="3717778"/>
            <a:ext cx="727099" cy="109886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183559"/>
            <a:ext cx="1723833" cy="105060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558" y="3819435"/>
            <a:ext cx="2015852" cy="997203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75" y="1307428"/>
            <a:ext cx="1521036" cy="100826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407" y="2500386"/>
            <a:ext cx="1600259" cy="997202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19" y="1377816"/>
            <a:ext cx="792382" cy="924642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91" y="2635088"/>
            <a:ext cx="760810" cy="924642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08" y="3899967"/>
            <a:ext cx="1032020" cy="924642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INDICAÇÃO - PLACAS</a:t>
            </a:r>
          </a:p>
        </p:txBody>
      </p:sp>
    </p:spTree>
    <p:extLst>
      <p:ext uri="{BB962C8B-B14F-4D97-AF65-F5344CB8AC3E}">
        <p14:creationId xmlns:p14="http://schemas.microsoft.com/office/powerpoint/2010/main" val="387081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5" name="Imagem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" t="819" r="87854" b="51365"/>
          <a:stretch>
            <a:fillRect/>
          </a:stretch>
        </p:blipFill>
        <p:spPr>
          <a:xfrm>
            <a:off x="706239" y="1117840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Imagem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1" t="819" r="29601" b="51365"/>
          <a:stretch>
            <a:fillRect/>
          </a:stretch>
        </p:blipFill>
        <p:spPr>
          <a:xfrm>
            <a:off x="5177293" y="1110965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3" name="Imagem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29" t="819" r="15023" b="51365"/>
          <a:stretch>
            <a:fillRect/>
          </a:stretch>
        </p:blipFill>
        <p:spPr>
          <a:xfrm>
            <a:off x="6271163" y="1110965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Imagem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9" t="912" r="58803" b="51272"/>
          <a:stretch>
            <a:fillRect/>
          </a:stretch>
        </p:blipFill>
        <p:spPr>
          <a:xfrm>
            <a:off x="2945045" y="1121261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1" name="Imagem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5" t="912" r="43927" b="51272"/>
          <a:stretch>
            <a:fillRect/>
          </a:stretch>
        </p:blipFill>
        <p:spPr>
          <a:xfrm>
            <a:off x="4097173" y="1121261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0" name="Imagem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4" t="945" r="73329" b="51240"/>
          <a:stretch>
            <a:fillRect/>
          </a:stretch>
        </p:blipFill>
        <p:spPr>
          <a:xfrm>
            <a:off x="1844300" y="1122466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Imagem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2" t="1160" r="551" b="51024"/>
          <a:stretch>
            <a:fillRect/>
          </a:stretch>
        </p:blipFill>
        <p:spPr>
          <a:xfrm>
            <a:off x="7344958" y="1123537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Imagem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69" t="51571" r="29483" b="613"/>
          <a:stretch>
            <a:fillRect/>
          </a:stretch>
        </p:blipFill>
        <p:spPr>
          <a:xfrm>
            <a:off x="5184168" y="3098601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7" name="Imagem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6" t="51657" r="44027" b="527"/>
          <a:stretch>
            <a:fillRect/>
          </a:stretch>
        </p:blipFill>
        <p:spPr>
          <a:xfrm>
            <a:off x="4090298" y="3101771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" t="51796" r="87658" b="389"/>
          <a:stretch>
            <a:fillRect/>
          </a:stretch>
        </p:blipFill>
        <p:spPr>
          <a:xfrm>
            <a:off x="721082" y="3106891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2" t="51843" r="58571" b="341"/>
          <a:stretch>
            <a:fillRect/>
          </a:stretch>
        </p:blipFill>
        <p:spPr>
          <a:xfrm>
            <a:off x="2965670" y="3108646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2" t="51922" r="73450" b="262"/>
          <a:stretch>
            <a:fillRect/>
          </a:stretch>
        </p:blipFill>
        <p:spPr>
          <a:xfrm>
            <a:off x="1830550" y="3111552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3" t="51934" r="14939" b="250"/>
          <a:stretch>
            <a:fillRect/>
          </a:stretch>
        </p:blipFill>
        <p:spPr>
          <a:xfrm>
            <a:off x="6278038" y="3112006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57" t="51934" r="395" b="250"/>
          <a:stretch>
            <a:fillRect/>
          </a:stretch>
        </p:blipFill>
        <p:spPr>
          <a:xfrm>
            <a:off x="7349906" y="3112006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Indicação – Serviços Auxiliares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1" name="Imagem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6" r="43483" b="51364"/>
          <a:stretch>
            <a:fillRect/>
          </a:stretch>
        </p:blipFill>
        <p:spPr>
          <a:xfrm>
            <a:off x="4093013" y="1103427"/>
            <a:ext cx="936104" cy="1761405"/>
          </a:xfrm>
          <a:custGeom>
            <a:avLst/>
            <a:gdLst>
              <a:gd name="connsiteX0" fmla="*/ 0 w 936104"/>
              <a:gd name="connsiteY0" fmla="*/ 0 h 1761405"/>
              <a:gd name="connsiteX1" fmla="*/ 936104 w 936104"/>
              <a:gd name="connsiteY1" fmla="*/ 0 h 1761405"/>
              <a:gd name="connsiteX2" fmla="*/ 936104 w 936104"/>
              <a:gd name="connsiteY2" fmla="*/ 1761405 h 1761405"/>
              <a:gd name="connsiteX3" fmla="*/ 0 w 936104"/>
              <a:gd name="connsiteY3" fmla="*/ 1761405 h 1761405"/>
              <a:gd name="connsiteX4" fmla="*/ 0 w 936104"/>
              <a:gd name="connsiteY4" fmla="*/ 0 h 1761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6104" h="1761405">
                <a:moveTo>
                  <a:pt x="0" y="0"/>
                </a:moveTo>
                <a:lnTo>
                  <a:pt x="936104" y="0"/>
                </a:lnTo>
                <a:lnTo>
                  <a:pt x="936104" y="1761405"/>
                </a:lnTo>
                <a:lnTo>
                  <a:pt x="0" y="176140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0" name="Imagem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8" t="53" r="57981" b="51239"/>
          <a:stretch>
            <a:fillRect/>
          </a:stretch>
        </p:blipFill>
        <p:spPr>
          <a:xfrm>
            <a:off x="3002104" y="1105355"/>
            <a:ext cx="936104" cy="1764000"/>
          </a:xfrm>
          <a:custGeom>
            <a:avLst/>
            <a:gdLst>
              <a:gd name="connsiteX0" fmla="*/ 0 w 936104"/>
              <a:gd name="connsiteY0" fmla="*/ 0 h 1764000"/>
              <a:gd name="connsiteX1" fmla="*/ 936104 w 936104"/>
              <a:gd name="connsiteY1" fmla="*/ 0 h 1764000"/>
              <a:gd name="connsiteX2" fmla="*/ 936104 w 936104"/>
              <a:gd name="connsiteY2" fmla="*/ 1764000 h 1764000"/>
              <a:gd name="connsiteX3" fmla="*/ 0 w 936104"/>
              <a:gd name="connsiteY3" fmla="*/ 1764000 h 1764000"/>
              <a:gd name="connsiteX4" fmla="*/ 0 w 936104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6104" h="1764000">
                <a:moveTo>
                  <a:pt x="0" y="0"/>
                </a:moveTo>
                <a:lnTo>
                  <a:pt x="936104" y="0"/>
                </a:lnTo>
                <a:lnTo>
                  <a:pt x="936104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Imagem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4" t="137" r="14345" b="50161"/>
          <a:stretch>
            <a:fillRect/>
          </a:stretch>
        </p:blipFill>
        <p:spPr>
          <a:xfrm>
            <a:off x="6285421" y="1108388"/>
            <a:ext cx="936104" cy="1800000"/>
          </a:xfrm>
          <a:custGeom>
            <a:avLst/>
            <a:gdLst>
              <a:gd name="connsiteX0" fmla="*/ 0 w 936104"/>
              <a:gd name="connsiteY0" fmla="*/ 0 h 1800000"/>
              <a:gd name="connsiteX1" fmla="*/ 936104 w 936104"/>
              <a:gd name="connsiteY1" fmla="*/ 0 h 1800000"/>
              <a:gd name="connsiteX2" fmla="*/ 936104 w 936104"/>
              <a:gd name="connsiteY2" fmla="*/ 1800000 h 1800000"/>
              <a:gd name="connsiteX3" fmla="*/ 0 w 936104"/>
              <a:gd name="connsiteY3" fmla="*/ 1800000 h 1800000"/>
              <a:gd name="connsiteX4" fmla="*/ 0 w 936104"/>
              <a:gd name="connsiteY4" fmla="*/ 0 h 18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6104" h="1800000">
                <a:moveTo>
                  <a:pt x="0" y="0"/>
                </a:moveTo>
                <a:lnTo>
                  <a:pt x="936104" y="0"/>
                </a:lnTo>
                <a:lnTo>
                  <a:pt x="936104" y="1800000"/>
                </a:lnTo>
                <a:lnTo>
                  <a:pt x="0" y="1800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Imagem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7" t="190" r="72802" b="51102"/>
          <a:stretch>
            <a:fillRect/>
          </a:stretch>
        </p:blipFill>
        <p:spPr>
          <a:xfrm>
            <a:off x="1886908" y="1110301"/>
            <a:ext cx="936104" cy="1764000"/>
          </a:xfrm>
          <a:custGeom>
            <a:avLst/>
            <a:gdLst>
              <a:gd name="connsiteX0" fmla="*/ 0 w 936104"/>
              <a:gd name="connsiteY0" fmla="*/ 0 h 1764000"/>
              <a:gd name="connsiteX1" fmla="*/ 936104 w 936104"/>
              <a:gd name="connsiteY1" fmla="*/ 0 h 1764000"/>
              <a:gd name="connsiteX2" fmla="*/ 936104 w 936104"/>
              <a:gd name="connsiteY2" fmla="*/ 1764000 h 1764000"/>
              <a:gd name="connsiteX3" fmla="*/ 0 w 936104"/>
              <a:gd name="connsiteY3" fmla="*/ 1764000 h 1764000"/>
              <a:gd name="connsiteX4" fmla="*/ 0 w 936104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6104" h="1764000">
                <a:moveTo>
                  <a:pt x="0" y="0"/>
                </a:moveTo>
                <a:lnTo>
                  <a:pt x="936104" y="0"/>
                </a:lnTo>
                <a:lnTo>
                  <a:pt x="936104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7" name="Imagem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9" t="217" r="28690" b="51075"/>
          <a:stretch>
            <a:fillRect/>
          </a:stretch>
        </p:blipFill>
        <p:spPr>
          <a:xfrm>
            <a:off x="5206058" y="1111284"/>
            <a:ext cx="936104" cy="1764000"/>
          </a:xfrm>
          <a:custGeom>
            <a:avLst/>
            <a:gdLst>
              <a:gd name="connsiteX0" fmla="*/ 0 w 936104"/>
              <a:gd name="connsiteY0" fmla="*/ 0 h 1764000"/>
              <a:gd name="connsiteX1" fmla="*/ 936104 w 936104"/>
              <a:gd name="connsiteY1" fmla="*/ 0 h 1764000"/>
              <a:gd name="connsiteX2" fmla="*/ 936104 w 936104"/>
              <a:gd name="connsiteY2" fmla="*/ 1764000 h 1764000"/>
              <a:gd name="connsiteX3" fmla="*/ 0 w 936104"/>
              <a:gd name="connsiteY3" fmla="*/ 1764000 h 1764000"/>
              <a:gd name="connsiteX4" fmla="*/ 0 w 936104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6104" h="1764000">
                <a:moveTo>
                  <a:pt x="0" y="0"/>
                </a:moveTo>
                <a:lnTo>
                  <a:pt x="936104" y="0"/>
                </a:lnTo>
                <a:lnTo>
                  <a:pt x="936104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" r="87586" b="50912"/>
          <a:stretch>
            <a:fillRect/>
          </a:stretch>
        </p:blipFill>
        <p:spPr>
          <a:xfrm>
            <a:off x="776560" y="1117176"/>
            <a:ext cx="934058" cy="1764000"/>
          </a:xfrm>
          <a:custGeom>
            <a:avLst/>
            <a:gdLst>
              <a:gd name="connsiteX0" fmla="*/ 0 w 934058"/>
              <a:gd name="connsiteY0" fmla="*/ 0 h 1764000"/>
              <a:gd name="connsiteX1" fmla="*/ 934058 w 934058"/>
              <a:gd name="connsiteY1" fmla="*/ 0 h 1764000"/>
              <a:gd name="connsiteX2" fmla="*/ 934058 w 934058"/>
              <a:gd name="connsiteY2" fmla="*/ 1764000 h 1764000"/>
              <a:gd name="connsiteX3" fmla="*/ 0 w 934058"/>
              <a:gd name="connsiteY3" fmla="*/ 1764000 h 1764000"/>
              <a:gd name="connsiteX4" fmla="*/ 0 w 934058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4058" h="1764000">
                <a:moveTo>
                  <a:pt x="0" y="0"/>
                </a:moveTo>
                <a:lnTo>
                  <a:pt x="934058" y="0"/>
                </a:lnTo>
                <a:lnTo>
                  <a:pt x="934058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48" t="434" r="208" b="50858"/>
          <a:stretch>
            <a:fillRect/>
          </a:stretch>
        </p:blipFill>
        <p:spPr>
          <a:xfrm>
            <a:off x="7446716" y="1119132"/>
            <a:ext cx="838519" cy="1764000"/>
          </a:xfrm>
          <a:custGeom>
            <a:avLst/>
            <a:gdLst>
              <a:gd name="connsiteX0" fmla="*/ 0 w 838519"/>
              <a:gd name="connsiteY0" fmla="*/ 0 h 1764000"/>
              <a:gd name="connsiteX1" fmla="*/ 838519 w 838519"/>
              <a:gd name="connsiteY1" fmla="*/ 0 h 1764000"/>
              <a:gd name="connsiteX2" fmla="*/ 838519 w 838519"/>
              <a:gd name="connsiteY2" fmla="*/ 1764000 h 1764000"/>
              <a:gd name="connsiteX3" fmla="*/ 0 w 838519"/>
              <a:gd name="connsiteY3" fmla="*/ 1764000 h 1764000"/>
              <a:gd name="connsiteX4" fmla="*/ 0 w 838519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519" h="1764000">
                <a:moveTo>
                  <a:pt x="0" y="0"/>
                </a:moveTo>
                <a:lnTo>
                  <a:pt x="838519" y="0"/>
                </a:lnTo>
                <a:lnTo>
                  <a:pt x="838519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3" t="50511" r="63192" b="781"/>
          <a:stretch>
            <a:fillRect/>
          </a:stretch>
        </p:blipFill>
        <p:spPr>
          <a:xfrm>
            <a:off x="2539867" y="3075806"/>
            <a:ext cx="838519" cy="1764000"/>
          </a:xfrm>
          <a:custGeom>
            <a:avLst/>
            <a:gdLst>
              <a:gd name="connsiteX0" fmla="*/ 0 w 838519"/>
              <a:gd name="connsiteY0" fmla="*/ 0 h 1764000"/>
              <a:gd name="connsiteX1" fmla="*/ 838519 w 838519"/>
              <a:gd name="connsiteY1" fmla="*/ 0 h 1764000"/>
              <a:gd name="connsiteX2" fmla="*/ 838519 w 838519"/>
              <a:gd name="connsiteY2" fmla="*/ 1764000 h 1764000"/>
              <a:gd name="connsiteX3" fmla="*/ 0 w 838519"/>
              <a:gd name="connsiteY3" fmla="*/ 1764000 h 1764000"/>
              <a:gd name="connsiteX4" fmla="*/ 0 w 838519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519" h="1764000">
                <a:moveTo>
                  <a:pt x="0" y="0"/>
                </a:moveTo>
                <a:lnTo>
                  <a:pt x="838519" y="0"/>
                </a:lnTo>
                <a:lnTo>
                  <a:pt x="838519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5" t="50721" r="38121" b="571"/>
          <a:stretch>
            <a:fillRect/>
          </a:stretch>
        </p:blipFill>
        <p:spPr>
          <a:xfrm>
            <a:off x="4775903" y="3092550"/>
            <a:ext cx="838519" cy="1764000"/>
          </a:xfrm>
          <a:custGeom>
            <a:avLst/>
            <a:gdLst>
              <a:gd name="connsiteX0" fmla="*/ 0 w 838519"/>
              <a:gd name="connsiteY0" fmla="*/ 0 h 1764000"/>
              <a:gd name="connsiteX1" fmla="*/ 838519 w 838519"/>
              <a:gd name="connsiteY1" fmla="*/ 0 h 1764000"/>
              <a:gd name="connsiteX2" fmla="*/ 838519 w 838519"/>
              <a:gd name="connsiteY2" fmla="*/ 1764000 h 1764000"/>
              <a:gd name="connsiteX3" fmla="*/ 0 w 838519"/>
              <a:gd name="connsiteY3" fmla="*/ 1764000 h 1764000"/>
              <a:gd name="connsiteX4" fmla="*/ 0 w 838519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519" h="1764000">
                <a:moveTo>
                  <a:pt x="0" y="0"/>
                </a:moveTo>
                <a:lnTo>
                  <a:pt x="838519" y="0"/>
                </a:lnTo>
                <a:lnTo>
                  <a:pt x="838519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1" t="50929" r="50495" b="363"/>
          <a:stretch>
            <a:fillRect/>
          </a:stretch>
        </p:blipFill>
        <p:spPr>
          <a:xfrm>
            <a:off x="3649953" y="3117100"/>
            <a:ext cx="838519" cy="1764000"/>
          </a:xfrm>
          <a:custGeom>
            <a:avLst/>
            <a:gdLst>
              <a:gd name="connsiteX0" fmla="*/ 0 w 838519"/>
              <a:gd name="connsiteY0" fmla="*/ 0 h 1764000"/>
              <a:gd name="connsiteX1" fmla="*/ 838519 w 838519"/>
              <a:gd name="connsiteY1" fmla="*/ 0 h 1764000"/>
              <a:gd name="connsiteX2" fmla="*/ 838519 w 838519"/>
              <a:gd name="connsiteY2" fmla="*/ 1764000 h 1764000"/>
              <a:gd name="connsiteX3" fmla="*/ 0 w 838519"/>
              <a:gd name="connsiteY3" fmla="*/ 1764000 h 1764000"/>
              <a:gd name="connsiteX4" fmla="*/ 0 w 838519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519" h="1764000">
                <a:moveTo>
                  <a:pt x="0" y="0"/>
                </a:moveTo>
                <a:lnTo>
                  <a:pt x="838519" y="0"/>
                </a:lnTo>
                <a:lnTo>
                  <a:pt x="838519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88" t="51102" r="368" b="190"/>
          <a:stretch>
            <a:fillRect/>
          </a:stretch>
        </p:blipFill>
        <p:spPr>
          <a:xfrm>
            <a:off x="8041203" y="3088512"/>
            <a:ext cx="838519" cy="1764000"/>
          </a:xfrm>
          <a:custGeom>
            <a:avLst/>
            <a:gdLst>
              <a:gd name="connsiteX0" fmla="*/ 0 w 838519"/>
              <a:gd name="connsiteY0" fmla="*/ 0 h 1764000"/>
              <a:gd name="connsiteX1" fmla="*/ 838519 w 838519"/>
              <a:gd name="connsiteY1" fmla="*/ 0 h 1764000"/>
              <a:gd name="connsiteX2" fmla="*/ 838519 w 838519"/>
              <a:gd name="connsiteY2" fmla="*/ 1764000 h 1764000"/>
              <a:gd name="connsiteX3" fmla="*/ 0 w 838519"/>
              <a:gd name="connsiteY3" fmla="*/ 1764000 h 1764000"/>
              <a:gd name="connsiteX4" fmla="*/ 0 w 838519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519" h="1764000">
                <a:moveTo>
                  <a:pt x="0" y="0"/>
                </a:moveTo>
                <a:lnTo>
                  <a:pt x="838519" y="0"/>
                </a:lnTo>
                <a:lnTo>
                  <a:pt x="838519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73" t="51138" r="25983" b="154"/>
          <a:stretch>
            <a:fillRect/>
          </a:stretch>
        </p:blipFill>
        <p:spPr>
          <a:xfrm>
            <a:off x="5883112" y="3092550"/>
            <a:ext cx="838519" cy="1764000"/>
          </a:xfrm>
          <a:custGeom>
            <a:avLst/>
            <a:gdLst>
              <a:gd name="connsiteX0" fmla="*/ 0 w 838519"/>
              <a:gd name="connsiteY0" fmla="*/ 0 h 1764000"/>
              <a:gd name="connsiteX1" fmla="*/ 838519 w 838519"/>
              <a:gd name="connsiteY1" fmla="*/ 0 h 1764000"/>
              <a:gd name="connsiteX2" fmla="*/ 838519 w 838519"/>
              <a:gd name="connsiteY2" fmla="*/ 1764000 h 1764000"/>
              <a:gd name="connsiteX3" fmla="*/ 0 w 838519"/>
              <a:gd name="connsiteY3" fmla="*/ 1764000 h 1764000"/>
              <a:gd name="connsiteX4" fmla="*/ 0 w 838519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519" h="1764000">
                <a:moveTo>
                  <a:pt x="0" y="0"/>
                </a:moveTo>
                <a:lnTo>
                  <a:pt x="838519" y="0"/>
                </a:lnTo>
                <a:lnTo>
                  <a:pt x="838519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" t="51152" r="88262" b="140"/>
          <a:stretch>
            <a:fillRect/>
          </a:stretch>
        </p:blipFill>
        <p:spPr>
          <a:xfrm>
            <a:off x="309778" y="3088512"/>
            <a:ext cx="838519" cy="1764000"/>
          </a:xfrm>
          <a:custGeom>
            <a:avLst/>
            <a:gdLst>
              <a:gd name="connsiteX0" fmla="*/ 0 w 838519"/>
              <a:gd name="connsiteY0" fmla="*/ 0 h 1764000"/>
              <a:gd name="connsiteX1" fmla="*/ 838519 w 838519"/>
              <a:gd name="connsiteY1" fmla="*/ 0 h 1764000"/>
              <a:gd name="connsiteX2" fmla="*/ 838519 w 838519"/>
              <a:gd name="connsiteY2" fmla="*/ 1764000 h 1764000"/>
              <a:gd name="connsiteX3" fmla="*/ 0 w 838519"/>
              <a:gd name="connsiteY3" fmla="*/ 1764000 h 1764000"/>
              <a:gd name="connsiteX4" fmla="*/ 0 w 838519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519" h="1764000">
                <a:moveTo>
                  <a:pt x="0" y="0"/>
                </a:moveTo>
                <a:lnTo>
                  <a:pt x="838519" y="0"/>
                </a:lnTo>
                <a:lnTo>
                  <a:pt x="838519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3" t="51293" r="75313"/>
          <a:stretch>
            <a:fillRect/>
          </a:stretch>
        </p:blipFill>
        <p:spPr>
          <a:xfrm>
            <a:off x="1451019" y="3080251"/>
            <a:ext cx="838519" cy="1763956"/>
          </a:xfrm>
          <a:custGeom>
            <a:avLst/>
            <a:gdLst>
              <a:gd name="connsiteX0" fmla="*/ 0 w 838519"/>
              <a:gd name="connsiteY0" fmla="*/ 0 h 1763956"/>
              <a:gd name="connsiteX1" fmla="*/ 838519 w 838519"/>
              <a:gd name="connsiteY1" fmla="*/ 0 h 1763956"/>
              <a:gd name="connsiteX2" fmla="*/ 838519 w 838519"/>
              <a:gd name="connsiteY2" fmla="*/ 1763956 h 1763956"/>
              <a:gd name="connsiteX3" fmla="*/ 0 w 838519"/>
              <a:gd name="connsiteY3" fmla="*/ 1763956 h 1763956"/>
              <a:gd name="connsiteX4" fmla="*/ 0 w 838519"/>
              <a:gd name="connsiteY4" fmla="*/ 0 h 1763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519" h="1763956">
                <a:moveTo>
                  <a:pt x="0" y="0"/>
                </a:moveTo>
                <a:lnTo>
                  <a:pt x="838519" y="0"/>
                </a:lnTo>
                <a:lnTo>
                  <a:pt x="838519" y="1763956"/>
                </a:lnTo>
                <a:lnTo>
                  <a:pt x="0" y="17639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3" t="51489" r="13253"/>
          <a:stretch>
            <a:fillRect/>
          </a:stretch>
        </p:blipFill>
        <p:spPr>
          <a:xfrm>
            <a:off x="6959309" y="3117100"/>
            <a:ext cx="838519" cy="1756877"/>
          </a:xfrm>
          <a:custGeom>
            <a:avLst/>
            <a:gdLst>
              <a:gd name="connsiteX0" fmla="*/ 0 w 838519"/>
              <a:gd name="connsiteY0" fmla="*/ 0 h 1756877"/>
              <a:gd name="connsiteX1" fmla="*/ 838519 w 838519"/>
              <a:gd name="connsiteY1" fmla="*/ 0 h 1756877"/>
              <a:gd name="connsiteX2" fmla="*/ 838519 w 838519"/>
              <a:gd name="connsiteY2" fmla="*/ 1756877 h 1756877"/>
              <a:gd name="connsiteX3" fmla="*/ 0 w 838519"/>
              <a:gd name="connsiteY3" fmla="*/ 1756877 h 1756877"/>
              <a:gd name="connsiteX4" fmla="*/ 0 w 838519"/>
              <a:gd name="connsiteY4" fmla="*/ 0 h 1756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519" h="1756877">
                <a:moveTo>
                  <a:pt x="0" y="0"/>
                </a:moveTo>
                <a:lnTo>
                  <a:pt x="838519" y="0"/>
                </a:lnTo>
                <a:lnTo>
                  <a:pt x="838519" y="1756877"/>
                </a:lnTo>
                <a:lnTo>
                  <a:pt x="0" y="175687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6" t="-72" r="43483" b="100000"/>
          <a:stretch>
            <a:fillRect/>
          </a:stretch>
        </p:blipFill>
        <p:spPr>
          <a:xfrm>
            <a:off x="4093013" y="1100832"/>
            <a:ext cx="936104" cy="2595"/>
          </a:xfrm>
          <a:custGeom>
            <a:avLst/>
            <a:gdLst>
              <a:gd name="connsiteX0" fmla="*/ 0 w 936104"/>
              <a:gd name="connsiteY0" fmla="*/ 0 h 2595"/>
              <a:gd name="connsiteX1" fmla="*/ 936104 w 936104"/>
              <a:gd name="connsiteY1" fmla="*/ 0 h 2595"/>
              <a:gd name="connsiteX2" fmla="*/ 936104 w 936104"/>
              <a:gd name="connsiteY2" fmla="*/ 2595 h 2595"/>
              <a:gd name="connsiteX3" fmla="*/ 0 w 936104"/>
              <a:gd name="connsiteY3" fmla="*/ 2595 h 2595"/>
              <a:gd name="connsiteX4" fmla="*/ 0 w 936104"/>
              <a:gd name="connsiteY4" fmla="*/ 0 h 2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6104" h="2595">
                <a:moveTo>
                  <a:pt x="0" y="0"/>
                </a:moveTo>
                <a:lnTo>
                  <a:pt x="936104" y="0"/>
                </a:lnTo>
                <a:lnTo>
                  <a:pt x="936104" y="2595"/>
                </a:lnTo>
                <a:lnTo>
                  <a:pt x="0" y="25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" t="380" r="100000" b="50912"/>
          <a:stretch>
            <a:fillRect/>
          </a:stretch>
        </p:blipFill>
        <p:spPr>
          <a:xfrm>
            <a:off x="774514" y="1117176"/>
            <a:ext cx="2046" cy="1764000"/>
          </a:xfrm>
          <a:custGeom>
            <a:avLst/>
            <a:gdLst>
              <a:gd name="connsiteX0" fmla="*/ 0 w 2046"/>
              <a:gd name="connsiteY0" fmla="*/ 0 h 1764000"/>
              <a:gd name="connsiteX1" fmla="*/ 2046 w 2046"/>
              <a:gd name="connsiteY1" fmla="*/ 0 h 1764000"/>
              <a:gd name="connsiteX2" fmla="*/ 2046 w 2046"/>
              <a:gd name="connsiteY2" fmla="*/ 1764000 h 1764000"/>
              <a:gd name="connsiteX3" fmla="*/ 0 w 2046"/>
              <a:gd name="connsiteY3" fmla="*/ 1764000 h 1764000"/>
              <a:gd name="connsiteX4" fmla="*/ 0 w 2046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6" h="1764000">
                <a:moveTo>
                  <a:pt x="0" y="0"/>
                </a:moveTo>
                <a:lnTo>
                  <a:pt x="2046" y="0"/>
                </a:lnTo>
                <a:lnTo>
                  <a:pt x="2046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3" t="100000" r="13253" b="-197"/>
          <a:stretch>
            <a:fillRect/>
          </a:stretch>
        </p:blipFill>
        <p:spPr>
          <a:xfrm>
            <a:off x="5980512" y="4845389"/>
            <a:ext cx="838519" cy="7123"/>
          </a:xfrm>
          <a:custGeom>
            <a:avLst/>
            <a:gdLst>
              <a:gd name="connsiteX0" fmla="*/ 0 w 838519"/>
              <a:gd name="connsiteY0" fmla="*/ 0 h 7123"/>
              <a:gd name="connsiteX1" fmla="*/ 838519 w 838519"/>
              <a:gd name="connsiteY1" fmla="*/ 0 h 7123"/>
              <a:gd name="connsiteX2" fmla="*/ 838519 w 838519"/>
              <a:gd name="connsiteY2" fmla="*/ 7123 h 7123"/>
              <a:gd name="connsiteX3" fmla="*/ 0 w 838519"/>
              <a:gd name="connsiteY3" fmla="*/ 7123 h 7123"/>
              <a:gd name="connsiteX4" fmla="*/ 0 w 838519"/>
              <a:gd name="connsiteY4" fmla="*/ 0 h 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519" h="7123">
                <a:moveTo>
                  <a:pt x="0" y="0"/>
                </a:moveTo>
                <a:lnTo>
                  <a:pt x="838519" y="0"/>
                </a:lnTo>
                <a:lnTo>
                  <a:pt x="838519" y="7123"/>
                </a:lnTo>
                <a:lnTo>
                  <a:pt x="0" y="712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Indicação – Serviços Auxiliares</a:t>
            </a:r>
          </a:p>
        </p:txBody>
      </p:sp>
    </p:spTree>
    <p:extLst>
      <p:ext uri="{BB962C8B-B14F-4D97-AF65-F5344CB8AC3E}">
        <p14:creationId xmlns:p14="http://schemas.microsoft.com/office/powerpoint/2010/main" val="128845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2" name="Imagem 31" descr="PED e DEF.png"/>
          <p:cNvPicPr>
            <a:picLocks noChangeAspect="1"/>
          </p:cNvPicPr>
          <p:nvPr/>
        </p:nvPicPr>
        <p:blipFill>
          <a:blip r:embed="rId3"/>
          <a:srcRect l="37236" t="80" r="36167" b="77685"/>
          <a:stretch>
            <a:fillRect/>
          </a:stretch>
        </p:blipFill>
        <p:spPr>
          <a:xfrm>
            <a:off x="1313336" y="1145959"/>
            <a:ext cx="684000" cy="828000"/>
          </a:xfrm>
          <a:custGeom>
            <a:avLst/>
            <a:gdLst>
              <a:gd name="connsiteX0" fmla="*/ 0 w 684000"/>
              <a:gd name="connsiteY0" fmla="*/ 0 h 828000"/>
              <a:gd name="connsiteX1" fmla="*/ 684000 w 684000"/>
              <a:gd name="connsiteY1" fmla="*/ 0 h 828000"/>
              <a:gd name="connsiteX2" fmla="*/ 684000 w 684000"/>
              <a:gd name="connsiteY2" fmla="*/ 828000 h 828000"/>
              <a:gd name="connsiteX3" fmla="*/ 0 w 684000"/>
              <a:gd name="connsiteY3" fmla="*/ 828000 h 828000"/>
              <a:gd name="connsiteX4" fmla="*/ 0 w 684000"/>
              <a:gd name="connsiteY4" fmla="*/ 0 h 8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828000">
                <a:moveTo>
                  <a:pt x="0" y="0"/>
                </a:moveTo>
                <a:lnTo>
                  <a:pt x="684000" y="0"/>
                </a:lnTo>
                <a:lnTo>
                  <a:pt x="684000" y="828000"/>
                </a:lnTo>
                <a:lnTo>
                  <a:pt x="0" y="82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Imagem 30" descr="PED e DEF.png"/>
          <p:cNvPicPr>
            <a:picLocks noChangeAspect="1"/>
          </p:cNvPicPr>
          <p:nvPr/>
        </p:nvPicPr>
        <p:blipFill>
          <a:blip r:embed="rId3"/>
          <a:srcRect l="73136" t="80" r="267" b="77685"/>
          <a:stretch>
            <a:fillRect/>
          </a:stretch>
        </p:blipFill>
        <p:spPr>
          <a:xfrm>
            <a:off x="3059832" y="1154487"/>
            <a:ext cx="684000" cy="828000"/>
          </a:xfrm>
          <a:custGeom>
            <a:avLst/>
            <a:gdLst>
              <a:gd name="connsiteX0" fmla="*/ 0 w 684000"/>
              <a:gd name="connsiteY0" fmla="*/ 0 h 828000"/>
              <a:gd name="connsiteX1" fmla="*/ 684000 w 684000"/>
              <a:gd name="connsiteY1" fmla="*/ 0 h 828000"/>
              <a:gd name="connsiteX2" fmla="*/ 684000 w 684000"/>
              <a:gd name="connsiteY2" fmla="*/ 828000 h 828000"/>
              <a:gd name="connsiteX3" fmla="*/ 0 w 684000"/>
              <a:gd name="connsiteY3" fmla="*/ 828000 h 828000"/>
              <a:gd name="connsiteX4" fmla="*/ 0 w 684000"/>
              <a:gd name="connsiteY4" fmla="*/ 0 h 8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828000">
                <a:moveTo>
                  <a:pt x="0" y="0"/>
                </a:moveTo>
                <a:lnTo>
                  <a:pt x="684000" y="0"/>
                </a:lnTo>
                <a:lnTo>
                  <a:pt x="684000" y="828000"/>
                </a:lnTo>
                <a:lnTo>
                  <a:pt x="0" y="82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Imagem 29" descr="PED e DEF.png"/>
          <p:cNvPicPr>
            <a:picLocks noChangeAspect="1"/>
          </p:cNvPicPr>
          <p:nvPr/>
        </p:nvPicPr>
        <p:blipFill>
          <a:blip r:embed="rId3"/>
          <a:srcRect l="267" t="185" r="73136" b="77580"/>
          <a:stretch>
            <a:fillRect/>
          </a:stretch>
        </p:blipFill>
        <p:spPr>
          <a:xfrm>
            <a:off x="362577" y="1149865"/>
            <a:ext cx="684000" cy="828000"/>
          </a:xfrm>
          <a:custGeom>
            <a:avLst/>
            <a:gdLst>
              <a:gd name="connsiteX0" fmla="*/ 0 w 684000"/>
              <a:gd name="connsiteY0" fmla="*/ 0 h 828000"/>
              <a:gd name="connsiteX1" fmla="*/ 684000 w 684000"/>
              <a:gd name="connsiteY1" fmla="*/ 0 h 828000"/>
              <a:gd name="connsiteX2" fmla="*/ 684000 w 684000"/>
              <a:gd name="connsiteY2" fmla="*/ 828000 h 828000"/>
              <a:gd name="connsiteX3" fmla="*/ 0 w 684000"/>
              <a:gd name="connsiteY3" fmla="*/ 828000 h 828000"/>
              <a:gd name="connsiteX4" fmla="*/ 0 w 684000"/>
              <a:gd name="connsiteY4" fmla="*/ 0 h 8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828000">
                <a:moveTo>
                  <a:pt x="0" y="0"/>
                </a:moveTo>
                <a:lnTo>
                  <a:pt x="684000" y="0"/>
                </a:lnTo>
                <a:lnTo>
                  <a:pt x="684000" y="828000"/>
                </a:lnTo>
                <a:lnTo>
                  <a:pt x="0" y="82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Imagem 28" descr="PED e DEF.png"/>
          <p:cNvPicPr>
            <a:picLocks noChangeAspect="1"/>
          </p:cNvPicPr>
          <p:nvPr/>
        </p:nvPicPr>
        <p:blipFill>
          <a:blip r:embed="rId3"/>
          <a:srcRect l="267" t="26321" r="73136" b="51444"/>
          <a:stretch>
            <a:fillRect/>
          </a:stretch>
        </p:blipFill>
        <p:spPr>
          <a:xfrm>
            <a:off x="362577" y="2123140"/>
            <a:ext cx="684000" cy="828000"/>
          </a:xfrm>
          <a:custGeom>
            <a:avLst/>
            <a:gdLst>
              <a:gd name="connsiteX0" fmla="*/ 0 w 684000"/>
              <a:gd name="connsiteY0" fmla="*/ 0 h 828000"/>
              <a:gd name="connsiteX1" fmla="*/ 684000 w 684000"/>
              <a:gd name="connsiteY1" fmla="*/ 0 h 828000"/>
              <a:gd name="connsiteX2" fmla="*/ 684000 w 684000"/>
              <a:gd name="connsiteY2" fmla="*/ 828000 h 828000"/>
              <a:gd name="connsiteX3" fmla="*/ 0 w 684000"/>
              <a:gd name="connsiteY3" fmla="*/ 828000 h 828000"/>
              <a:gd name="connsiteX4" fmla="*/ 0 w 684000"/>
              <a:gd name="connsiteY4" fmla="*/ 0 h 8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828000">
                <a:moveTo>
                  <a:pt x="0" y="0"/>
                </a:moveTo>
                <a:lnTo>
                  <a:pt x="684000" y="0"/>
                </a:lnTo>
                <a:lnTo>
                  <a:pt x="684000" y="828000"/>
                </a:lnTo>
                <a:lnTo>
                  <a:pt x="0" y="82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" name="Imagem 27" descr="PED e DEF.png"/>
          <p:cNvPicPr>
            <a:picLocks noChangeAspect="1"/>
          </p:cNvPicPr>
          <p:nvPr/>
        </p:nvPicPr>
        <p:blipFill>
          <a:blip r:embed="rId3"/>
          <a:srcRect l="36969" t="26321" r="36434" b="51444"/>
          <a:stretch>
            <a:fillRect/>
          </a:stretch>
        </p:blipFill>
        <p:spPr>
          <a:xfrm>
            <a:off x="1306461" y="2123140"/>
            <a:ext cx="684000" cy="828000"/>
          </a:xfrm>
          <a:custGeom>
            <a:avLst/>
            <a:gdLst>
              <a:gd name="connsiteX0" fmla="*/ 0 w 684000"/>
              <a:gd name="connsiteY0" fmla="*/ 0 h 828000"/>
              <a:gd name="connsiteX1" fmla="*/ 684000 w 684000"/>
              <a:gd name="connsiteY1" fmla="*/ 0 h 828000"/>
              <a:gd name="connsiteX2" fmla="*/ 684000 w 684000"/>
              <a:gd name="connsiteY2" fmla="*/ 828000 h 828000"/>
              <a:gd name="connsiteX3" fmla="*/ 0 w 684000"/>
              <a:gd name="connsiteY3" fmla="*/ 828000 h 828000"/>
              <a:gd name="connsiteX4" fmla="*/ 0 w 684000"/>
              <a:gd name="connsiteY4" fmla="*/ 0 h 8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828000">
                <a:moveTo>
                  <a:pt x="0" y="0"/>
                </a:moveTo>
                <a:lnTo>
                  <a:pt x="684000" y="0"/>
                </a:lnTo>
                <a:lnTo>
                  <a:pt x="684000" y="828000"/>
                </a:lnTo>
                <a:lnTo>
                  <a:pt x="0" y="82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" name="Imagem 26" descr="PED e DEF.png"/>
          <p:cNvPicPr>
            <a:picLocks noChangeAspect="1"/>
          </p:cNvPicPr>
          <p:nvPr/>
        </p:nvPicPr>
        <p:blipFill>
          <a:blip r:embed="rId3"/>
          <a:srcRect l="73136" t="26401" r="267" b="51364"/>
          <a:stretch>
            <a:fillRect/>
          </a:stretch>
        </p:blipFill>
        <p:spPr>
          <a:xfrm>
            <a:off x="3059832" y="2134654"/>
            <a:ext cx="684000" cy="828000"/>
          </a:xfrm>
          <a:custGeom>
            <a:avLst/>
            <a:gdLst>
              <a:gd name="connsiteX0" fmla="*/ 0 w 684000"/>
              <a:gd name="connsiteY0" fmla="*/ 0 h 828000"/>
              <a:gd name="connsiteX1" fmla="*/ 684000 w 684000"/>
              <a:gd name="connsiteY1" fmla="*/ 0 h 828000"/>
              <a:gd name="connsiteX2" fmla="*/ 684000 w 684000"/>
              <a:gd name="connsiteY2" fmla="*/ 828000 h 828000"/>
              <a:gd name="connsiteX3" fmla="*/ 0 w 684000"/>
              <a:gd name="connsiteY3" fmla="*/ 828000 h 828000"/>
              <a:gd name="connsiteX4" fmla="*/ 0 w 684000"/>
              <a:gd name="connsiteY4" fmla="*/ 0 h 8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828000">
                <a:moveTo>
                  <a:pt x="0" y="0"/>
                </a:moveTo>
                <a:lnTo>
                  <a:pt x="684000" y="0"/>
                </a:lnTo>
                <a:lnTo>
                  <a:pt x="684000" y="828000"/>
                </a:lnTo>
                <a:lnTo>
                  <a:pt x="0" y="82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Imagem 25" descr="PED e DEF.png"/>
          <p:cNvPicPr>
            <a:picLocks noChangeAspect="1"/>
          </p:cNvPicPr>
          <p:nvPr/>
        </p:nvPicPr>
        <p:blipFill>
          <a:blip r:embed="rId3"/>
          <a:srcRect l="37236" t="52597" r="36167" b="25168"/>
          <a:stretch>
            <a:fillRect/>
          </a:stretch>
        </p:blipFill>
        <p:spPr>
          <a:xfrm>
            <a:off x="1313336" y="3101613"/>
            <a:ext cx="684000" cy="828000"/>
          </a:xfrm>
          <a:custGeom>
            <a:avLst/>
            <a:gdLst>
              <a:gd name="connsiteX0" fmla="*/ 0 w 684000"/>
              <a:gd name="connsiteY0" fmla="*/ 0 h 828000"/>
              <a:gd name="connsiteX1" fmla="*/ 684000 w 684000"/>
              <a:gd name="connsiteY1" fmla="*/ 0 h 828000"/>
              <a:gd name="connsiteX2" fmla="*/ 684000 w 684000"/>
              <a:gd name="connsiteY2" fmla="*/ 828000 h 828000"/>
              <a:gd name="connsiteX3" fmla="*/ 0 w 684000"/>
              <a:gd name="connsiteY3" fmla="*/ 828000 h 828000"/>
              <a:gd name="connsiteX4" fmla="*/ 0 w 684000"/>
              <a:gd name="connsiteY4" fmla="*/ 0 h 8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828000">
                <a:moveTo>
                  <a:pt x="0" y="0"/>
                </a:moveTo>
                <a:lnTo>
                  <a:pt x="684000" y="0"/>
                </a:lnTo>
                <a:lnTo>
                  <a:pt x="684000" y="828000"/>
                </a:lnTo>
                <a:lnTo>
                  <a:pt x="0" y="82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" name="Imagem 24" descr="PED e DEF.png"/>
          <p:cNvPicPr>
            <a:picLocks noChangeAspect="1"/>
          </p:cNvPicPr>
          <p:nvPr/>
        </p:nvPicPr>
        <p:blipFill>
          <a:blip r:embed="rId3"/>
          <a:srcRect l="73136" t="52826" r="267" b="24938"/>
          <a:stretch>
            <a:fillRect/>
          </a:stretch>
        </p:blipFill>
        <p:spPr>
          <a:xfrm>
            <a:off x="3059832" y="3118693"/>
            <a:ext cx="684000" cy="828000"/>
          </a:xfrm>
          <a:custGeom>
            <a:avLst/>
            <a:gdLst>
              <a:gd name="connsiteX0" fmla="*/ 0 w 684000"/>
              <a:gd name="connsiteY0" fmla="*/ 0 h 828000"/>
              <a:gd name="connsiteX1" fmla="*/ 684000 w 684000"/>
              <a:gd name="connsiteY1" fmla="*/ 0 h 828000"/>
              <a:gd name="connsiteX2" fmla="*/ 684000 w 684000"/>
              <a:gd name="connsiteY2" fmla="*/ 828000 h 828000"/>
              <a:gd name="connsiteX3" fmla="*/ 0 w 684000"/>
              <a:gd name="connsiteY3" fmla="*/ 828000 h 828000"/>
              <a:gd name="connsiteX4" fmla="*/ 0 w 684000"/>
              <a:gd name="connsiteY4" fmla="*/ 0 h 8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828000">
                <a:moveTo>
                  <a:pt x="0" y="0"/>
                </a:moveTo>
                <a:lnTo>
                  <a:pt x="684000" y="0"/>
                </a:lnTo>
                <a:lnTo>
                  <a:pt x="684000" y="828000"/>
                </a:lnTo>
                <a:lnTo>
                  <a:pt x="0" y="82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Imagem 23" descr="PED e DEF.png"/>
          <p:cNvPicPr>
            <a:picLocks noChangeAspect="1"/>
          </p:cNvPicPr>
          <p:nvPr/>
        </p:nvPicPr>
        <p:blipFill>
          <a:blip r:embed="rId3"/>
          <a:srcRect l="267" t="53011" r="73136" b="24754"/>
          <a:stretch>
            <a:fillRect/>
          </a:stretch>
        </p:blipFill>
        <p:spPr>
          <a:xfrm>
            <a:off x="362577" y="3117040"/>
            <a:ext cx="684000" cy="828000"/>
          </a:xfrm>
          <a:custGeom>
            <a:avLst/>
            <a:gdLst>
              <a:gd name="connsiteX0" fmla="*/ 0 w 684000"/>
              <a:gd name="connsiteY0" fmla="*/ 0 h 828000"/>
              <a:gd name="connsiteX1" fmla="*/ 684000 w 684000"/>
              <a:gd name="connsiteY1" fmla="*/ 0 h 828000"/>
              <a:gd name="connsiteX2" fmla="*/ 684000 w 684000"/>
              <a:gd name="connsiteY2" fmla="*/ 828000 h 828000"/>
              <a:gd name="connsiteX3" fmla="*/ 0 w 684000"/>
              <a:gd name="connsiteY3" fmla="*/ 828000 h 828000"/>
              <a:gd name="connsiteX4" fmla="*/ 0 w 684000"/>
              <a:gd name="connsiteY4" fmla="*/ 0 h 8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828000">
                <a:moveTo>
                  <a:pt x="0" y="0"/>
                </a:moveTo>
                <a:lnTo>
                  <a:pt x="684000" y="0"/>
                </a:lnTo>
                <a:lnTo>
                  <a:pt x="684000" y="828000"/>
                </a:lnTo>
                <a:lnTo>
                  <a:pt x="0" y="82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Imagem 22" descr="PED e DEF.png"/>
          <p:cNvPicPr>
            <a:picLocks noChangeAspect="1"/>
          </p:cNvPicPr>
          <p:nvPr/>
        </p:nvPicPr>
        <p:blipFill>
          <a:blip r:embed="rId3"/>
          <a:srcRect l="73136" t="77782" r="267"/>
          <a:stretch>
            <a:fillRect/>
          </a:stretch>
        </p:blipFill>
        <p:spPr>
          <a:xfrm>
            <a:off x="3059832" y="4048006"/>
            <a:ext cx="684000" cy="827359"/>
          </a:xfrm>
          <a:custGeom>
            <a:avLst/>
            <a:gdLst>
              <a:gd name="connsiteX0" fmla="*/ 0 w 684000"/>
              <a:gd name="connsiteY0" fmla="*/ 0 h 827359"/>
              <a:gd name="connsiteX1" fmla="*/ 684000 w 684000"/>
              <a:gd name="connsiteY1" fmla="*/ 0 h 827359"/>
              <a:gd name="connsiteX2" fmla="*/ 684000 w 684000"/>
              <a:gd name="connsiteY2" fmla="*/ 827359 h 827359"/>
              <a:gd name="connsiteX3" fmla="*/ 0 w 684000"/>
              <a:gd name="connsiteY3" fmla="*/ 827359 h 827359"/>
              <a:gd name="connsiteX4" fmla="*/ 0 w 684000"/>
              <a:gd name="connsiteY4" fmla="*/ 0 h 827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827359">
                <a:moveTo>
                  <a:pt x="0" y="0"/>
                </a:moveTo>
                <a:lnTo>
                  <a:pt x="684000" y="0"/>
                </a:lnTo>
                <a:lnTo>
                  <a:pt x="684000" y="827359"/>
                </a:lnTo>
                <a:lnTo>
                  <a:pt x="0" y="82735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" name="Imagem 21" descr="PED e DEF.png"/>
          <p:cNvPicPr>
            <a:picLocks noChangeAspect="1"/>
          </p:cNvPicPr>
          <p:nvPr/>
        </p:nvPicPr>
        <p:blipFill>
          <a:blip r:embed="rId3"/>
          <a:srcRect l="36913" t="77825" r="36490"/>
          <a:stretch>
            <a:fillRect/>
          </a:stretch>
        </p:blipFill>
        <p:spPr>
          <a:xfrm>
            <a:off x="1293116" y="4041060"/>
            <a:ext cx="684000" cy="825777"/>
          </a:xfrm>
          <a:custGeom>
            <a:avLst/>
            <a:gdLst>
              <a:gd name="connsiteX0" fmla="*/ 0 w 684000"/>
              <a:gd name="connsiteY0" fmla="*/ 0 h 825777"/>
              <a:gd name="connsiteX1" fmla="*/ 684000 w 684000"/>
              <a:gd name="connsiteY1" fmla="*/ 0 h 825777"/>
              <a:gd name="connsiteX2" fmla="*/ 684000 w 684000"/>
              <a:gd name="connsiteY2" fmla="*/ 825777 h 825777"/>
              <a:gd name="connsiteX3" fmla="*/ 0 w 684000"/>
              <a:gd name="connsiteY3" fmla="*/ 825777 h 825777"/>
              <a:gd name="connsiteX4" fmla="*/ 0 w 684000"/>
              <a:gd name="connsiteY4" fmla="*/ 0 h 825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825777">
                <a:moveTo>
                  <a:pt x="0" y="0"/>
                </a:moveTo>
                <a:lnTo>
                  <a:pt x="684000" y="0"/>
                </a:lnTo>
                <a:lnTo>
                  <a:pt x="684000" y="825777"/>
                </a:lnTo>
                <a:lnTo>
                  <a:pt x="0" y="82577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Imagem 19" descr="PED e DEF.png"/>
          <p:cNvPicPr>
            <a:picLocks noChangeAspect="1"/>
          </p:cNvPicPr>
          <p:nvPr/>
        </p:nvPicPr>
        <p:blipFill>
          <a:blip r:embed="rId3"/>
          <a:srcRect l="36913" t="100000" r="36490" b="-60"/>
          <a:stretch>
            <a:fillRect/>
          </a:stretch>
        </p:blipFill>
        <p:spPr>
          <a:xfrm>
            <a:off x="1305031" y="4866837"/>
            <a:ext cx="684000" cy="2223"/>
          </a:xfrm>
          <a:custGeom>
            <a:avLst/>
            <a:gdLst>
              <a:gd name="connsiteX0" fmla="*/ 0 w 684000"/>
              <a:gd name="connsiteY0" fmla="*/ 0 h 2223"/>
              <a:gd name="connsiteX1" fmla="*/ 684000 w 684000"/>
              <a:gd name="connsiteY1" fmla="*/ 0 h 2223"/>
              <a:gd name="connsiteX2" fmla="*/ 684000 w 684000"/>
              <a:gd name="connsiteY2" fmla="*/ 2223 h 2223"/>
              <a:gd name="connsiteX3" fmla="*/ 0 w 684000"/>
              <a:gd name="connsiteY3" fmla="*/ 2223 h 2223"/>
              <a:gd name="connsiteX4" fmla="*/ 0 w 684000"/>
              <a:gd name="connsiteY4" fmla="*/ 0 h 2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2223">
                <a:moveTo>
                  <a:pt x="0" y="0"/>
                </a:moveTo>
                <a:lnTo>
                  <a:pt x="684000" y="0"/>
                </a:lnTo>
                <a:lnTo>
                  <a:pt x="684000" y="2223"/>
                </a:lnTo>
                <a:lnTo>
                  <a:pt x="0" y="222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" name="Imagem 18" descr="PED e DEF.png"/>
          <p:cNvPicPr>
            <a:picLocks noChangeAspect="1"/>
          </p:cNvPicPr>
          <p:nvPr/>
        </p:nvPicPr>
        <p:blipFill>
          <a:blip r:embed="rId3"/>
          <a:srcRect l="73136" t="100000" r="267" b="-17"/>
          <a:stretch>
            <a:fillRect/>
          </a:stretch>
        </p:blipFill>
        <p:spPr>
          <a:xfrm>
            <a:off x="3059832" y="4875365"/>
            <a:ext cx="684000" cy="641"/>
          </a:xfrm>
          <a:custGeom>
            <a:avLst/>
            <a:gdLst>
              <a:gd name="connsiteX0" fmla="*/ 0 w 684000"/>
              <a:gd name="connsiteY0" fmla="*/ 0 h 641"/>
              <a:gd name="connsiteX1" fmla="*/ 684000 w 684000"/>
              <a:gd name="connsiteY1" fmla="*/ 0 h 641"/>
              <a:gd name="connsiteX2" fmla="*/ 684000 w 684000"/>
              <a:gd name="connsiteY2" fmla="*/ 641 h 641"/>
              <a:gd name="connsiteX3" fmla="*/ 0 w 684000"/>
              <a:gd name="connsiteY3" fmla="*/ 641 h 641"/>
              <a:gd name="connsiteX4" fmla="*/ 0 w 684000"/>
              <a:gd name="connsiteY4" fmla="*/ 0 h 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641">
                <a:moveTo>
                  <a:pt x="0" y="0"/>
                </a:moveTo>
                <a:lnTo>
                  <a:pt x="684000" y="0"/>
                </a:lnTo>
                <a:lnTo>
                  <a:pt x="684000" y="641"/>
                </a:lnTo>
                <a:lnTo>
                  <a:pt x="0" y="64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Imagem 47" descr="Placas Pedestres.jpg"/>
          <p:cNvPicPr>
            <a:picLocks noChangeAspect="1"/>
          </p:cNvPicPr>
          <p:nvPr/>
        </p:nvPicPr>
        <p:blipFill>
          <a:blip r:embed="rId4"/>
          <a:srcRect l="34343" t="1696" r="34243" b="69864"/>
          <a:stretch>
            <a:fillRect/>
          </a:stretch>
        </p:blipFill>
        <p:spPr>
          <a:xfrm>
            <a:off x="4785428" y="1861858"/>
            <a:ext cx="1728000" cy="612000"/>
          </a:xfrm>
          <a:custGeom>
            <a:avLst/>
            <a:gdLst>
              <a:gd name="connsiteX0" fmla="*/ 0 w 1728000"/>
              <a:gd name="connsiteY0" fmla="*/ 0 h 612000"/>
              <a:gd name="connsiteX1" fmla="*/ 1728000 w 1728000"/>
              <a:gd name="connsiteY1" fmla="*/ 0 h 612000"/>
              <a:gd name="connsiteX2" fmla="*/ 1728000 w 1728000"/>
              <a:gd name="connsiteY2" fmla="*/ 612000 h 612000"/>
              <a:gd name="connsiteX3" fmla="*/ 0 w 1728000"/>
              <a:gd name="connsiteY3" fmla="*/ 612000 h 612000"/>
              <a:gd name="connsiteX4" fmla="*/ 0 w 1728000"/>
              <a:gd name="connsiteY4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000" h="612000">
                <a:moveTo>
                  <a:pt x="0" y="0"/>
                </a:moveTo>
                <a:lnTo>
                  <a:pt x="1728000" y="0"/>
                </a:lnTo>
                <a:lnTo>
                  <a:pt x="1728000" y="612000"/>
                </a:lnTo>
                <a:lnTo>
                  <a:pt x="0" y="612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Imagem 46" descr="Placas Pedestres.jpg"/>
          <p:cNvPicPr>
            <a:picLocks noChangeAspect="1"/>
          </p:cNvPicPr>
          <p:nvPr/>
        </p:nvPicPr>
        <p:blipFill>
          <a:blip r:embed="rId4"/>
          <a:srcRect l="1102" t="2098" r="67484" b="69462"/>
          <a:stretch>
            <a:fillRect/>
          </a:stretch>
        </p:blipFill>
        <p:spPr>
          <a:xfrm>
            <a:off x="5716658" y="1104182"/>
            <a:ext cx="1728000" cy="612000"/>
          </a:xfrm>
          <a:custGeom>
            <a:avLst/>
            <a:gdLst>
              <a:gd name="connsiteX0" fmla="*/ 0 w 1728000"/>
              <a:gd name="connsiteY0" fmla="*/ 0 h 612000"/>
              <a:gd name="connsiteX1" fmla="*/ 1728000 w 1728000"/>
              <a:gd name="connsiteY1" fmla="*/ 0 h 612000"/>
              <a:gd name="connsiteX2" fmla="*/ 1728000 w 1728000"/>
              <a:gd name="connsiteY2" fmla="*/ 612000 h 612000"/>
              <a:gd name="connsiteX3" fmla="*/ 0 w 1728000"/>
              <a:gd name="connsiteY3" fmla="*/ 612000 h 612000"/>
              <a:gd name="connsiteX4" fmla="*/ 0 w 1728000"/>
              <a:gd name="connsiteY4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000" h="612000">
                <a:moveTo>
                  <a:pt x="0" y="0"/>
                </a:moveTo>
                <a:lnTo>
                  <a:pt x="1728000" y="0"/>
                </a:lnTo>
                <a:lnTo>
                  <a:pt x="1728000" y="612000"/>
                </a:lnTo>
                <a:lnTo>
                  <a:pt x="0" y="612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Imagem 45" descr="Placas Pedestres.jpg"/>
          <p:cNvPicPr>
            <a:picLocks noChangeAspect="1"/>
          </p:cNvPicPr>
          <p:nvPr/>
        </p:nvPicPr>
        <p:blipFill>
          <a:blip r:embed="rId4"/>
          <a:srcRect l="67889" t="2098" r="697" b="69462"/>
          <a:stretch>
            <a:fillRect/>
          </a:stretch>
        </p:blipFill>
        <p:spPr>
          <a:xfrm>
            <a:off x="6729548" y="1861858"/>
            <a:ext cx="1728000" cy="612000"/>
          </a:xfrm>
          <a:custGeom>
            <a:avLst/>
            <a:gdLst>
              <a:gd name="connsiteX0" fmla="*/ 0 w 1728000"/>
              <a:gd name="connsiteY0" fmla="*/ 0 h 612000"/>
              <a:gd name="connsiteX1" fmla="*/ 1728000 w 1728000"/>
              <a:gd name="connsiteY1" fmla="*/ 0 h 612000"/>
              <a:gd name="connsiteX2" fmla="*/ 1728000 w 1728000"/>
              <a:gd name="connsiteY2" fmla="*/ 612000 h 612000"/>
              <a:gd name="connsiteX3" fmla="*/ 0 w 1728000"/>
              <a:gd name="connsiteY3" fmla="*/ 612000 h 612000"/>
              <a:gd name="connsiteX4" fmla="*/ 0 w 1728000"/>
              <a:gd name="connsiteY4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000" h="612000">
                <a:moveTo>
                  <a:pt x="0" y="0"/>
                </a:moveTo>
                <a:lnTo>
                  <a:pt x="1728000" y="0"/>
                </a:lnTo>
                <a:lnTo>
                  <a:pt x="1728000" y="612000"/>
                </a:lnTo>
                <a:lnTo>
                  <a:pt x="0" y="612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5" name="Imagem 44" descr="Placas Pedestres.jpg"/>
          <p:cNvPicPr>
            <a:picLocks noChangeAspect="1"/>
          </p:cNvPicPr>
          <p:nvPr/>
        </p:nvPicPr>
        <p:blipFill>
          <a:blip r:embed="rId4"/>
          <a:srcRect l="994" t="35308" r="67592" b="36252"/>
          <a:stretch>
            <a:fillRect/>
          </a:stretch>
        </p:blipFill>
        <p:spPr>
          <a:xfrm>
            <a:off x="4785428" y="2632695"/>
            <a:ext cx="1728000" cy="612000"/>
          </a:xfrm>
          <a:custGeom>
            <a:avLst/>
            <a:gdLst>
              <a:gd name="connsiteX0" fmla="*/ 0 w 1728000"/>
              <a:gd name="connsiteY0" fmla="*/ 0 h 612000"/>
              <a:gd name="connsiteX1" fmla="*/ 1728000 w 1728000"/>
              <a:gd name="connsiteY1" fmla="*/ 0 h 612000"/>
              <a:gd name="connsiteX2" fmla="*/ 1728000 w 1728000"/>
              <a:gd name="connsiteY2" fmla="*/ 612000 h 612000"/>
              <a:gd name="connsiteX3" fmla="*/ 0 w 1728000"/>
              <a:gd name="connsiteY3" fmla="*/ 612000 h 612000"/>
              <a:gd name="connsiteX4" fmla="*/ 0 w 1728000"/>
              <a:gd name="connsiteY4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000" h="612000">
                <a:moveTo>
                  <a:pt x="0" y="0"/>
                </a:moveTo>
                <a:lnTo>
                  <a:pt x="1728000" y="0"/>
                </a:lnTo>
                <a:lnTo>
                  <a:pt x="1728000" y="612000"/>
                </a:lnTo>
                <a:lnTo>
                  <a:pt x="0" y="612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Imagem 43" descr="Placas Pedestres.jpg"/>
          <p:cNvPicPr>
            <a:picLocks noChangeAspect="1"/>
          </p:cNvPicPr>
          <p:nvPr/>
        </p:nvPicPr>
        <p:blipFill>
          <a:blip r:embed="rId4"/>
          <a:srcRect l="34343" t="35780" r="34243" b="35780"/>
          <a:stretch>
            <a:fillRect/>
          </a:stretch>
        </p:blipFill>
        <p:spPr>
          <a:xfrm>
            <a:off x="6709040" y="2631567"/>
            <a:ext cx="1728000" cy="612000"/>
          </a:xfrm>
          <a:custGeom>
            <a:avLst/>
            <a:gdLst>
              <a:gd name="connsiteX0" fmla="*/ 0 w 1728000"/>
              <a:gd name="connsiteY0" fmla="*/ 0 h 612000"/>
              <a:gd name="connsiteX1" fmla="*/ 1728000 w 1728000"/>
              <a:gd name="connsiteY1" fmla="*/ 0 h 612000"/>
              <a:gd name="connsiteX2" fmla="*/ 1728000 w 1728000"/>
              <a:gd name="connsiteY2" fmla="*/ 612000 h 612000"/>
              <a:gd name="connsiteX3" fmla="*/ 0 w 1728000"/>
              <a:gd name="connsiteY3" fmla="*/ 612000 h 612000"/>
              <a:gd name="connsiteX4" fmla="*/ 0 w 1728000"/>
              <a:gd name="connsiteY4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000" h="612000">
                <a:moveTo>
                  <a:pt x="0" y="0"/>
                </a:moveTo>
                <a:lnTo>
                  <a:pt x="1728000" y="0"/>
                </a:lnTo>
                <a:lnTo>
                  <a:pt x="1728000" y="612000"/>
                </a:lnTo>
                <a:lnTo>
                  <a:pt x="0" y="612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3" name="Imagem 42" descr="Placas Pedestres.jpg"/>
          <p:cNvPicPr>
            <a:picLocks noChangeAspect="1"/>
          </p:cNvPicPr>
          <p:nvPr/>
        </p:nvPicPr>
        <p:blipFill>
          <a:blip r:embed="rId4"/>
          <a:srcRect l="67889" t="35780" r="697" b="35780"/>
          <a:stretch>
            <a:fillRect/>
          </a:stretch>
        </p:blipFill>
        <p:spPr>
          <a:xfrm>
            <a:off x="5716658" y="4200526"/>
            <a:ext cx="1728000" cy="612000"/>
          </a:xfrm>
          <a:custGeom>
            <a:avLst/>
            <a:gdLst>
              <a:gd name="connsiteX0" fmla="*/ 0 w 1728000"/>
              <a:gd name="connsiteY0" fmla="*/ 0 h 612000"/>
              <a:gd name="connsiteX1" fmla="*/ 1728000 w 1728000"/>
              <a:gd name="connsiteY1" fmla="*/ 0 h 612000"/>
              <a:gd name="connsiteX2" fmla="*/ 1728000 w 1728000"/>
              <a:gd name="connsiteY2" fmla="*/ 612000 h 612000"/>
              <a:gd name="connsiteX3" fmla="*/ 0 w 1728000"/>
              <a:gd name="connsiteY3" fmla="*/ 612000 h 612000"/>
              <a:gd name="connsiteX4" fmla="*/ 0 w 1728000"/>
              <a:gd name="connsiteY4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000" h="612000">
                <a:moveTo>
                  <a:pt x="0" y="0"/>
                </a:moveTo>
                <a:lnTo>
                  <a:pt x="1728000" y="0"/>
                </a:lnTo>
                <a:lnTo>
                  <a:pt x="1728000" y="612000"/>
                </a:lnTo>
                <a:lnTo>
                  <a:pt x="0" y="612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Imagem 41" descr="Placas Pedestres.jpg"/>
          <p:cNvPicPr>
            <a:picLocks noChangeAspect="1"/>
          </p:cNvPicPr>
          <p:nvPr/>
        </p:nvPicPr>
        <p:blipFill>
          <a:blip r:embed="rId4"/>
          <a:srcRect l="647" t="68590" r="67939" b="2970"/>
          <a:stretch>
            <a:fillRect/>
          </a:stretch>
        </p:blipFill>
        <p:spPr>
          <a:xfrm>
            <a:off x="4785428" y="3403532"/>
            <a:ext cx="1728000" cy="612000"/>
          </a:xfrm>
          <a:custGeom>
            <a:avLst/>
            <a:gdLst>
              <a:gd name="connsiteX0" fmla="*/ 0 w 1728000"/>
              <a:gd name="connsiteY0" fmla="*/ 0 h 612000"/>
              <a:gd name="connsiteX1" fmla="*/ 1728000 w 1728000"/>
              <a:gd name="connsiteY1" fmla="*/ 0 h 612000"/>
              <a:gd name="connsiteX2" fmla="*/ 1728000 w 1728000"/>
              <a:gd name="connsiteY2" fmla="*/ 612000 h 612000"/>
              <a:gd name="connsiteX3" fmla="*/ 0 w 1728000"/>
              <a:gd name="connsiteY3" fmla="*/ 612000 h 612000"/>
              <a:gd name="connsiteX4" fmla="*/ 0 w 1728000"/>
              <a:gd name="connsiteY4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000" h="612000">
                <a:moveTo>
                  <a:pt x="0" y="0"/>
                </a:moveTo>
                <a:lnTo>
                  <a:pt x="1728000" y="0"/>
                </a:lnTo>
                <a:lnTo>
                  <a:pt x="1728000" y="612000"/>
                </a:lnTo>
                <a:lnTo>
                  <a:pt x="0" y="612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1" name="Imagem 40" descr="Placas Pedestres.jpg"/>
          <p:cNvPicPr>
            <a:picLocks noChangeAspect="1"/>
          </p:cNvPicPr>
          <p:nvPr/>
        </p:nvPicPr>
        <p:blipFill>
          <a:blip r:embed="rId4"/>
          <a:srcRect l="34343" t="69067" r="34243" b="2493"/>
          <a:stretch>
            <a:fillRect/>
          </a:stretch>
        </p:blipFill>
        <p:spPr>
          <a:xfrm>
            <a:off x="6732432" y="3423851"/>
            <a:ext cx="1728000" cy="612000"/>
          </a:xfrm>
          <a:custGeom>
            <a:avLst/>
            <a:gdLst>
              <a:gd name="connsiteX0" fmla="*/ 0 w 1728000"/>
              <a:gd name="connsiteY0" fmla="*/ 0 h 612000"/>
              <a:gd name="connsiteX1" fmla="*/ 1728000 w 1728000"/>
              <a:gd name="connsiteY1" fmla="*/ 0 h 612000"/>
              <a:gd name="connsiteX2" fmla="*/ 1728000 w 1728000"/>
              <a:gd name="connsiteY2" fmla="*/ 612000 h 612000"/>
              <a:gd name="connsiteX3" fmla="*/ 0 w 1728000"/>
              <a:gd name="connsiteY3" fmla="*/ 612000 h 612000"/>
              <a:gd name="connsiteX4" fmla="*/ 0 w 1728000"/>
              <a:gd name="connsiteY4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000" h="612000">
                <a:moveTo>
                  <a:pt x="0" y="0"/>
                </a:moveTo>
                <a:lnTo>
                  <a:pt x="1728000" y="0"/>
                </a:lnTo>
                <a:lnTo>
                  <a:pt x="1728000" y="612000"/>
                </a:lnTo>
                <a:lnTo>
                  <a:pt x="0" y="612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503846" cy="484816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14282" y="577298"/>
            <a:ext cx="43577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Pedestre | Pessoa com deficiência </a:t>
            </a:r>
          </a:p>
        </p:txBody>
      </p:sp>
    </p:spTree>
    <p:extLst>
      <p:ext uri="{BB962C8B-B14F-4D97-AF65-F5344CB8AC3E}">
        <p14:creationId xmlns:p14="http://schemas.microsoft.com/office/powerpoint/2010/main" val="346729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m 7" descr="advertencia especial onibus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1347614"/>
            <a:ext cx="4771648" cy="292896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PLACAS DIAGRAMADAS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6017560-1209-0423-AAD1-0CC31F3888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8777" y="1132502"/>
            <a:ext cx="2522776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367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SE - Instrutor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VLT – Veículo Leve sobre Trilhos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/>
          <a:srcRect l="15139" t="16861" r="19260" b="5987"/>
          <a:stretch/>
        </p:blipFill>
        <p:spPr>
          <a:xfrm>
            <a:off x="323528" y="1563638"/>
            <a:ext cx="4464496" cy="295343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/>
          <a:srcRect l="15677" t="40553" r="23461" b="7050"/>
          <a:stretch/>
        </p:blipFill>
        <p:spPr>
          <a:xfrm>
            <a:off x="5076056" y="2427734"/>
            <a:ext cx="3744417" cy="1813293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779662"/>
            <a:ext cx="3168352" cy="55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379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026" descr="BASE - Instrutor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Ciclistas e Pedestres </a:t>
            </a:r>
            <a:r>
              <a:rPr lang="pt-BR" sz="1000" dirty="0"/>
              <a:t>(Res. 973/22 Contran)</a:t>
            </a:r>
            <a:r>
              <a:rPr lang="pt-BR" sz="2200" b="1" dirty="0"/>
              <a:t> </a:t>
            </a:r>
          </a:p>
        </p:txBody>
      </p:sp>
      <p:pic>
        <p:nvPicPr>
          <p:cNvPr id="1026" name="Picture 2" descr="Ministério cria duas novas sinalizações relacionadas à bicicleta - Brasil -  Estadão">
            <a:extLst>
              <a:ext uri="{FF2B5EF4-FFF2-40B4-BE49-F238E27FC236}">
                <a16:creationId xmlns:a16="http://schemas.microsoft.com/office/drawing/2014/main" id="{ACF38283-80CF-4ABF-B559-2B37D118D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504" y="2149372"/>
            <a:ext cx="172819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E4FF199E-19E7-477B-9ADA-2BBC3B0F6E1A}"/>
              </a:ext>
            </a:extLst>
          </p:cNvPr>
          <p:cNvSpPr/>
          <p:nvPr/>
        </p:nvSpPr>
        <p:spPr>
          <a:xfrm>
            <a:off x="2320077" y="1190977"/>
            <a:ext cx="2393649" cy="8041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Circulação compartilhada de ciclistas e pedestres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6901DD08-BDAF-4D00-ABE7-2437C49A08A8}"/>
              </a:ext>
            </a:extLst>
          </p:cNvPr>
          <p:cNvSpPr/>
          <p:nvPr/>
        </p:nvSpPr>
        <p:spPr>
          <a:xfrm>
            <a:off x="5580112" y="1635646"/>
            <a:ext cx="3323668" cy="2737995"/>
          </a:xfrm>
          <a:prstGeom prst="roundRect">
            <a:avLst>
              <a:gd name="adj" fmla="val 97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80000" tIns="180000" rIns="180000" bIns="180000" rtlCol="0" anchor="ctr"/>
          <a:lstStyle/>
          <a:p>
            <a:pPr algn="l"/>
            <a:r>
              <a:rPr lang="pt-BR" sz="2000" dirty="0">
                <a:solidFill>
                  <a:schemeClr val="tx1"/>
                </a:solidFill>
                <a:latin typeface="+mj-lt"/>
                <a:cs typeface="Calibri" pitchFamily="34" charset="0"/>
              </a:rPr>
              <a:t>Utilizada em </a:t>
            </a:r>
            <a:r>
              <a:rPr lang="pt-BR" sz="200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pt-BR" sz="2000" b="1" i="0" u="none" strike="noStrike" baseline="0" dirty="0">
                <a:solidFill>
                  <a:srgbClr val="000000"/>
                </a:solidFill>
                <a:latin typeface="+mj-lt"/>
              </a:rPr>
              <a:t>calçada</a:t>
            </a:r>
            <a:r>
              <a:rPr lang="pt-BR" sz="2000" i="0" u="none" strike="noStrike" baseline="0" dirty="0">
                <a:solidFill>
                  <a:srgbClr val="000000"/>
                </a:solidFill>
                <a:latin typeface="+mj-lt"/>
              </a:rPr>
              <a:t>, </a:t>
            </a:r>
            <a:r>
              <a:rPr lang="pt-BR" sz="2000" b="1" i="0" u="none" strike="noStrike" baseline="0" dirty="0">
                <a:solidFill>
                  <a:srgbClr val="000000"/>
                </a:solidFill>
                <a:latin typeface="+mj-lt"/>
              </a:rPr>
              <a:t>canteiro</a:t>
            </a:r>
            <a:r>
              <a:rPr lang="pt-BR" sz="2000" i="0" u="none" strike="noStrike" baseline="0" dirty="0">
                <a:solidFill>
                  <a:srgbClr val="000000"/>
                </a:solidFill>
                <a:latin typeface="+mj-lt"/>
              </a:rPr>
              <a:t>, </a:t>
            </a:r>
            <a:r>
              <a:rPr lang="pt-BR" sz="2000" b="1" i="0" u="none" strike="noStrike" baseline="0" dirty="0">
                <a:solidFill>
                  <a:srgbClr val="000000"/>
                </a:solidFill>
                <a:latin typeface="+mj-lt"/>
              </a:rPr>
              <a:t>passagem subterrânea</a:t>
            </a:r>
            <a:r>
              <a:rPr lang="pt-BR" sz="2000" i="0" u="none" strike="noStrike" baseline="0" dirty="0">
                <a:solidFill>
                  <a:srgbClr val="000000"/>
                </a:solidFill>
                <a:latin typeface="+mj-lt"/>
              </a:rPr>
              <a:t> de pedestre, </a:t>
            </a:r>
            <a:r>
              <a:rPr lang="pt-BR" sz="2000" b="1" i="0" u="none" strike="noStrike" baseline="0" dirty="0">
                <a:solidFill>
                  <a:srgbClr val="000000"/>
                </a:solidFill>
                <a:latin typeface="+mj-lt"/>
              </a:rPr>
              <a:t>passarela</a:t>
            </a:r>
            <a:r>
              <a:rPr lang="pt-BR" sz="2000" i="0" u="none" strike="noStrike" baseline="0" dirty="0">
                <a:solidFill>
                  <a:srgbClr val="000000"/>
                </a:solidFill>
                <a:latin typeface="+mj-lt"/>
              </a:rPr>
              <a:t>, trecho de </a:t>
            </a:r>
            <a:r>
              <a:rPr lang="pt-BR" sz="2000" b="1" i="0" u="none" strike="noStrike" baseline="0" dirty="0">
                <a:solidFill>
                  <a:srgbClr val="000000"/>
                </a:solidFill>
                <a:latin typeface="+mj-lt"/>
              </a:rPr>
              <a:t>via pista ou faixa</a:t>
            </a:r>
            <a:r>
              <a:rPr lang="pt-BR" sz="2000" i="0" u="none" strike="noStrike" baseline="0" dirty="0">
                <a:solidFill>
                  <a:srgbClr val="000000"/>
                </a:solidFill>
                <a:latin typeface="+mj-lt"/>
              </a:rPr>
              <a:t> de circulação </a:t>
            </a:r>
            <a:r>
              <a:rPr lang="pt-BR" sz="2000" i="0" u="none" strike="noStrike" baseline="0" dirty="0">
                <a:solidFill>
                  <a:srgbClr val="FF6600"/>
                </a:solidFill>
                <a:latin typeface="+mj-lt"/>
              </a:rPr>
              <a:t>compartilhada</a:t>
            </a:r>
            <a:r>
              <a:rPr lang="pt-BR" sz="2000" i="0" u="none" strike="noStrike" baseline="0" dirty="0">
                <a:solidFill>
                  <a:srgbClr val="000000"/>
                </a:solidFill>
                <a:latin typeface="+mj-lt"/>
              </a:rPr>
              <a:t> de </a:t>
            </a:r>
            <a:r>
              <a:rPr lang="pt-BR" sz="2000" i="0" u="none" strike="noStrike" baseline="0" dirty="0">
                <a:solidFill>
                  <a:srgbClr val="00B0F0"/>
                </a:solidFill>
                <a:latin typeface="+mj-lt"/>
              </a:rPr>
              <a:t>ciclista e pedestre</a:t>
            </a:r>
            <a:r>
              <a:rPr lang="pt-BR" sz="2000" dirty="0">
                <a:solidFill>
                  <a:srgbClr val="000000"/>
                </a:solidFill>
                <a:latin typeface="+mj-lt"/>
              </a:rPr>
              <a:t>.</a:t>
            </a:r>
            <a:endParaRPr lang="pt-BR" sz="1000" dirty="0">
              <a:solidFill>
                <a:schemeClr val="tx1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7487BFE5-7C9F-499D-A286-84CF1F846934}"/>
              </a:ext>
            </a:extLst>
          </p:cNvPr>
          <p:cNvSpPr/>
          <p:nvPr/>
        </p:nvSpPr>
        <p:spPr>
          <a:xfrm>
            <a:off x="-3854" y="4255345"/>
            <a:ext cx="2847661" cy="8041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Trânsito compartilhado por ciclistas e pedestres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F5C376A6-8789-48B2-A7B1-57D6E671F9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2735463"/>
            <a:ext cx="804742" cy="5669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50EB8D-4498-CA21-0116-9DAF030526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929" y="2637274"/>
            <a:ext cx="1728192" cy="1728192"/>
          </a:xfrm>
          <a:prstGeom prst="rect">
            <a:avLst/>
          </a:prstGeom>
        </p:spPr>
      </p:pic>
      <p:sp>
        <p:nvSpPr>
          <p:cNvPr id="4" name="Diferente de 17">
            <a:extLst>
              <a:ext uri="{FF2B5EF4-FFF2-40B4-BE49-F238E27FC236}">
                <a16:creationId xmlns:a16="http://schemas.microsoft.com/office/drawing/2014/main" id="{7FC66441-8A92-71E6-0787-AD86B05D8088}"/>
              </a:ext>
            </a:extLst>
          </p:cNvPr>
          <p:cNvSpPr/>
          <p:nvPr/>
        </p:nvSpPr>
        <p:spPr>
          <a:xfrm>
            <a:off x="2070563" y="2859782"/>
            <a:ext cx="499028" cy="315816"/>
          </a:xfrm>
          <a:prstGeom prst="mathNotEqual">
            <a:avLst/>
          </a:prstGeom>
          <a:solidFill>
            <a:srgbClr val="FFFF00">
              <a:alpha val="30000"/>
            </a:srgbClr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44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034" descr="BASE - Instrutor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Trânsito de Bicicletas </a:t>
            </a:r>
            <a:r>
              <a:rPr lang="pt-BR" sz="1000" dirty="0"/>
              <a:t>(Res. 973/22 Contran)</a:t>
            </a:r>
            <a:endParaRPr lang="pt-BR" sz="1000" b="1" dirty="0"/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D12C9E2E-369F-47B2-93A1-2025D36EE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9438" y="2914752"/>
            <a:ext cx="1152244" cy="1390008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DCB6494E-7BF4-44E7-9354-AA48C37D4E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361" y="2914752"/>
            <a:ext cx="1152244" cy="1365622"/>
          </a:xfrm>
          <a:prstGeom prst="rect">
            <a:avLst/>
          </a:prstGeom>
        </p:spPr>
      </p:pic>
      <p:sp>
        <p:nvSpPr>
          <p:cNvPr id="52" name="Retângulo: Cantos Arredondados 51">
            <a:extLst>
              <a:ext uri="{FF2B5EF4-FFF2-40B4-BE49-F238E27FC236}">
                <a16:creationId xmlns:a16="http://schemas.microsoft.com/office/drawing/2014/main" id="{29383D15-ACA9-4511-AE6F-880F1C4C2668}"/>
              </a:ext>
            </a:extLst>
          </p:cNvPr>
          <p:cNvSpPr/>
          <p:nvPr/>
        </p:nvSpPr>
        <p:spPr>
          <a:xfrm>
            <a:off x="323528" y="1502977"/>
            <a:ext cx="2719069" cy="3063225"/>
          </a:xfrm>
          <a:prstGeom prst="roundRect">
            <a:avLst>
              <a:gd name="adj" fmla="val 5243"/>
            </a:avLst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80000" tIns="180000" rIns="180000" bIns="180000" rtlCol="0" anchor="t" anchorCtr="0"/>
          <a:lstStyle/>
          <a:p>
            <a:r>
              <a:rPr lang="pt-BR" sz="2000" b="1" dirty="0">
                <a:solidFill>
                  <a:schemeClr val="tx1"/>
                </a:solidFill>
                <a:cs typeface="Calibri" pitchFamily="34" charset="0"/>
              </a:rPr>
              <a:t>CICLORROTA</a:t>
            </a:r>
            <a:endParaRPr lang="pt-BR" sz="2000" b="1" dirty="0">
              <a:solidFill>
                <a:schemeClr val="tx1"/>
              </a:solidFill>
              <a:latin typeface="+mj-lt"/>
              <a:cs typeface="Calibri" pitchFamily="34" charset="0"/>
            </a:endParaRPr>
          </a:p>
          <a:p>
            <a:pPr algn="l"/>
            <a:r>
              <a:rPr lang="pt-BR" sz="2000" dirty="0">
                <a:solidFill>
                  <a:schemeClr val="tx1"/>
                </a:solidFill>
                <a:latin typeface="+mj-lt"/>
                <a:cs typeface="Calibri" pitchFamily="34" charset="0"/>
              </a:rPr>
              <a:t>Símbolos indicativos de rota de bicicleta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0702DEA4-58DF-4BC6-BD8B-FB5DD69EC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507375"/>
            <a:ext cx="3145401" cy="2022351"/>
          </a:xfrm>
          <a:prstGeom prst="rect">
            <a:avLst/>
          </a:prstGeom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BA88582-63A5-436A-97C9-221D2178F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467712"/>
            <a:ext cx="2797987" cy="2098490"/>
          </a:xfrm>
          <a:prstGeom prst="rect">
            <a:avLst/>
          </a:prstGeom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Imagem 54">
            <a:extLst>
              <a:ext uri="{FF2B5EF4-FFF2-40B4-BE49-F238E27FC236}">
                <a16:creationId xmlns:a16="http://schemas.microsoft.com/office/drawing/2014/main" id="{8CC43BD3-28C8-4FA8-BB1F-FBCD616F0B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9886" y="1687214"/>
            <a:ext cx="804742" cy="566977"/>
          </a:xfrm>
          <a:prstGeom prst="rect">
            <a:avLst/>
          </a:prstGeom>
        </p:spPr>
      </p:pic>
      <p:pic>
        <p:nvPicPr>
          <p:cNvPr id="56" name="Imagem 55">
            <a:extLst>
              <a:ext uri="{FF2B5EF4-FFF2-40B4-BE49-F238E27FC236}">
                <a16:creationId xmlns:a16="http://schemas.microsoft.com/office/drawing/2014/main" id="{CCD80AA8-FA7E-4F58-AF80-D06AAD1585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1753" y="3246237"/>
            <a:ext cx="804742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4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2052" descr="BASE - Instrutor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5"/>
            <a:ext cx="4647862" cy="613447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4429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Bolsão – Bicicletas e Motocicletas</a:t>
            </a:r>
          </a:p>
          <a:p>
            <a:r>
              <a:rPr lang="pt-BR" sz="1000" dirty="0"/>
              <a:t>(Res. 973/22 Contran)</a:t>
            </a:r>
            <a:endParaRPr lang="pt-BR" sz="1000" b="1" dirty="0"/>
          </a:p>
        </p:txBody>
      </p:sp>
      <p:pic>
        <p:nvPicPr>
          <p:cNvPr id="2052" name="Picture 4" descr="93% dos motociclistas, na Capital, utilizam capacete corretamente - Metro -  Diário do Nordeste">
            <a:extLst>
              <a:ext uri="{FF2B5EF4-FFF2-40B4-BE49-F238E27FC236}">
                <a16:creationId xmlns:a16="http://schemas.microsoft.com/office/drawing/2014/main" id="{93D06E0A-8A17-4200-B07B-43801BCD5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427" y="3122887"/>
            <a:ext cx="2449455" cy="1376543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Mauá (SP) cria área de espera para motos em semáforos">
            <a:extLst>
              <a:ext uri="{FF2B5EF4-FFF2-40B4-BE49-F238E27FC236}">
                <a16:creationId xmlns:a16="http://schemas.microsoft.com/office/drawing/2014/main" id="{61A9C0BB-4DD9-4A01-BE79-87A827CB6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427" y="1466994"/>
            <a:ext cx="2449455" cy="1469673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02765ED-0F45-4562-ADB8-8B2A478B09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753" y="1347614"/>
            <a:ext cx="3004273" cy="194688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182A9E4-A70B-4449-B061-52D28C6AA1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3473142"/>
            <a:ext cx="3029694" cy="137654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DA40EA9-778A-4E68-96FE-7E65C9DAC6F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9790"/>
          <a:stretch/>
        </p:blipFill>
        <p:spPr>
          <a:xfrm>
            <a:off x="5037713" y="1419622"/>
            <a:ext cx="836753" cy="127559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562F0A9-F4C5-4941-A9F2-BEA8362116C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1219"/>
          <a:stretch/>
        </p:blipFill>
        <p:spPr>
          <a:xfrm>
            <a:off x="5133311" y="3050895"/>
            <a:ext cx="836754" cy="1584176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EBB3596C-EF55-434F-86FA-3DB4CFD7316B}"/>
              </a:ext>
            </a:extLst>
          </p:cNvPr>
          <p:cNvSpPr/>
          <p:nvPr/>
        </p:nvSpPr>
        <p:spPr>
          <a:xfrm>
            <a:off x="294297" y="1109208"/>
            <a:ext cx="2479355" cy="8041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Bolsão de espera com segunda linha de retenção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AD9706BF-F847-4DBE-A103-636AFD94C0CB}"/>
              </a:ext>
            </a:extLst>
          </p:cNvPr>
          <p:cNvSpPr/>
          <p:nvPr/>
        </p:nvSpPr>
        <p:spPr>
          <a:xfrm>
            <a:off x="3491880" y="3451257"/>
            <a:ext cx="1656184" cy="8041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Parada exclusiva para Motocicleta e Bicicleta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EC7AC95E-F244-435C-9523-EC0B6CA50531}"/>
              </a:ext>
            </a:extLst>
          </p:cNvPr>
          <p:cNvSpPr/>
          <p:nvPr/>
        </p:nvSpPr>
        <p:spPr>
          <a:xfrm>
            <a:off x="3491880" y="1678730"/>
            <a:ext cx="1656184" cy="8041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Parada exclusiva para Motocicleta</a:t>
            </a:r>
          </a:p>
        </p:txBody>
      </p:sp>
    </p:spTree>
    <p:extLst>
      <p:ext uri="{BB962C8B-B14F-4D97-AF65-F5344CB8AC3E}">
        <p14:creationId xmlns:p14="http://schemas.microsoft.com/office/powerpoint/2010/main" val="75273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BASE - Instrutor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tângulo de cantos arredondados 8"/>
          <p:cNvSpPr/>
          <p:nvPr/>
        </p:nvSpPr>
        <p:spPr>
          <a:xfrm>
            <a:off x="1714480" y="1235694"/>
            <a:ext cx="6834836" cy="857256"/>
          </a:xfrm>
          <a:prstGeom prst="round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060575" indent="-1258888">
              <a:buNone/>
            </a:pPr>
            <a:endParaRPr lang="pt-BR" sz="2200" dirty="0"/>
          </a:p>
        </p:txBody>
      </p:sp>
      <p:pic>
        <p:nvPicPr>
          <p:cNvPr id="13" name="Imagem 12" descr="guarda sin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142850"/>
            <a:ext cx="928693" cy="1159711"/>
          </a:xfrm>
          <a:prstGeom prst="rect">
            <a:avLst/>
          </a:prstGeom>
        </p:spPr>
      </p:pic>
      <p:sp>
        <p:nvSpPr>
          <p:cNvPr id="10" name="Retângulo de cantos arredondados 9"/>
          <p:cNvSpPr/>
          <p:nvPr/>
        </p:nvSpPr>
        <p:spPr>
          <a:xfrm>
            <a:off x="1714480" y="2569212"/>
            <a:ext cx="6834836" cy="857256"/>
          </a:xfrm>
          <a:prstGeom prst="roundRect">
            <a:avLst/>
          </a:prstGeom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060575" indent="-1166813">
              <a:buNone/>
            </a:pPr>
            <a:endParaRPr lang="pt-BR" sz="2200" dirty="0"/>
          </a:p>
        </p:txBody>
      </p:sp>
      <p:pic>
        <p:nvPicPr>
          <p:cNvPr id="14" name="Imagem 13" descr="semáfor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2405070"/>
            <a:ext cx="833437" cy="1166812"/>
          </a:xfrm>
          <a:prstGeom prst="rect">
            <a:avLst/>
          </a:prstGeom>
        </p:spPr>
      </p:pic>
      <p:sp>
        <p:nvSpPr>
          <p:cNvPr id="11" name="Retângulo de cantos arredondados 10"/>
          <p:cNvSpPr/>
          <p:nvPr/>
        </p:nvSpPr>
        <p:spPr>
          <a:xfrm>
            <a:off x="1714480" y="3857634"/>
            <a:ext cx="6834836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060575" indent="-1166813">
              <a:buNone/>
            </a:pPr>
            <a:r>
              <a:rPr lang="pt-BR" sz="2200" dirty="0">
                <a:latin typeface="Calibri" pitchFamily="34" charset="0"/>
              </a:rPr>
              <a:t>    As indicações dos </a:t>
            </a:r>
            <a:r>
              <a:rPr lang="pt-BR" sz="2200" dirty="0">
                <a:solidFill>
                  <a:srgbClr val="7030A0"/>
                </a:solidFill>
                <a:latin typeface="Calibri" pitchFamily="34" charset="0"/>
              </a:rPr>
              <a:t>Sinais</a:t>
            </a:r>
            <a:r>
              <a:rPr lang="pt-BR" sz="2200" dirty="0">
                <a:solidFill>
                  <a:srgbClr val="008000"/>
                </a:solidFill>
                <a:latin typeface="Calibri" pitchFamily="34" charset="0"/>
              </a:rPr>
              <a:t> </a:t>
            </a:r>
            <a:r>
              <a:rPr lang="pt-BR" sz="2200" dirty="0">
                <a:latin typeface="Calibri" pitchFamily="34" charset="0"/>
              </a:rPr>
              <a:t>sobre as demais Normas de Trânsito</a:t>
            </a:r>
            <a:endParaRPr lang="pt-BR" sz="2200" dirty="0"/>
          </a:p>
        </p:txBody>
      </p:sp>
      <p:pic>
        <p:nvPicPr>
          <p:cNvPr id="15" name="Imagem 14" descr="demais sinai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3907806"/>
            <a:ext cx="1136468" cy="690562"/>
          </a:xfrm>
          <a:prstGeom prst="rect">
            <a:avLst/>
          </a:prstGeom>
        </p:spPr>
      </p:pic>
      <p:sp>
        <p:nvSpPr>
          <p:cNvPr id="4" name="Forma Livre: Forma 3">
            <a:extLst>
              <a:ext uri="{FF2B5EF4-FFF2-40B4-BE49-F238E27FC236}">
                <a16:creationId xmlns:a16="http://schemas.microsoft.com/office/drawing/2014/main" id="{75E5CE90-0884-8226-FD5D-81AD29DC312F}"/>
              </a:ext>
            </a:extLst>
          </p:cNvPr>
          <p:cNvSpPr/>
          <p:nvPr/>
        </p:nvSpPr>
        <p:spPr>
          <a:xfrm>
            <a:off x="1714479" y="1235694"/>
            <a:ext cx="944344" cy="857256"/>
          </a:xfrm>
          <a:custGeom>
            <a:avLst/>
            <a:gdLst>
              <a:gd name="connsiteX0" fmla="*/ 142879 w 944344"/>
              <a:gd name="connsiteY0" fmla="*/ 0 h 857256"/>
              <a:gd name="connsiteX1" fmla="*/ 944344 w 944344"/>
              <a:gd name="connsiteY1" fmla="*/ 0 h 857256"/>
              <a:gd name="connsiteX2" fmla="*/ 944344 w 944344"/>
              <a:gd name="connsiteY2" fmla="*/ 857256 h 857256"/>
              <a:gd name="connsiteX3" fmla="*/ 142879 w 944344"/>
              <a:gd name="connsiteY3" fmla="*/ 857256 h 857256"/>
              <a:gd name="connsiteX4" fmla="*/ 0 w 944344"/>
              <a:gd name="connsiteY4" fmla="*/ 714377 h 857256"/>
              <a:gd name="connsiteX5" fmla="*/ 0 w 944344"/>
              <a:gd name="connsiteY5" fmla="*/ 142879 h 857256"/>
              <a:gd name="connsiteX6" fmla="*/ 142879 w 944344"/>
              <a:gd name="connsiteY6" fmla="*/ 0 h 85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4344" h="857256">
                <a:moveTo>
                  <a:pt x="142879" y="0"/>
                </a:moveTo>
                <a:lnTo>
                  <a:pt x="944344" y="0"/>
                </a:lnTo>
                <a:lnTo>
                  <a:pt x="944344" y="857256"/>
                </a:lnTo>
                <a:lnTo>
                  <a:pt x="142879" y="857256"/>
                </a:lnTo>
                <a:cubicBezTo>
                  <a:pt x="63969" y="857256"/>
                  <a:pt x="0" y="793287"/>
                  <a:pt x="0" y="714377"/>
                </a:cubicBezTo>
                <a:lnTo>
                  <a:pt x="0" y="142879"/>
                </a:lnTo>
                <a:cubicBezTo>
                  <a:pt x="0" y="63969"/>
                  <a:pt x="63969" y="0"/>
                  <a:pt x="14287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Calibri" pitchFamily="34" charset="0"/>
              </a:rPr>
              <a:t>1º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7" name="Forma Livre: Forma 6">
            <a:extLst>
              <a:ext uri="{FF2B5EF4-FFF2-40B4-BE49-F238E27FC236}">
                <a16:creationId xmlns:a16="http://schemas.microsoft.com/office/drawing/2014/main" id="{749EA095-D386-157B-4885-102862C96BC1}"/>
              </a:ext>
            </a:extLst>
          </p:cNvPr>
          <p:cNvSpPr/>
          <p:nvPr/>
        </p:nvSpPr>
        <p:spPr>
          <a:xfrm>
            <a:off x="1714479" y="2571750"/>
            <a:ext cx="944344" cy="857256"/>
          </a:xfrm>
          <a:custGeom>
            <a:avLst/>
            <a:gdLst>
              <a:gd name="connsiteX0" fmla="*/ 142879 w 1029112"/>
              <a:gd name="connsiteY0" fmla="*/ 0 h 857256"/>
              <a:gd name="connsiteX1" fmla="*/ 1029112 w 1029112"/>
              <a:gd name="connsiteY1" fmla="*/ 0 h 857256"/>
              <a:gd name="connsiteX2" fmla="*/ 1029112 w 1029112"/>
              <a:gd name="connsiteY2" fmla="*/ 857256 h 857256"/>
              <a:gd name="connsiteX3" fmla="*/ 142879 w 1029112"/>
              <a:gd name="connsiteY3" fmla="*/ 857256 h 857256"/>
              <a:gd name="connsiteX4" fmla="*/ 0 w 1029112"/>
              <a:gd name="connsiteY4" fmla="*/ 714377 h 857256"/>
              <a:gd name="connsiteX5" fmla="*/ 0 w 1029112"/>
              <a:gd name="connsiteY5" fmla="*/ 142879 h 857256"/>
              <a:gd name="connsiteX6" fmla="*/ 142879 w 1029112"/>
              <a:gd name="connsiteY6" fmla="*/ 0 h 85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9112" h="857256">
                <a:moveTo>
                  <a:pt x="142879" y="0"/>
                </a:moveTo>
                <a:lnTo>
                  <a:pt x="1029112" y="0"/>
                </a:lnTo>
                <a:lnTo>
                  <a:pt x="1029112" y="857256"/>
                </a:lnTo>
                <a:lnTo>
                  <a:pt x="142879" y="857256"/>
                </a:lnTo>
                <a:cubicBezTo>
                  <a:pt x="63969" y="857256"/>
                  <a:pt x="0" y="793287"/>
                  <a:pt x="0" y="714377"/>
                </a:cubicBezTo>
                <a:lnTo>
                  <a:pt x="0" y="142879"/>
                </a:lnTo>
                <a:cubicBezTo>
                  <a:pt x="0" y="63969"/>
                  <a:pt x="63969" y="0"/>
                  <a:pt x="142879" y="0"/>
                </a:cubicBezTo>
                <a:close/>
              </a:path>
            </a:pathLst>
          </a:cu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Calibri" pitchFamily="34" charset="0"/>
              </a:rPr>
              <a:t>2º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8" name="Forma Livre: Forma 17">
            <a:extLst>
              <a:ext uri="{FF2B5EF4-FFF2-40B4-BE49-F238E27FC236}">
                <a16:creationId xmlns:a16="http://schemas.microsoft.com/office/drawing/2014/main" id="{16DA6CE7-675F-5F0D-B03A-A26B9F016C83}"/>
              </a:ext>
            </a:extLst>
          </p:cNvPr>
          <p:cNvSpPr/>
          <p:nvPr/>
        </p:nvSpPr>
        <p:spPr>
          <a:xfrm>
            <a:off x="1714480" y="3857634"/>
            <a:ext cx="944344" cy="857256"/>
          </a:xfrm>
          <a:custGeom>
            <a:avLst/>
            <a:gdLst>
              <a:gd name="connsiteX0" fmla="*/ 142879 w 1031543"/>
              <a:gd name="connsiteY0" fmla="*/ 0 h 857256"/>
              <a:gd name="connsiteX1" fmla="*/ 1031543 w 1031543"/>
              <a:gd name="connsiteY1" fmla="*/ 0 h 857256"/>
              <a:gd name="connsiteX2" fmla="*/ 1031543 w 1031543"/>
              <a:gd name="connsiteY2" fmla="*/ 857256 h 857256"/>
              <a:gd name="connsiteX3" fmla="*/ 142879 w 1031543"/>
              <a:gd name="connsiteY3" fmla="*/ 857256 h 857256"/>
              <a:gd name="connsiteX4" fmla="*/ 0 w 1031543"/>
              <a:gd name="connsiteY4" fmla="*/ 714377 h 857256"/>
              <a:gd name="connsiteX5" fmla="*/ 0 w 1031543"/>
              <a:gd name="connsiteY5" fmla="*/ 142879 h 857256"/>
              <a:gd name="connsiteX6" fmla="*/ 142879 w 1031543"/>
              <a:gd name="connsiteY6" fmla="*/ 0 h 85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1543" h="857256">
                <a:moveTo>
                  <a:pt x="142879" y="0"/>
                </a:moveTo>
                <a:lnTo>
                  <a:pt x="1031543" y="0"/>
                </a:lnTo>
                <a:lnTo>
                  <a:pt x="1031543" y="857256"/>
                </a:lnTo>
                <a:lnTo>
                  <a:pt x="142879" y="857256"/>
                </a:lnTo>
                <a:cubicBezTo>
                  <a:pt x="63969" y="857256"/>
                  <a:pt x="0" y="793287"/>
                  <a:pt x="0" y="714377"/>
                </a:cubicBezTo>
                <a:lnTo>
                  <a:pt x="0" y="142879"/>
                </a:lnTo>
                <a:cubicBezTo>
                  <a:pt x="0" y="63969"/>
                  <a:pt x="63969" y="0"/>
                  <a:pt x="142879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Calibri" pitchFamily="34" charset="0"/>
              </a:rPr>
              <a:t>3º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HIERARQUIA </a:t>
            </a:r>
            <a:r>
              <a:rPr lang="pt-BR" sz="1000" b="1" dirty="0"/>
              <a:t>(CTB art. 89)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A1D6A39-D8C3-AAAF-8A63-A25927EFA7E0}"/>
              </a:ext>
            </a:extLst>
          </p:cNvPr>
          <p:cNvSpPr/>
          <p:nvPr/>
        </p:nvSpPr>
        <p:spPr>
          <a:xfrm>
            <a:off x="2071668" y="1252891"/>
            <a:ext cx="5584134" cy="85725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60575" indent="-1258888">
              <a:buNone/>
            </a:pPr>
            <a:r>
              <a:rPr lang="pt-BR" sz="2200" dirty="0">
                <a:solidFill>
                  <a:schemeClr val="tx1"/>
                </a:solidFill>
                <a:latin typeface="Calibri" pitchFamily="34" charset="0"/>
              </a:rPr>
              <a:t>Ordem do </a:t>
            </a:r>
            <a:r>
              <a:rPr lang="pt-BR" sz="2200" dirty="0">
                <a:solidFill>
                  <a:srgbClr val="C00000"/>
                </a:solidFill>
                <a:latin typeface="Calibri" pitchFamily="34" charset="0"/>
              </a:rPr>
              <a:t>Agente de Trânsito</a:t>
            </a:r>
            <a:r>
              <a:rPr lang="pt-BR" sz="2200" dirty="0">
                <a:solidFill>
                  <a:schemeClr val="tx1"/>
                </a:solidFill>
                <a:latin typeface="Calibri" pitchFamily="34" charset="0"/>
              </a:rPr>
              <a:t> sobre as</a:t>
            </a:r>
          </a:p>
          <a:p>
            <a:pPr marL="2060575" indent="-1258888">
              <a:buNone/>
            </a:pPr>
            <a:r>
              <a:rPr lang="pt-BR" sz="2200" dirty="0">
                <a:solidFill>
                  <a:schemeClr val="tx1"/>
                </a:solidFill>
                <a:latin typeface="Calibri" pitchFamily="34" charset="0"/>
              </a:rPr>
              <a:t>Normas de Circulação e Outros Sinais</a:t>
            </a:r>
            <a:endParaRPr lang="pt-BR" sz="2200" b="1" dirty="0">
              <a:solidFill>
                <a:schemeClr val="tx1"/>
              </a:solidFill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915EC95-1154-A457-887C-6954003990A9}"/>
              </a:ext>
            </a:extLst>
          </p:cNvPr>
          <p:cNvSpPr/>
          <p:nvPr/>
        </p:nvSpPr>
        <p:spPr>
          <a:xfrm>
            <a:off x="1907704" y="2552015"/>
            <a:ext cx="6823220" cy="85725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60575" indent="-1258888"/>
            <a:r>
              <a:rPr lang="pt-BR" sz="2200" dirty="0">
                <a:solidFill>
                  <a:schemeClr val="tx1"/>
                </a:solidFill>
                <a:latin typeface="Calibri" pitchFamily="34" charset="0"/>
              </a:rPr>
              <a:t>As indicações do semáforo sobre os demais sinais</a:t>
            </a:r>
            <a:endParaRPr lang="pt-BR" sz="2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4" grpId="0" animBg="1"/>
      <p:bldP spid="7" grpId="0" animBg="1"/>
      <p:bldP spid="18" grpId="0" animBg="1"/>
      <p:bldP spid="5" grpId="0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m 7" descr="ALTURA E LARGURA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1643056"/>
            <a:ext cx="3000396" cy="2759970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3500430" y="1928808"/>
            <a:ext cx="2786082" cy="500066"/>
          </a:xfrm>
          <a:prstGeom prst="rect">
            <a:avLst/>
          </a:prstGeom>
          <a:solidFill>
            <a:srgbClr val="F42E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REGULAMENTAÇÃO</a:t>
            </a:r>
          </a:p>
        </p:txBody>
      </p:sp>
      <p:grpSp>
        <p:nvGrpSpPr>
          <p:cNvPr id="20" name="Grupo 19"/>
          <p:cNvGrpSpPr/>
          <p:nvPr/>
        </p:nvGrpSpPr>
        <p:grpSpPr>
          <a:xfrm>
            <a:off x="6429388" y="1928808"/>
            <a:ext cx="2143140" cy="500066"/>
            <a:chOff x="6429388" y="1928808"/>
            <a:chExt cx="2143140" cy="500066"/>
          </a:xfrm>
        </p:grpSpPr>
        <p:sp>
          <p:nvSpPr>
            <p:cNvPr id="11" name="Retângulo 10"/>
            <p:cNvSpPr/>
            <p:nvPr/>
          </p:nvSpPr>
          <p:spPr>
            <a:xfrm>
              <a:off x="6715140" y="1928808"/>
              <a:ext cx="1857388" cy="5000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PERMITIDO</a:t>
              </a:r>
            </a:p>
          </p:txBody>
        </p:sp>
        <p:sp>
          <p:nvSpPr>
            <p:cNvPr id="13" name="Seta para a direita 12"/>
            <p:cNvSpPr/>
            <p:nvPr/>
          </p:nvSpPr>
          <p:spPr>
            <a:xfrm>
              <a:off x="6429388" y="2071684"/>
              <a:ext cx="214314" cy="214314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7" name="Retângulo 16"/>
          <p:cNvSpPr/>
          <p:nvPr/>
        </p:nvSpPr>
        <p:spPr>
          <a:xfrm>
            <a:off x="3500430" y="3500444"/>
            <a:ext cx="2786082" cy="500066"/>
          </a:xfrm>
          <a:prstGeom prst="rect">
            <a:avLst/>
          </a:prstGeom>
          <a:solidFill>
            <a:srgbClr val="FECB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ADVERTÊNCIA</a:t>
            </a:r>
          </a:p>
        </p:txBody>
      </p:sp>
      <p:grpSp>
        <p:nvGrpSpPr>
          <p:cNvPr id="22" name="Grupo 21"/>
          <p:cNvGrpSpPr/>
          <p:nvPr/>
        </p:nvGrpSpPr>
        <p:grpSpPr>
          <a:xfrm>
            <a:off x="6429388" y="3500444"/>
            <a:ext cx="2143140" cy="500066"/>
            <a:chOff x="6429388" y="3500444"/>
            <a:chExt cx="2143140" cy="500066"/>
          </a:xfrm>
          <a:solidFill>
            <a:srgbClr val="FF6600"/>
          </a:solidFill>
        </p:grpSpPr>
        <p:sp>
          <p:nvSpPr>
            <p:cNvPr id="15" name="Retângulo 14"/>
            <p:cNvSpPr/>
            <p:nvPr/>
          </p:nvSpPr>
          <p:spPr>
            <a:xfrm>
              <a:off x="6715140" y="3500444"/>
              <a:ext cx="1857388" cy="5000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LIMITADO</a:t>
              </a:r>
            </a:p>
          </p:txBody>
        </p:sp>
        <p:sp>
          <p:nvSpPr>
            <p:cNvPr id="18" name="Seta para a direita 17"/>
            <p:cNvSpPr/>
            <p:nvPr/>
          </p:nvSpPr>
          <p:spPr>
            <a:xfrm>
              <a:off x="6429388" y="3643320"/>
              <a:ext cx="214314" cy="214314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DICAS E MACETES</a:t>
            </a:r>
          </a:p>
        </p:txBody>
      </p:sp>
    </p:spTree>
    <p:extLst>
      <p:ext uri="{BB962C8B-B14F-4D97-AF65-F5344CB8AC3E}">
        <p14:creationId xmlns:p14="http://schemas.microsoft.com/office/powerpoint/2010/main" val="354228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5918" y="1572653"/>
            <a:ext cx="5072098" cy="307872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ESPECIAL DE ADVERTÊNCIA</a:t>
            </a:r>
          </a:p>
        </p:txBody>
      </p:sp>
    </p:spTree>
    <p:extLst>
      <p:ext uri="{BB962C8B-B14F-4D97-AF65-F5344CB8AC3E}">
        <p14:creationId xmlns:p14="http://schemas.microsoft.com/office/powerpoint/2010/main" val="17407540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m 7" descr="inf comp adv 2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669" y="1500174"/>
            <a:ext cx="2505582" cy="1568154"/>
          </a:xfrm>
          <a:prstGeom prst="rect">
            <a:avLst/>
          </a:prstGeom>
        </p:spPr>
      </p:pic>
      <p:pic>
        <p:nvPicPr>
          <p:cNvPr id="10" name="Imagem 9" descr="informação compementar adverte 1.wm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692" y="1500175"/>
            <a:ext cx="2460076" cy="155903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INFORMAÇÕES COMPLEMENTARES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291776"/>
            <a:ext cx="1072877" cy="144690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786" y="3292103"/>
            <a:ext cx="1123404" cy="144625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264" y="3291830"/>
            <a:ext cx="1082871" cy="145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496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214282" y="1214428"/>
            <a:ext cx="8429684" cy="3609785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/>
          <a:p>
            <a:pPr algn="just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600" b="1" dirty="0">
                <a:latin typeface="Calibri" pitchFamily="34" charset="0"/>
                <a:cs typeface="Calibri" pitchFamily="34" charset="0"/>
              </a:rPr>
              <a:t>01 – A sinalização de trânsito tem a seguinte ordem de prevalência:</a:t>
            </a:r>
          </a:p>
          <a:p>
            <a:pPr marL="514350" lvl="0" indent="-514350" algn="just">
              <a:spcBef>
                <a:spcPts val="600"/>
              </a:spcBef>
              <a:buClr>
                <a:schemeClr val="accent1"/>
              </a:buClr>
              <a:buSzPct val="70000"/>
            </a:pP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1950" lvl="0" indent="-361950" algn="just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a)</a:t>
            </a: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  <a:r>
              <a:rPr lang="pt-BR" sz="2600" dirty="0">
                <a:latin typeface="Calibri" pitchFamily="34" charset="0"/>
                <a:cs typeface="Calibri" pitchFamily="34" charset="0"/>
              </a:rPr>
              <a:t>As ordens do agente sobre as normas de circulação e outros sinais.</a:t>
            </a:r>
            <a:endParaRPr kumimoji="0" lang="pt-BR" sz="26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1950" indent="-361950" algn="just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 </a:t>
            </a:r>
            <a:r>
              <a:rPr lang="pt-BR" sz="2600" dirty="0">
                <a:latin typeface="Calibri" pitchFamily="34" charset="0"/>
                <a:cs typeface="Calibri" pitchFamily="34" charset="0"/>
              </a:rPr>
              <a:t>A sinalização semafórica sobre as ordens do agente e outros sinais.</a:t>
            </a:r>
          </a:p>
          <a:p>
            <a:pPr marL="360363" lvl="0" indent="-360363" algn="just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6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pt-BR" sz="26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600" dirty="0">
                <a:latin typeface="Calibri" pitchFamily="34" charset="0"/>
                <a:cs typeface="Calibri" pitchFamily="34" charset="0"/>
              </a:rPr>
              <a:t>As placas de regulamentação sobre os demais sinais.</a:t>
            </a:r>
            <a:endParaRPr lang="pt-BR" sz="2600" dirty="0">
              <a:latin typeface="Calibri" pitchFamily="34" charset="0"/>
            </a:endParaRPr>
          </a:p>
          <a:p>
            <a:pPr marL="514350" lvl="0" indent="-514350" algn="just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 </a:t>
            </a:r>
            <a:r>
              <a:rPr lang="pt-BR" sz="2600" dirty="0">
                <a:latin typeface="Calibri" pitchFamily="34" charset="0"/>
                <a:cs typeface="Calibri" pitchFamily="34" charset="0"/>
              </a:rPr>
              <a:t>Todas as alternativas são verdadeiras.</a:t>
            </a:r>
            <a:endParaRPr lang="pt-BR" sz="2600" dirty="0">
              <a:latin typeface="Calibri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118981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214282" y="1214428"/>
            <a:ext cx="8429684" cy="360978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algn="just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400" b="1" dirty="0">
                <a:latin typeface="Calibri" pitchFamily="34" charset="0"/>
                <a:cs typeface="Calibri" pitchFamily="34" charset="0"/>
              </a:rPr>
              <a:t>02 – Em relação a placa a seguir, marque a correta:</a:t>
            </a:r>
          </a:p>
          <a:p>
            <a:pPr marL="514350" lvl="0" indent="-514350" algn="just">
              <a:spcBef>
                <a:spcPts val="600"/>
              </a:spcBef>
              <a:buClr>
                <a:schemeClr val="accent1"/>
              </a:buClr>
              <a:buSzPct val="70000"/>
            </a:pP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1950" lvl="0" indent="-361950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a)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Obriga o condutor</a:t>
            </a:r>
            <a:r>
              <a:rPr kumimoji="0" lang="pt-BR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a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virar à esquerda.</a:t>
            </a:r>
            <a:endParaRPr kumimoji="0" lang="pt-BR" sz="24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0363" lvl="0" indent="-360363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Obriga o condutor a virar à direita.</a:t>
            </a:r>
            <a:endParaRPr lang="pt-BR" sz="2400" dirty="0">
              <a:latin typeface="Calibri" pitchFamily="34" charset="0"/>
            </a:endParaRPr>
          </a:p>
          <a:p>
            <a:pPr marL="360363" lvl="0" indent="-360363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4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pt-BR" sz="24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Obriga o condutor a diminuir a velocidade.</a:t>
            </a:r>
            <a:endParaRPr lang="pt-BR" sz="2400" dirty="0">
              <a:latin typeface="Calibri" pitchFamily="34" charset="0"/>
            </a:endParaRPr>
          </a:p>
          <a:p>
            <a:pPr marL="514350" lvl="0" indent="-514350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Nenhuma das alternativas acima.</a:t>
            </a:r>
            <a:endParaRPr lang="pt-BR" sz="2400" dirty="0">
              <a:latin typeface="Calibri" pitchFamily="34" charset="0"/>
            </a:endParaRPr>
          </a:p>
        </p:txBody>
      </p:sp>
      <p:pic>
        <p:nvPicPr>
          <p:cNvPr id="9" name="Imagem 8" descr="CURVA ACENTUADA A DIREITA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7010" y="843558"/>
            <a:ext cx="1808324" cy="185531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393907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214282" y="1214428"/>
            <a:ext cx="8429684" cy="360978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algn="just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400" b="1" dirty="0">
                <a:latin typeface="Calibri" pitchFamily="34" charset="0"/>
                <a:cs typeface="Calibri" pitchFamily="34" charset="0"/>
              </a:rPr>
              <a:t>03 – Qual sinal sonoro (silvo) o agente deverá usar quando tiver a intenção de diminuir a marcha dos veículos?</a:t>
            </a:r>
          </a:p>
          <a:p>
            <a:pPr marL="514350" lvl="0" indent="-514350" algn="just">
              <a:spcBef>
                <a:spcPts val="600"/>
              </a:spcBef>
              <a:buClr>
                <a:schemeClr val="accent1"/>
              </a:buClr>
              <a:buSzPct val="70000"/>
            </a:pP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1950" lvl="0" indent="-361950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a)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Um silvo longo.</a:t>
            </a:r>
            <a:endParaRPr kumimoji="0" lang="pt-BR" sz="24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0363" lvl="0" indent="-360363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Um silvo breve.</a:t>
            </a:r>
            <a:endParaRPr lang="pt-BR" sz="2400" dirty="0">
              <a:latin typeface="Calibri" pitchFamily="34" charset="0"/>
            </a:endParaRPr>
          </a:p>
          <a:p>
            <a:pPr marL="360363" lvl="0" indent="-360363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4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pt-BR" sz="24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Dois silvos breves.</a:t>
            </a:r>
            <a:endParaRPr lang="pt-BR" sz="2400" dirty="0">
              <a:latin typeface="Calibri" pitchFamily="34" charset="0"/>
            </a:endParaRPr>
          </a:p>
          <a:p>
            <a:pPr marL="514350" lvl="0" indent="-514350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Dois silvos longos.</a:t>
            </a:r>
            <a:endParaRPr lang="pt-BR" sz="2400" dirty="0">
              <a:latin typeface="Calibri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136383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214282" y="2462427"/>
            <a:ext cx="8429684" cy="2323901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61950" lvl="0" indent="-361950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70000"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a)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Siga em</a:t>
            </a:r>
            <a:r>
              <a:rPr kumimoji="0" lang="pt-BR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frente.</a:t>
            </a:r>
          </a:p>
          <a:p>
            <a:pPr marL="360363" lvl="0" indent="-360363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70000"/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Ordem de parada para os veículos que vierem em sentido que cortem ortogonalmente o braço estendido.</a:t>
            </a:r>
            <a:endParaRPr lang="pt-BR" sz="2400" dirty="0">
              <a:latin typeface="Calibri" pitchFamily="34" charset="0"/>
            </a:endParaRPr>
          </a:p>
          <a:p>
            <a:pPr marL="360363" lvl="0" indent="-360363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70000"/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4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pt-BR" sz="24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Ordem de parada para todos os veículos.</a:t>
            </a:r>
            <a:endParaRPr lang="pt-BR" sz="2400" dirty="0">
              <a:latin typeface="Calibri" pitchFamily="34" charset="0"/>
            </a:endParaRPr>
          </a:p>
          <a:p>
            <a:pPr marL="514350" lvl="0" indent="-514350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70000"/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Ordem de parada apenas para os veículos em sentido contrário ao agente.</a:t>
            </a:r>
            <a:endParaRPr lang="pt-BR" sz="2400" dirty="0">
              <a:latin typeface="Calibri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14282" y="1178002"/>
            <a:ext cx="69294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b="1" dirty="0">
                <a:latin typeface="Calibri" pitchFamily="34" charset="0"/>
                <a:cs typeface="Calibri" pitchFamily="34" charset="0"/>
              </a:rPr>
              <a:t>04 – O que o agente de trânsito sinaliza quando está com o braço erguido em posição vertical e a palma da mão virada para frente?</a:t>
            </a:r>
            <a:endParaRPr lang="pt-BR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2" t="10705" r="75867" b="71519"/>
          <a:stretch>
            <a:fillRect/>
          </a:stretch>
        </p:blipFill>
        <p:spPr>
          <a:xfrm>
            <a:off x="7643707" y="771550"/>
            <a:ext cx="864096" cy="1219110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sp>
        <p:nvSpPr>
          <p:cNvPr id="8" name="Retângulo 7"/>
          <p:cNvSpPr/>
          <p:nvPr/>
        </p:nvSpPr>
        <p:spPr>
          <a:xfrm>
            <a:off x="7812360" y="1960969"/>
            <a:ext cx="594673" cy="21602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rgbClr val="C00000"/>
                </a:solidFill>
              </a:rPr>
              <a:t>GA-01</a:t>
            </a:r>
          </a:p>
        </p:txBody>
      </p:sp>
    </p:spTree>
    <p:extLst>
      <p:ext uri="{BB962C8B-B14F-4D97-AF65-F5344CB8AC3E}">
        <p14:creationId xmlns:p14="http://schemas.microsoft.com/office/powerpoint/2010/main" val="109154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214282" y="1214428"/>
            <a:ext cx="8429684" cy="360978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algn="just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400" b="1" dirty="0">
                <a:latin typeface="Calibri" pitchFamily="34" charset="0"/>
                <a:cs typeface="Calibri" pitchFamily="34" charset="0"/>
              </a:rPr>
              <a:t>05 – O sinal semafórico identificado a seguir, indica:</a:t>
            </a:r>
          </a:p>
          <a:p>
            <a:pPr marL="514350" lvl="0" indent="-514350" algn="just">
              <a:spcBef>
                <a:spcPts val="600"/>
              </a:spcBef>
              <a:buClr>
                <a:schemeClr val="accent1"/>
              </a:buClr>
              <a:buSzPct val="70000"/>
            </a:pP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1950" lvl="0" indent="-361950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a)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Controle ou faixa reversível.</a:t>
            </a:r>
            <a:endParaRPr kumimoji="0" lang="pt-BR" sz="24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0363" lvl="0" indent="-360363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Direção livre.</a:t>
            </a:r>
            <a:endParaRPr lang="pt-BR" sz="2400" dirty="0">
              <a:latin typeface="Calibri" pitchFamily="34" charset="0"/>
            </a:endParaRPr>
          </a:p>
          <a:p>
            <a:pPr marL="360363" lvl="0" indent="-360363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4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pt-BR" sz="24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Direção controlada.</a:t>
            </a:r>
            <a:endParaRPr lang="pt-BR" sz="2400" dirty="0">
              <a:latin typeface="Calibri" pitchFamily="34" charset="0"/>
            </a:endParaRPr>
          </a:p>
          <a:p>
            <a:pPr marL="514350" lvl="0" indent="-514350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Direção proibida.</a:t>
            </a:r>
            <a:endParaRPr lang="pt-BR" sz="2400" dirty="0">
              <a:latin typeface="Calibri" pitchFamily="34" charset="0"/>
            </a:endParaRPr>
          </a:p>
        </p:txBody>
      </p:sp>
      <p:pic>
        <p:nvPicPr>
          <p:cNvPr id="9" name="Imagem 8" descr="direção controlada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1714494"/>
            <a:ext cx="1958730" cy="64294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289978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214282" y="1214428"/>
            <a:ext cx="8429684" cy="360978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algn="just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400" b="1" dirty="0">
                <a:latin typeface="Calibri" pitchFamily="34" charset="0"/>
                <a:cs typeface="Calibri" pitchFamily="34" charset="0"/>
              </a:rPr>
              <a:t>06 – Na sinalização horizontal a cor utilizada para a regulação de fluxos em sentidos opostos é:</a:t>
            </a:r>
          </a:p>
          <a:p>
            <a:pPr marL="514350" lvl="0" indent="-514350" algn="just">
              <a:spcBef>
                <a:spcPts val="600"/>
              </a:spcBef>
              <a:buClr>
                <a:schemeClr val="accent1"/>
              </a:buClr>
              <a:buSzPct val="70000"/>
            </a:pP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1950" lvl="0" indent="-361950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a)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Branca</a:t>
            </a:r>
            <a:endParaRPr kumimoji="0" lang="pt-BR" sz="28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0363" lvl="0" indent="-360363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Azul</a:t>
            </a:r>
            <a:endParaRPr lang="pt-BR" sz="2800" dirty="0">
              <a:latin typeface="Calibri" pitchFamily="34" charset="0"/>
            </a:endParaRPr>
          </a:p>
          <a:p>
            <a:pPr marL="360363" lvl="0" indent="-360363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8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pt-BR" sz="28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Vermelha</a:t>
            </a:r>
            <a:endParaRPr lang="pt-BR" sz="2800" dirty="0">
              <a:latin typeface="Calibri" pitchFamily="34" charset="0"/>
            </a:endParaRPr>
          </a:p>
          <a:p>
            <a:pPr marL="514350" lvl="0" indent="-514350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Amarela</a:t>
            </a:r>
            <a:endParaRPr lang="pt-BR" sz="2800" dirty="0">
              <a:latin typeface="Calibri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313014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214282" y="1214428"/>
            <a:ext cx="8429684" cy="360978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algn="just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400" b="1" dirty="0">
                <a:latin typeface="Calibri" pitchFamily="34" charset="0"/>
                <a:cs typeface="Calibri" pitchFamily="34" charset="0"/>
              </a:rPr>
              <a:t>07 – O espaço destinado ao deslocamento de bicicletas (ciclovias) é identificado pela cor:</a:t>
            </a:r>
          </a:p>
          <a:p>
            <a:pPr marL="514350" lvl="0" indent="-514350" algn="just">
              <a:spcBef>
                <a:spcPts val="600"/>
              </a:spcBef>
              <a:buClr>
                <a:schemeClr val="accent1"/>
              </a:buClr>
              <a:buSzPct val="70000"/>
            </a:pP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1950" lvl="0" indent="-361950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a)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Branca</a:t>
            </a:r>
            <a:endParaRPr kumimoji="0" lang="pt-BR" sz="24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0363" lvl="0" indent="-360363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Azul</a:t>
            </a:r>
            <a:endParaRPr lang="pt-BR" sz="2400" dirty="0">
              <a:latin typeface="Calibri" pitchFamily="34" charset="0"/>
            </a:endParaRPr>
          </a:p>
          <a:p>
            <a:pPr marL="360363" lvl="0" indent="-360363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4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pt-BR" sz="24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Vermelha</a:t>
            </a:r>
            <a:endParaRPr lang="pt-BR" sz="2400" dirty="0">
              <a:latin typeface="Calibri" pitchFamily="34" charset="0"/>
            </a:endParaRPr>
          </a:p>
          <a:p>
            <a:pPr marL="514350" lvl="0" indent="-514350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Amarela</a:t>
            </a:r>
            <a:endParaRPr lang="pt-BR" sz="2400" dirty="0">
              <a:latin typeface="Calibri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96331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BASE - Instrutor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" name="Retângulo de cantos arredondados 21"/>
          <p:cNvSpPr/>
          <p:nvPr/>
        </p:nvSpPr>
        <p:spPr>
          <a:xfrm>
            <a:off x="285720" y="1357304"/>
            <a:ext cx="2714644" cy="57150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REGULAMENTAÇÃO</a:t>
            </a:r>
          </a:p>
        </p:txBody>
      </p:sp>
      <p:grpSp>
        <p:nvGrpSpPr>
          <p:cNvPr id="19" name="Grupo 18"/>
          <p:cNvGrpSpPr/>
          <p:nvPr/>
        </p:nvGrpSpPr>
        <p:grpSpPr>
          <a:xfrm>
            <a:off x="3428992" y="2500312"/>
            <a:ext cx="2428892" cy="1000132"/>
            <a:chOff x="3143240" y="2500306"/>
            <a:chExt cx="2000264" cy="857256"/>
          </a:xfrm>
        </p:grpSpPr>
        <p:pic>
          <p:nvPicPr>
            <p:cNvPr id="20" name="Imagem 19" descr="placa curva a direira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86248" y="2500306"/>
              <a:ext cx="857256" cy="857256"/>
            </a:xfrm>
            <a:prstGeom prst="rect">
              <a:avLst/>
            </a:prstGeom>
          </p:spPr>
        </p:pic>
        <p:pic>
          <p:nvPicPr>
            <p:cNvPr id="21" name="Imagem 20" descr="placa curva a direira - Cópia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43240" y="2500306"/>
              <a:ext cx="857256" cy="857256"/>
            </a:xfrm>
            <a:prstGeom prst="rect">
              <a:avLst/>
            </a:prstGeom>
          </p:spPr>
        </p:pic>
      </p:grpSp>
      <p:sp>
        <p:nvSpPr>
          <p:cNvPr id="23" name="Retângulo de cantos arredondados 22"/>
          <p:cNvSpPr/>
          <p:nvPr/>
        </p:nvSpPr>
        <p:spPr>
          <a:xfrm>
            <a:off x="285720" y="2701000"/>
            <a:ext cx="2714644" cy="5715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ADVERTÊNCIA</a:t>
            </a:r>
          </a:p>
        </p:txBody>
      </p:sp>
      <p:sp>
        <p:nvSpPr>
          <p:cNvPr id="24" name="Retângulo de cantos arredondados 23"/>
          <p:cNvSpPr/>
          <p:nvPr/>
        </p:nvSpPr>
        <p:spPr>
          <a:xfrm>
            <a:off x="285720" y="4070733"/>
            <a:ext cx="2714644" cy="57150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INDICAÇÃO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68" y="2486825"/>
            <a:ext cx="1013258" cy="109662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548" y="2468192"/>
            <a:ext cx="1028980" cy="1028980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6" name="CaixaDeTexto 25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SINALIZAÇÃO VERTICAL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A3C4EAB9-C432-20D9-0ADE-0459FBEEC7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6273" y="1185655"/>
            <a:ext cx="5213882" cy="920576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07C425CD-1737-943B-9DB4-FC22831DB7C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4768" y="3723878"/>
            <a:ext cx="5139693" cy="9998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214282" y="1214428"/>
            <a:ext cx="8429684" cy="360978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algn="just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400" b="1" dirty="0">
                <a:latin typeface="Calibri" pitchFamily="34" charset="0"/>
                <a:cs typeface="Calibri" pitchFamily="34" charset="0"/>
              </a:rPr>
              <a:t>08 – Qual o significado da placa de regulamentação com formato octogonal?</a:t>
            </a:r>
          </a:p>
          <a:p>
            <a:pPr marL="514350" lvl="0" indent="-514350" algn="just">
              <a:spcBef>
                <a:spcPts val="600"/>
              </a:spcBef>
              <a:buClr>
                <a:schemeClr val="accent1"/>
              </a:buClr>
              <a:buSzPct val="70000"/>
            </a:pP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1950" lvl="0" indent="-361950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a)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Pare</a:t>
            </a:r>
            <a:endParaRPr kumimoji="0" lang="pt-BR" sz="28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0363" lvl="0" indent="-360363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Parada obrigatória à frente.</a:t>
            </a:r>
            <a:endParaRPr lang="pt-BR" sz="2800" dirty="0">
              <a:latin typeface="Calibri" pitchFamily="34" charset="0"/>
            </a:endParaRPr>
          </a:p>
          <a:p>
            <a:pPr marL="360363" lvl="0" indent="-360363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8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pt-BR" sz="28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Parada obrigatória.</a:t>
            </a:r>
            <a:endParaRPr lang="pt-BR" sz="2800" dirty="0">
              <a:latin typeface="Calibri" pitchFamily="34" charset="0"/>
            </a:endParaRPr>
          </a:p>
          <a:p>
            <a:pPr marL="514350" lvl="0" indent="-514350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Todas as alternativas estão corretas.</a:t>
            </a:r>
            <a:endParaRPr lang="pt-BR" sz="2800" dirty="0">
              <a:latin typeface="Calibri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395893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214282" y="1214428"/>
            <a:ext cx="8429684" cy="360978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algn="just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800" b="1" dirty="0">
                <a:latin typeface="Calibri" pitchFamily="34" charset="0"/>
                <a:cs typeface="Calibri" pitchFamily="34" charset="0"/>
              </a:rPr>
              <a:t>09 – Qual o significado da placa a seguir?</a:t>
            </a:r>
          </a:p>
          <a:p>
            <a:pPr marL="514350" lvl="0" indent="-514350" algn="just">
              <a:spcBef>
                <a:spcPts val="600"/>
              </a:spcBef>
              <a:buClr>
                <a:schemeClr val="accent1"/>
              </a:buClr>
              <a:buSzPct val="70000"/>
            </a:pP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1950" lvl="0" indent="-361950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a)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Largura</a:t>
            </a:r>
            <a:r>
              <a:rPr kumimoji="0" lang="pt-BR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máxima limitada.</a:t>
            </a:r>
          </a:p>
          <a:p>
            <a:pPr marL="360363" indent="-360363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Largura máxima autorizada.</a:t>
            </a:r>
            <a:endParaRPr lang="pt-BR" sz="2800" dirty="0">
              <a:latin typeface="Calibri" pitchFamily="34" charset="0"/>
            </a:endParaRPr>
          </a:p>
          <a:p>
            <a:pPr marL="360363" lvl="0" indent="-360363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8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pt-BR" sz="28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Largura máxima permitida.</a:t>
            </a:r>
            <a:endParaRPr lang="pt-BR" sz="2800" dirty="0">
              <a:latin typeface="Calibri" pitchFamily="34" charset="0"/>
            </a:endParaRPr>
          </a:p>
          <a:p>
            <a:pPr marL="514350" lvl="0" indent="-514350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pt-BR" sz="2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 </a:t>
            </a:r>
            <a:r>
              <a:rPr lang="pt-BR" sz="2800" dirty="0">
                <a:latin typeface="Calibri" pitchFamily="34" charset="0"/>
                <a:cs typeface="Calibri" pitchFamily="34" charset="0"/>
              </a:rPr>
              <a:t>Nenhuma das alternativas acima.</a:t>
            </a:r>
            <a:endParaRPr lang="pt-BR" sz="2800" dirty="0">
              <a:latin typeface="Calibri" pitchFamily="34" charset="0"/>
            </a:endParaRPr>
          </a:p>
        </p:txBody>
      </p:sp>
      <p:pic>
        <p:nvPicPr>
          <p:cNvPr id="9" name="Imagem 8" descr="largura máxima permitid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6256" y="682430"/>
            <a:ext cx="1815322" cy="181532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361911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spaço Reservado para Conteúdo 14"/>
          <p:cNvSpPr txBox="1">
            <a:spLocks/>
          </p:cNvSpPr>
          <p:nvPr/>
        </p:nvSpPr>
        <p:spPr>
          <a:xfrm>
            <a:off x="214282" y="1214428"/>
            <a:ext cx="8429684" cy="360978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algn="just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70000"/>
            </a:pPr>
            <a:r>
              <a:rPr lang="pt-BR" sz="2400" b="1" dirty="0">
                <a:latin typeface="Calibri" pitchFamily="34" charset="0"/>
                <a:cs typeface="Calibri" pitchFamily="34" charset="0"/>
              </a:rPr>
              <a:t>10 – Marque a alternativa correta em relação a placa a seguir:</a:t>
            </a:r>
          </a:p>
          <a:p>
            <a:pPr marL="514350" lvl="0" indent="-514350" algn="just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70000"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1950" lvl="0" indent="-361950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70000"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a)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Proibida qualquer</a:t>
            </a:r>
            <a:r>
              <a:rPr kumimoji="0" lang="pt-BR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imobilização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de veículo.</a:t>
            </a:r>
            <a:endParaRPr kumimoji="0" lang="pt-BR" sz="24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60363" lvl="0" indent="-360363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70000"/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Permitidas paradas rápidas.</a:t>
            </a:r>
            <a:endParaRPr lang="pt-BR" sz="2400" dirty="0">
              <a:latin typeface="Calibri" pitchFamily="34" charset="0"/>
            </a:endParaRPr>
          </a:p>
          <a:p>
            <a:pPr marL="360363" lvl="0" indent="-360363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70000"/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2400" b="1" dirty="0">
                <a:solidFill>
                  <a:srgbClr val="FF0000"/>
                </a:solidFill>
                <a:latin typeface="Calibri" pitchFamily="34" charset="0"/>
              </a:rPr>
              <a:t>)</a:t>
            </a:r>
            <a:r>
              <a:rPr lang="pt-BR" sz="24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Veículos em prestação de serviço de emergência podem parar neste local.</a:t>
            </a:r>
            <a:endParaRPr lang="pt-BR" sz="2400" dirty="0">
              <a:latin typeface="Calibri" pitchFamily="34" charset="0"/>
            </a:endParaRPr>
          </a:p>
          <a:p>
            <a:pPr marL="514350" lvl="0" indent="-514350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70000"/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Veículos de polícia podem parar neste local, sempre.</a:t>
            </a:r>
            <a:endParaRPr lang="pt-BR" sz="2400" dirty="0">
              <a:latin typeface="Calibri" pitchFamily="34" charset="0"/>
            </a:endParaRPr>
          </a:p>
        </p:txBody>
      </p:sp>
      <p:pic>
        <p:nvPicPr>
          <p:cNvPr id="9" name="Imagem 8" descr="proibido parar e estaciona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0312" y="1635646"/>
            <a:ext cx="1412453" cy="140617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402281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7" name="Google Shape;137;p21"/>
          <p:cNvSpPr txBox="1"/>
          <p:nvPr/>
        </p:nvSpPr>
        <p:spPr>
          <a:xfrm>
            <a:off x="122251" y="1131590"/>
            <a:ext cx="8918509" cy="3733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 – A Marcação de </a:t>
            </a:r>
            <a:r>
              <a:rPr lang="pt-BR" sz="2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Á</a:t>
            </a:r>
            <a:r>
              <a:rPr lang="pt-BR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 de Conflito, identificada na imagem, significa que o condutor: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5113" marR="0" lvl="0" indent="-265113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a)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Não pode circular com seu veículo, pois é área exclusiva de pedestre.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363" marR="0" lvl="0" indent="-360363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Não deve parar </a:t>
            </a:r>
            <a:r>
              <a:rPr lang="pt-B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estacionar o veículo.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0363" marR="0" lvl="0" indent="-360363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c)</a:t>
            </a:r>
            <a:r>
              <a:rPr lang="pt-BR" sz="22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Pode estacionar sua motocicleta.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 parar e estacionar o veículo.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D6C125A-CD02-4F0E-B2AC-747369C5A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040" y="2571750"/>
            <a:ext cx="2709067" cy="230078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258857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150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0" name="Google Shape;150;p23"/>
          <p:cNvSpPr txBox="1"/>
          <p:nvPr/>
        </p:nvSpPr>
        <p:spPr>
          <a:xfrm>
            <a:off x="119571" y="1123058"/>
            <a:ext cx="8921190" cy="3743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– A sinalização semafórica, ilustrada na imagem, significa: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a)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Direção controlada.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363" marR="0" lvl="0" indent="-360363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Controle ou faixa reversível.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363" marR="0" lvl="0" indent="-360363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c)</a:t>
            </a:r>
            <a:r>
              <a:rPr lang="pt-BR" sz="22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Direção livre.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0363" marR="0" lvl="0" indent="-360363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Sentido obrigatório.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4A59DC7-0366-4D11-A7F1-ED5E1C15F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396" y="1123058"/>
            <a:ext cx="1337033" cy="714621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96CAEA1-8E33-46D2-8F82-E8F896BC4154}"/>
              </a:ext>
            </a:extLst>
          </p:cNvPr>
          <p:cNvSpPr/>
          <p:nvPr/>
        </p:nvSpPr>
        <p:spPr>
          <a:xfrm>
            <a:off x="8810254" y="4568229"/>
            <a:ext cx="3337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173655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icture 157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7" name="Google Shape;157;p24"/>
          <p:cNvSpPr txBox="1"/>
          <p:nvPr/>
        </p:nvSpPr>
        <p:spPr>
          <a:xfrm>
            <a:off x="120519" y="1131590"/>
            <a:ext cx="8920241" cy="3670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 – A placa R-2 regulamenta: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a)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Alfândega.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363" marR="0" lvl="0" indent="-360363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Parada Obrigatória.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363" marR="0" lvl="0" indent="-360363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c)</a:t>
            </a:r>
            <a:r>
              <a:rPr lang="pt-BR" sz="22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Dê a preferência.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Parada Obrigatória à frente.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9A25C64-6AD4-43BE-81F9-E4C0494F4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284" y="633176"/>
            <a:ext cx="1798476" cy="1853345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D84A878D-8813-43A6-83F2-06E6BBF7C910}"/>
              </a:ext>
            </a:extLst>
          </p:cNvPr>
          <p:cNvSpPr/>
          <p:nvPr/>
        </p:nvSpPr>
        <p:spPr>
          <a:xfrm>
            <a:off x="8810254" y="4568229"/>
            <a:ext cx="3337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209922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Picture 236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6" name="Google Shape;236;p37"/>
          <p:cNvSpPr txBox="1"/>
          <p:nvPr/>
        </p:nvSpPr>
        <p:spPr>
          <a:xfrm>
            <a:off x="120519" y="1131590"/>
            <a:ext cx="8920241" cy="3742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14 – A placa A-14 adverte que você vai encontrar: </a:t>
            </a:r>
            <a:endParaRPr sz="22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514350" marR="0" lvl="0" indent="-51435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a)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Um estreitamento de pista.</a:t>
            </a:r>
            <a:endParaRPr sz="22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60363" marR="0" lvl="0" indent="-360363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Um canteiro de obras à frente.</a:t>
            </a:r>
            <a:endParaRPr sz="22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60363" marR="0" lvl="0" indent="-360363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c)</a:t>
            </a:r>
            <a:r>
              <a:rPr lang="pt-BR" sz="22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Um cruzamento.</a:t>
            </a:r>
            <a:endParaRPr sz="2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60363" marR="0" lvl="0" indent="-360363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Um semáforo à frente.</a:t>
            </a:r>
            <a:endParaRPr sz="22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40ED205-1911-4132-BB61-12C6C8E2C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415" y="633176"/>
            <a:ext cx="1853345" cy="1853345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E8DE06C0-2546-4D1F-993A-BBCCEB5868F6}"/>
              </a:ext>
            </a:extLst>
          </p:cNvPr>
          <p:cNvSpPr/>
          <p:nvPr/>
        </p:nvSpPr>
        <p:spPr>
          <a:xfrm>
            <a:off x="8810254" y="4568229"/>
            <a:ext cx="3337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267624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Picture 255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55" name="Google Shape;255;p40"/>
          <p:cNvSpPr txBox="1"/>
          <p:nvPr/>
        </p:nvSpPr>
        <p:spPr>
          <a:xfrm>
            <a:off x="120519" y="1131590"/>
            <a:ext cx="8920241" cy="37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 – Diante da placa R-29 você entende que é: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a)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Proibido o trânsito de pedestres.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363" marR="0" lvl="0" indent="-360363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Proibido realizar a operação de ultrapassagem.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363" marR="0" lvl="0" indent="-360363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c)</a:t>
            </a:r>
            <a:r>
              <a:rPr lang="pt-BR" sz="22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Proibido mudar de faixa de rolamento.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0363" marR="0" lvl="0" indent="-360363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Uma área para travessia de pedestres.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AC23F4A-7304-42DE-A6B6-6F1BCB18D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415" y="633176"/>
            <a:ext cx="1853345" cy="1853345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7DD8279A-8444-4CFA-A8B5-F14B79857DC3}"/>
              </a:ext>
            </a:extLst>
          </p:cNvPr>
          <p:cNvSpPr/>
          <p:nvPr/>
        </p:nvSpPr>
        <p:spPr>
          <a:xfrm>
            <a:off x="8810254" y="4568229"/>
            <a:ext cx="3337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125305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Picture 317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16" name="Google Shape;316;p50"/>
          <p:cNvSpPr txBox="1"/>
          <p:nvPr/>
        </p:nvSpPr>
        <p:spPr>
          <a:xfrm>
            <a:off x="116611" y="1131590"/>
            <a:ext cx="8916776" cy="37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 – Indique o nome correto do sinal SAU-06:</a:t>
            </a:r>
            <a:endParaRPr sz="2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Posto telefônico.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Serviço telefônico.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c)</a:t>
            </a:r>
            <a:r>
              <a:rPr lang="pt-BR" sz="22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Telefone público.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Posto de abastecimento com telefone. 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7" name="Google Shape;317;p50" descr="s-2_1339615910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3389" y="633176"/>
            <a:ext cx="1854000" cy="185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276965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Picture 323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23" name="Google Shape;323;p51"/>
          <p:cNvSpPr txBox="1"/>
          <p:nvPr/>
        </p:nvSpPr>
        <p:spPr>
          <a:xfrm>
            <a:off x="120520" y="1131590"/>
            <a:ext cx="8786874" cy="367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 – Indique o nome correto da placa R-20: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a)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Proibido acionar buzina.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363" marR="0" lvl="0" indent="-360363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Proibido buzinar.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0363" marR="0" lvl="0" indent="-360363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c)</a:t>
            </a:r>
            <a:r>
              <a:rPr lang="pt-BR" sz="22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Proibido sinalização sonora.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0363" marR="0" lvl="0" indent="-360363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Proibido acionar buzina ou sinal sonoro.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41FCDCF-DA6E-43E6-A57B-E8FC8C74F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049" y="633176"/>
            <a:ext cx="1853345" cy="1853345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1E8D90D3-4E1B-4228-8069-9F816C9B0F7E}"/>
              </a:ext>
            </a:extLst>
          </p:cNvPr>
          <p:cNvSpPr/>
          <p:nvPr/>
        </p:nvSpPr>
        <p:spPr>
          <a:xfrm>
            <a:off x="8810254" y="4568229"/>
            <a:ext cx="3337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300743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BASE - Instrutor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tângulo de cantos arredondados 13"/>
          <p:cNvSpPr/>
          <p:nvPr/>
        </p:nvSpPr>
        <p:spPr>
          <a:xfrm>
            <a:off x="2214546" y="1142990"/>
            <a:ext cx="6143668" cy="428628"/>
          </a:xfrm>
          <a:prstGeom prst="round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  <a:ln/>
          <a:effectLst>
            <a:outerShdw dist="20000" dir="5400000" rotWithShape="0">
              <a:srgbClr val="000000">
                <a:alpha val="20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FINALIDADE ► </a:t>
            </a:r>
            <a:r>
              <a:rPr lang="pt-BR" sz="2200" b="1" u="sng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Proibir</a:t>
            </a:r>
            <a:r>
              <a:rPr lang="pt-BR" sz="22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pt-BR" sz="2200" b="1" u="sng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Obrigar</a:t>
            </a:r>
            <a:r>
              <a:rPr lang="pt-BR" sz="22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pt-BR" sz="2200" b="1" u="sng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Restringir</a:t>
            </a:r>
            <a:endParaRPr lang="pt-BR" sz="22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2214546" y="1886276"/>
            <a:ext cx="5143536" cy="928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4000"/>
              </a:lnSpc>
            </a:pPr>
            <a:r>
              <a:rPr lang="pt-BR" sz="2500" dirty="0">
                <a:solidFill>
                  <a:schemeClr val="tx1"/>
                </a:solidFill>
                <a:latin typeface="Calibri" pitchFamily="34" charset="0"/>
              </a:rPr>
              <a:t>►São placas </a:t>
            </a:r>
            <a:r>
              <a:rPr lang="pt-BR" sz="2500" b="1" dirty="0">
                <a:solidFill>
                  <a:srgbClr val="FF6600"/>
                </a:solidFill>
                <a:latin typeface="+mj-lt"/>
                <a:cs typeface="MV Boli" pitchFamily="2" charset="0"/>
              </a:rPr>
              <a:t>IMPERATIVAS</a:t>
            </a:r>
            <a:endParaRPr lang="pt-BR" sz="2500" dirty="0">
              <a:solidFill>
                <a:srgbClr val="FF6600"/>
              </a:solidFill>
              <a:latin typeface="+mj-lt"/>
            </a:endParaRPr>
          </a:p>
          <a:p>
            <a:pPr>
              <a:lnSpc>
                <a:spcPts val="4000"/>
              </a:lnSpc>
            </a:pPr>
            <a:r>
              <a:rPr lang="pt-BR" sz="2500" dirty="0">
                <a:solidFill>
                  <a:schemeClr val="tx1"/>
                </a:solidFill>
                <a:latin typeface="Calibri" pitchFamily="34" charset="0"/>
              </a:rPr>
              <a:t>►Exprimem sentido de </a:t>
            </a:r>
            <a:r>
              <a:rPr lang="pt-BR" sz="2500" b="1" dirty="0">
                <a:solidFill>
                  <a:srgbClr val="FF6600"/>
                </a:solidFill>
                <a:latin typeface="+mj-lt"/>
                <a:cs typeface="MV Boli" pitchFamily="2" charset="0"/>
              </a:rPr>
              <a:t>IMPOSIÇÃO</a:t>
            </a:r>
            <a:endParaRPr lang="pt-BR" sz="2500" dirty="0">
              <a:solidFill>
                <a:srgbClr val="FF6600"/>
              </a:solidFill>
              <a:latin typeface="+mj-lt"/>
            </a:endParaRPr>
          </a:p>
        </p:txBody>
      </p:sp>
      <p:grpSp>
        <p:nvGrpSpPr>
          <p:cNvPr id="26" name="Grupo 25"/>
          <p:cNvGrpSpPr/>
          <p:nvPr/>
        </p:nvGrpSpPr>
        <p:grpSpPr>
          <a:xfrm>
            <a:off x="1285852" y="3143254"/>
            <a:ext cx="3357586" cy="1143008"/>
            <a:chOff x="2214546" y="3429006"/>
            <a:chExt cx="3071834" cy="1000132"/>
          </a:xfrm>
        </p:grpSpPr>
        <p:sp>
          <p:nvSpPr>
            <p:cNvPr id="19" name="Retângulo de cantos arredondados 18"/>
            <p:cNvSpPr/>
            <p:nvPr/>
          </p:nvSpPr>
          <p:spPr>
            <a:xfrm>
              <a:off x="2214546" y="3429006"/>
              <a:ext cx="3071834" cy="1000132"/>
            </a:xfrm>
            <a:prstGeom prst="roundRect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pt-BR" b="1" i="1" dirty="0">
                  <a:latin typeface="Calibri" pitchFamily="34" charset="0"/>
                  <a:cs typeface="Calibri" pitchFamily="34" charset="0"/>
                </a:rPr>
                <a:t>Dê a Preferência</a:t>
              </a:r>
            </a:p>
          </p:txBody>
        </p:sp>
        <p:grpSp>
          <p:nvGrpSpPr>
            <p:cNvPr id="22" name="Grupo 21"/>
            <p:cNvGrpSpPr/>
            <p:nvPr/>
          </p:nvGrpSpPr>
          <p:grpSpPr>
            <a:xfrm>
              <a:off x="2285984" y="3429006"/>
              <a:ext cx="1000132" cy="965384"/>
              <a:chOff x="714348" y="3286130"/>
              <a:chExt cx="1000132" cy="965384"/>
            </a:xfrm>
          </p:grpSpPr>
          <p:pic>
            <p:nvPicPr>
              <p:cNvPr id="17" name="Imagem 16" descr="Dê a preferência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96419" y="3508084"/>
                <a:ext cx="857256" cy="743430"/>
              </a:xfrm>
              <a:prstGeom prst="rect">
                <a:avLst/>
              </a:prstGeom>
            </p:spPr>
          </p:pic>
          <p:sp>
            <p:nvSpPr>
              <p:cNvPr id="20" name="Retângulo 19"/>
              <p:cNvSpPr/>
              <p:nvPr/>
            </p:nvSpPr>
            <p:spPr>
              <a:xfrm>
                <a:off x="714348" y="3286130"/>
                <a:ext cx="1000132" cy="21431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500" b="1" dirty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Triangular</a:t>
                </a:r>
              </a:p>
            </p:txBody>
          </p:sp>
        </p:grpSp>
      </p:grpSp>
      <p:grpSp>
        <p:nvGrpSpPr>
          <p:cNvPr id="25" name="Grupo 24"/>
          <p:cNvGrpSpPr/>
          <p:nvPr/>
        </p:nvGrpSpPr>
        <p:grpSpPr>
          <a:xfrm>
            <a:off x="5072066" y="3143254"/>
            <a:ext cx="3357586" cy="1143008"/>
            <a:chOff x="6000760" y="3429006"/>
            <a:chExt cx="3071834" cy="1000132"/>
          </a:xfrm>
        </p:grpSpPr>
        <p:sp>
          <p:nvSpPr>
            <p:cNvPr id="24" name="Retângulo de cantos arredondados 23"/>
            <p:cNvSpPr/>
            <p:nvPr/>
          </p:nvSpPr>
          <p:spPr>
            <a:xfrm>
              <a:off x="6000760" y="3429006"/>
              <a:ext cx="3071834" cy="1000132"/>
            </a:xfrm>
            <a:prstGeom prst="roundRect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pt-BR" b="1" i="1" dirty="0">
                  <a:latin typeface="Calibri" pitchFamily="34" charset="0"/>
                  <a:cs typeface="Calibri" pitchFamily="34" charset="0"/>
                </a:rPr>
                <a:t>Parada Obrigatória</a:t>
              </a:r>
            </a:p>
          </p:txBody>
        </p:sp>
        <p:grpSp>
          <p:nvGrpSpPr>
            <p:cNvPr id="23" name="Grupo 22"/>
            <p:cNvGrpSpPr/>
            <p:nvPr/>
          </p:nvGrpSpPr>
          <p:grpSpPr>
            <a:xfrm>
              <a:off x="6037306" y="3429006"/>
              <a:ext cx="1000132" cy="955374"/>
              <a:chOff x="6072198" y="3143254"/>
              <a:chExt cx="1000132" cy="955374"/>
            </a:xfrm>
          </p:grpSpPr>
          <p:pic>
            <p:nvPicPr>
              <p:cNvPr id="18" name="Imagem 17" descr="parada obrigatória.gif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225707" y="3365208"/>
                <a:ext cx="723770" cy="733420"/>
              </a:xfrm>
              <a:prstGeom prst="rect">
                <a:avLst/>
              </a:prstGeom>
            </p:spPr>
          </p:pic>
          <p:sp>
            <p:nvSpPr>
              <p:cNvPr id="21" name="Retângulo 20"/>
              <p:cNvSpPr/>
              <p:nvPr/>
            </p:nvSpPr>
            <p:spPr>
              <a:xfrm>
                <a:off x="6072198" y="3143254"/>
                <a:ext cx="1000132" cy="21431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500" b="1" dirty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Octogonal</a:t>
                </a:r>
              </a:p>
            </p:txBody>
          </p:sp>
        </p:grpSp>
      </p:grpSp>
      <p:sp>
        <p:nvSpPr>
          <p:cNvPr id="27" name="Retângulo 26"/>
          <p:cNvSpPr/>
          <p:nvPr/>
        </p:nvSpPr>
        <p:spPr>
          <a:xfrm>
            <a:off x="785786" y="4500576"/>
            <a:ext cx="7500990" cy="357190"/>
          </a:xfrm>
          <a:prstGeom prst="rect">
            <a:avLst/>
          </a:prstGeom>
          <a:solidFill>
            <a:srgbClr val="FFFF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Constitui </a:t>
            </a:r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INFRAÇÃO</a:t>
            </a:r>
            <a:r>
              <a:rPr lang="pt-BR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de trânsito o desrespeito às placas de </a:t>
            </a:r>
            <a:r>
              <a:rPr lang="pt-BR" b="1" u="sng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Regulamentação</a:t>
            </a:r>
          </a:p>
        </p:txBody>
      </p:sp>
      <p:pic>
        <p:nvPicPr>
          <p:cNvPr id="30" name="Imagem 29" descr="Placas Re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1171896"/>
            <a:ext cx="1714512" cy="1708854"/>
          </a:xfrm>
          <a:prstGeom prst="rect">
            <a:avLst/>
          </a:prstGeom>
        </p:spPr>
      </p:pic>
      <p:sp>
        <p:nvSpPr>
          <p:cNvPr id="28" name="Divisa 27"/>
          <p:cNvSpPr/>
          <p:nvPr/>
        </p:nvSpPr>
        <p:spPr>
          <a:xfrm>
            <a:off x="500034" y="4531398"/>
            <a:ext cx="214314" cy="285752"/>
          </a:xfrm>
          <a:prstGeom prst="chevron">
            <a:avLst/>
          </a:prstGeom>
          <a:solidFill>
            <a:srgbClr val="FFFF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9" name="Divisa 28"/>
          <p:cNvSpPr/>
          <p:nvPr/>
        </p:nvSpPr>
        <p:spPr>
          <a:xfrm>
            <a:off x="326816" y="4531398"/>
            <a:ext cx="214314" cy="285752"/>
          </a:xfrm>
          <a:prstGeom prst="chevron">
            <a:avLst/>
          </a:prstGeom>
          <a:solidFill>
            <a:srgbClr val="FFFF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1" name="Divisa 30"/>
          <p:cNvSpPr/>
          <p:nvPr/>
        </p:nvSpPr>
        <p:spPr>
          <a:xfrm>
            <a:off x="153118" y="4530918"/>
            <a:ext cx="214314" cy="285752"/>
          </a:xfrm>
          <a:prstGeom prst="chevron">
            <a:avLst/>
          </a:prstGeom>
          <a:solidFill>
            <a:srgbClr val="FFFF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2" name="Divisa 31"/>
          <p:cNvSpPr/>
          <p:nvPr/>
        </p:nvSpPr>
        <p:spPr>
          <a:xfrm flipH="1">
            <a:off x="8531432" y="4531398"/>
            <a:ext cx="214314" cy="285752"/>
          </a:xfrm>
          <a:prstGeom prst="chevron">
            <a:avLst/>
          </a:prstGeom>
          <a:solidFill>
            <a:srgbClr val="FFFF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3" name="Divisa 32"/>
          <p:cNvSpPr/>
          <p:nvPr/>
        </p:nvSpPr>
        <p:spPr>
          <a:xfrm flipH="1">
            <a:off x="8358214" y="4530918"/>
            <a:ext cx="214314" cy="285752"/>
          </a:xfrm>
          <a:prstGeom prst="chevron">
            <a:avLst/>
          </a:prstGeom>
          <a:solidFill>
            <a:srgbClr val="FFFF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4" name="Divisa 33"/>
          <p:cNvSpPr/>
          <p:nvPr/>
        </p:nvSpPr>
        <p:spPr>
          <a:xfrm flipH="1">
            <a:off x="8714412" y="4531398"/>
            <a:ext cx="214314" cy="285752"/>
          </a:xfrm>
          <a:prstGeom prst="chevron">
            <a:avLst/>
          </a:prstGeom>
          <a:solidFill>
            <a:srgbClr val="FFFF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35" name="Imagem 3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36" name="CaixaDeTexto 35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VERTICAL DE REGULAMENTAÇÃO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Picture 330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30" name="Google Shape;330;p52"/>
          <p:cNvSpPr txBox="1"/>
          <p:nvPr/>
        </p:nvSpPr>
        <p:spPr>
          <a:xfrm>
            <a:off x="120519" y="1131590"/>
            <a:ext cx="8912867" cy="3742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 – A placa R-13 regulamenta que neste trecho da via é: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a)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Proibido trânsito de tratores e máquinas de obras.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363" marR="0" lvl="0" indent="-360363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Proibido trânsito de tratores.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0363" marR="0" lvl="0" indent="-360363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c)</a:t>
            </a:r>
            <a:r>
              <a:rPr lang="pt-BR" sz="22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Proibido trânsito de carro de mão.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0363" marR="0" lvl="0" indent="-360363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Proibido equipamentos agrícolas.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B884DB2-F96D-4A93-9F81-767BCBED9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0136" y="633176"/>
            <a:ext cx="1853345" cy="185334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58956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Picture 337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37" name="Google Shape;337;p53"/>
          <p:cNvSpPr txBox="1"/>
          <p:nvPr/>
        </p:nvSpPr>
        <p:spPr>
          <a:xfrm>
            <a:off x="114879" y="1131590"/>
            <a:ext cx="8925882" cy="3742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 – Indique o nome correto da placa A-17: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Via com irregularidades.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Pista com ondulações.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363" marR="0" lvl="0" indent="-360363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c)</a:t>
            </a:r>
            <a:r>
              <a:rPr lang="pt-BR" sz="22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Pista irregular.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0363" marR="0" lvl="0" indent="-360363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Pista com areia.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F53AD7B-738F-4335-ABD9-E4B890B64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416" y="634908"/>
            <a:ext cx="1853345" cy="185334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260430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Picture 351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51" name="Google Shape;351;p55"/>
          <p:cNvSpPr txBox="1"/>
          <p:nvPr/>
        </p:nvSpPr>
        <p:spPr>
          <a:xfrm>
            <a:off x="116609" y="1131590"/>
            <a:ext cx="8916777" cy="3742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 – Indique o nome correto da placa R-21:</a:t>
            </a:r>
            <a:endParaRPr sz="2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Barreira.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Alfândega.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c)</a:t>
            </a:r>
            <a:r>
              <a:rPr lang="pt-BR" sz="22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Fiscalização.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Balança.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3897544-59FA-4DD5-B187-AFC845FDD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046" y="633176"/>
            <a:ext cx="1853345" cy="185334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136045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Picture 344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44" name="Google Shape;344;p54"/>
          <p:cNvSpPr txBox="1"/>
          <p:nvPr/>
        </p:nvSpPr>
        <p:spPr>
          <a:xfrm>
            <a:off x="120519" y="1131590"/>
            <a:ext cx="8920241" cy="37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 – Indique o nome correto da placa A-28: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a)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Pista com óleo.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363" marR="0" lvl="0" indent="-360363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Pista sinuosa.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363" marR="0" lvl="0" indent="-360363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c)</a:t>
            </a:r>
            <a:r>
              <a:rPr lang="pt-BR" sz="22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Pista deslizante.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0363" marR="0" lvl="0" indent="-360363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Pista escorregadia.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F7D632D-1B40-421E-AF68-DD58B4294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0136" y="633176"/>
            <a:ext cx="1853345" cy="185334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66175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Picture 365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65" name="Google Shape;365;p57"/>
          <p:cNvSpPr txBox="1"/>
          <p:nvPr/>
        </p:nvSpPr>
        <p:spPr>
          <a:xfrm>
            <a:off x="120519" y="1131590"/>
            <a:ext cx="8912867" cy="3742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 – Indique o nome correto da placa R-26: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a)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Siga em frente.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363" marR="0" lvl="0" indent="-360363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Sentido único.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0363" marR="0" lvl="0" indent="-360363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c)</a:t>
            </a:r>
            <a:r>
              <a:rPr lang="pt-BR" sz="22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Siga reto.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0363" marR="0" lvl="0" indent="-360363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Mão única.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FBA8F44-EC96-4096-AA46-859E4BD21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0041" y="633176"/>
            <a:ext cx="1853345" cy="185334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165013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Picture 384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84" name="Google Shape;384;p60"/>
          <p:cNvSpPr txBox="1"/>
          <p:nvPr/>
        </p:nvSpPr>
        <p:spPr>
          <a:xfrm>
            <a:off x="120519" y="1131590"/>
            <a:ext cx="8912867" cy="3742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 – A placa de Regulamentação R-9 significa: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Proibido trânsito de veículos pesados.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Proibido trânsito de veículos de carga.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c)</a:t>
            </a:r>
            <a:r>
              <a:rPr lang="pt-BR" sz="22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Proibido trânsito de veículos de grande porte.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Proibido trânsito de caminhões.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8F44537-C446-4F16-A43D-6FB8F4D2C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0041" y="633176"/>
            <a:ext cx="1853345" cy="185334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47732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Picture 391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91" name="Google Shape;391;p61"/>
          <p:cNvSpPr txBox="1"/>
          <p:nvPr/>
        </p:nvSpPr>
        <p:spPr>
          <a:xfrm>
            <a:off x="120520" y="1131590"/>
            <a:ext cx="8902960" cy="37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 – A placa A-29 não se aplica à via onde haja: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Projeção de areia.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Projeção de terra.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c)</a:t>
            </a:r>
            <a:r>
              <a:rPr lang="pt-BR" sz="22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Projeção de asfalto.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Projeção de cascalho.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09DC518-3E1F-4A29-B074-BB8E8CC52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0135" y="633176"/>
            <a:ext cx="1853345" cy="185334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335854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Picture 398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98" name="Google Shape;398;p62"/>
          <p:cNvSpPr txBox="1"/>
          <p:nvPr/>
        </p:nvSpPr>
        <p:spPr>
          <a:xfrm>
            <a:off x="120519" y="1131590"/>
            <a:ext cx="8912867" cy="37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 – A placa de </a:t>
            </a:r>
            <a:r>
              <a:rPr lang="pt-BR" sz="2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pt-BR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dvertência A-44 significa: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Vento e tempestade.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Pista litorânea.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363" marR="0" lvl="0" indent="-360363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c)</a:t>
            </a:r>
            <a:r>
              <a:rPr lang="pt-BR" sz="22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Vento lateral.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0363" marR="0" lvl="0" indent="-360363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Cuidado, vento forte.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6618053-A275-4C6E-9D5B-F947BFC6F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0041" y="633176"/>
            <a:ext cx="1853345" cy="185334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177956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Picture 405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05" name="Google Shape;405;p63"/>
          <p:cNvSpPr txBox="1"/>
          <p:nvPr/>
        </p:nvSpPr>
        <p:spPr>
          <a:xfrm>
            <a:off x="120519" y="1131590"/>
            <a:ext cx="8920241" cy="3742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 – A placa de </a:t>
            </a:r>
            <a:r>
              <a:rPr lang="pt-BR" sz="2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pt-BR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egulamentação R-11 significa:</a:t>
            </a:r>
            <a:endParaRPr sz="2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a)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Proibido trânsito de veículos de tração animal.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363" marR="0" lvl="0" indent="-360363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Proibido trânsito de carroça.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363" marR="0" lvl="0" indent="-360363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c)</a:t>
            </a:r>
            <a:r>
              <a:rPr lang="pt-BR" sz="22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Proibido trânsito de animais.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0363" marR="0" lvl="0" indent="-360363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Proibido animais de tração.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B974527-4BEF-4FAD-B63F-DE37EC1B9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415" y="633176"/>
            <a:ext cx="1853345" cy="185334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200333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Picture 412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12" name="Google Shape;412;p64"/>
          <p:cNvSpPr txBox="1"/>
          <p:nvPr/>
        </p:nvSpPr>
        <p:spPr>
          <a:xfrm>
            <a:off x="120519" y="1131590"/>
            <a:ext cx="8920241" cy="3742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– A placa de Regulamentação R-22 significa:</a:t>
            </a:r>
            <a:endParaRPr sz="2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Uso obrigatório de pneus e correntes.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Uso obrigatório de corrente.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363" marR="0" lvl="0" indent="-360363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c)</a:t>
            </a:r>
            <a:r>
              <a:rPr lang="pt-BR" sz="22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Uso permitido de corrente.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0363" marR="0" lvl="0" indent="-360363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Uso obrigatório de pneus acorrentados.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B707949-84D3-4FD3-BF69-33BC2D402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415" y="633176"/>
            <a:ext cx="1853345" cy="185334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297250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BASE - Instrutor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928794" y="3857634"/>
            <a:ext cx="5572164" cy="992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Adverte os Condutores quanto aos </a:t>
            </a:r>
            <a:r>
              <a:rPr lang="pt-BR" sz="2200" b="1" dirty="0">
                <a:solidFill>
                  <a:srgbClr val="006600"/>
                </a:solidFill>
                <a:latin typeface="+mj-lt"/>
                <a:cs typeface="MV Boli" pitchFamily="2" charset="0"/>
              </a:rPr>
              <a:t>Riscos</a:t>
            </a:r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e </a:t>
            </a:r>
            <a:r>
              <a:rPr lang="pt-BR" sz="2200" b="1" dirty="0">
                <a:solidFill>
                  <a:srgbClr val="006600"/>
                </a:solidFill>
                <a:latin typeface="+mj-lt"/>
                <a:cs typeface="MV Boli" pitchFamily="2" charset="0"/>
              </a:rPr>
              <a:t>Circunstâncias</a:t>
            </a:r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encontrados ao longo da via.</a:t>
            </a:r>
          </a:p>
        </p:txBody>
      </p:sp>
      <p:sp>
        <p:nvSpPr>
          <p:cNvPr id="12" name="Divisa 11"/>
          <p:cNvSpPr/>
          <p:nvPr/>
        </p:nvSpPr>
        <p:spPr>
          <a:xfrm>
            <a:off x="1714480" y="4093214"/>
            <a:ext cx="357190" cy="500066"/>
          </a:xfrm>
          <a:prstGeom prst="chevron">
            <a:avLst>
              <a:gd name="adj" fmla="val 47124"/>
            </a:avLst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4" name="Divisa 13"/>
          <p:cNvSpPr/>
          <p:nvPr/>
        </p:nvSpPr>
        <p:spPr>
          <a:xfrm>
            <a:off x="1428728" y="4093214"/>
            <a:ext cx="357190" cy="500066"/>
          </a:xfrm>
          <a:prstGeom prst="chevron">
            <a:avLst>
              <a:gd name="adj" fmla="val 47124"/>
            </a:avLst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5" name="Divisa 14"/>
          <p:cNvSpPr/>
          <p:nvPr/>
        </p:nvSpPr>
        <p:spPr>
          <a:xfrm>
            <a:off x="1142976" y="4093214"/>
            <a:ext cx="357190" cy="500066"/>
          </a:xfrm>
          <a:prstGeom prst="chevron">
            <a:avLst>
              <a:gd name="adj" fmla="val 47124"/>
            </a:avLst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6" name="Divisa 15"/>
          <p:cNvSpPr/>
          <p:nvPr/>
        </p:nvSpPr>
        <p:spPr>
          <a:xfrm flipH="1">
            <a:off x="7572396" y="4143386"/>
            <a:ext cx="357190" cy="500066"/>
          </a:xfrm>
          <a:prstGeom prst="chevron">
            <a:avLst>
              <a:gd name="adj" fmla="val 47124"/>
            </a:avLst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7" name="Divisa 16"/>
          <p:cNvSpPr/>
          <p:nvPr/>
        </p:nvSpPr>
        <p:spPr>
          <a:xfrm flipH="1">
            <a:off x="7858148" y="4143386"/>
            <a:ext cx="357190" cy="500066"/>
          </a:xfrm>
          <a:prstGeom prst="chevron">
            <a:avLst>
              <a:gd name="adj" fmla="val 47124"/>
            </a:avLst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8" name="Divisa 17"/>
          <p:cNvSpPr/>
          <p:nvPr/>
        </p:nvSpPr>
        <p:spPr>
          <a:xfrm flipH="1">
            <a:off x="7286644" y="4143386"/>
            <a:ext cx="357190" cy="500066"/>
          </a:xfrm>
          <a:prstGeom prst="chevron">
            <a:avLst>
              <a:gd name="adj" fmla="val 47124"/>
            </a:avLst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377" y="1813870"/>
            <a:ext cx="872697" cy="101151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700" y="1742407"/>
            <a:ext cx="872854" cy="101151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46" y="1812318"/>
            <a:ext cx="869444" cy="101151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220" y="2839874"/>
            <a:ext cx="863125" cy="101151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105" y="2745167"/>
            <a:ext cx="870896" cy="101151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307" y="2852573"/>
            <a:ext cx="864442" cy="101151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90" y="2737192"/>
            <a:ext cx="869108" cy="1011510"/>
          </a:xfrm>
          <a:prstGeom prst="rect">
            <a:avLst/>
          </a:prstGeom>
        </p:spPr>
      </p:pic>
      <p:sp>
        <p:nvSpPr>
          <p:cNvPr id="23" name="Retângulo de cantos arredondados 22"/>
          <p:cNvSpPr/>
          <p:nvPr/>
        </p:nvSpPr>
        <p:spPr>
          <a:xfrm>
            <a:off x="2555776" y="1151367"/>
            <a:ext cx="3816424" cy="432048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FINALIDADE ►</a:t>
            </a:r>
            <a:r>
              <a:rPr lang="pt-BR" sz="2200" b="1" dirty="0">
                <a:solidFill>
                  <a:srgbClr val="FF0000"/>
                </a:solidFill>
              </a:rPr>
              <a:t> ALERTAR</a:t>
            </a: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4" name="CaixaDeTexto 23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VERTICAL DE ADVERTÊNCIA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Picture 419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19" name="Google Shape;419;p65"/>
          <p:cNvSpPr txBox="1"/>
          <p:nvPr/>
        </p:nvSpPr>
        <p:spPr>
          <a:xfrm>
            <a:off x="120519" y="1131590"/>
            <a:ext cx="8912867" cy="3742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 – A placa de Regulamentação R-12 significa:</a:t>
            </a:r>
            <a:endParaRPr sz="2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Proibido trânsito de monociclos.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Proibido uso de bicicletas.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c)</a:t>
            </a:r>
            <a:r>
              <a:rPr lang="pt-BR" sz="22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Proibido bicicletas e monociclos.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Proibido trânsito de bicicletas.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1560029-B199-4FDE-9488-BF9000915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0041" y="633176"/>
            <a:ext cx="1853345" cy="185334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244108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Picture 433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33" name="Google Shape;433;p67"/>
          <p:cNvSpPr txBox="1"/>
          <p:nvPr/>
        </p:nvSpPr>
        <p:spPr>
          <a:xfrm>
            <a:off x="120519" y="1203598"/>
            <a:ext cx="8912867" cy="3670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 – A placa de Regulamentação R-24b significa:</a:t>
            </a:r>
            <a:endParaRPr sz="2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ct val="150000"/>
              </a:lnSpc>
              <a:spcBef>
                <a:spcPts val="600"/>
              </a:spcBef>
              <a:buSzPts val="2400"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a) </a:t>
            </a:r>
            <a:r>
              <a:rPr lang="pt-BR" sz="2200" dirty="0">
                <a:latin typeface="Calibri" panose="020F0502020204030204" pitchFamily="34" charset="0"/>
                <a:cs typeface="Calibri" panose="020F0502020204030204" pitchFamily="34" charset="0"/>
              </a:rPr>
              <a:t>Passagem obrigatória.</a:t>
            </a:r>
          </a:p>
          <a:p>
            <a:pPr lvl="0">
              <a:lnSpc>
                <a:spcPct val="150000"/>
              </a:lnSpc>
              <a:spcBef>
                <a:spcPts val="600"/>
              </a:spcBef>
              <a:buSzPts val="2400"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b) </a:t>
            </a:r>
            <a:r>
              <a:rPr lang="pt-BR" sz="2200" dirty="0">
                <a:latin typeface="Calibri" panose="020F0502020204030204" pitchFamily="34" charset="0"/>
                <a:cs typeface="Calibri" panose="020F0502020204030204" pitchFamily="34" charset="0"/>
              </a:rPr>
              <a:t>Sentido em ângulo.</a:t>
            </a:r>
            <a:endParaRPr sz="2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60363" lvl="0" indent="-360363">
              <a:lnSpc>
                <a:spcPct val="150000"/>
              </a:lnSpc>
              <a:spcBef>
                <a:spcPts val="600"/>
              </a:spcBef>
              <a:buSzPts val="2400"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c)</a:t>
            </a:r>
            <a:r>
              <a:rPr lang="pt-BR" sz="22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pt-BR" sz="2200" dirty="0">
                <a:latin typeface="Calibri" panose="020F0502020204030204" pitchFamily="34" charset="0"/>
                <a:cs typeface="Calibri" panose="020F0502020204030204" pitchFamily="34" charset="0"/>
              </a:rPr>
              <a:t>Passagem permitida.</a:t>
            </a:r>
            <a:endParaRPr sz="2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60363" lvl="0" indent="-360363">
              <a:lnSpc>
                <a:spcPct val="150000"/>
              </a:lnSpc>
              <a:spcBef>
                <a:spcPts val="600"/>
              </a:spcBef>
              <a:buSzPts val="2400"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d)</a:t>
            </a:r>
            <a:r>
              <a:rPr lang="pt-BR" sz="2200" dirty="0">
                <a:latin typeface="Calibri" panose="020F0502020204030204" pitchFamily="34" charset="0"/>
                <a:cs typeface="Calibri" panose="020F0502020204030204" pitchFamily="34" charset="0"/>
              </a:rPr>
              <a:t> Sentido invertido.</a:t>
            </a:r>
            <a:endParaRPr sz="22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7E54423-422A-49D5-A6C2-706B978FD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0041" y="633176"/>
            <a:ext cx="1853345" cy="185334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134790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Picture 440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40" name="Google Shape;440;p68"/>
          <p:cNvSpPr txBox="1"/>
          <p:nvPr/>
        </p:nvSpPr>
        <p:spPr>
          <a:xfrm>
            <a:off x="120519" y="1131590"/>
            <a:ext cx="8912867" cy="3742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 – A placa de Regulamentação R-23 significa:</a:t>
            </a:r>
            <a:endParaRPr sz="2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Ultrapasse pela direita.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Conserve-se à direita.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c)</a:t>
            </a:r>
            <a:r>
              <a:rPr lang="pt-BR" sz="22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Mantenha-se à direita.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Veículos à direita.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D9D70FC-6C89-45F4-B3E7-9FA117372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0041" y="633176"/>
            <a:ext cx="1853345" cy="185334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273659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BASE - Instrutor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Retângulo de cantos arredondados 17"/>
          <p:cNvSpPr/>
          <p:nvPr/>
        </p:nvSpPr>
        <p:spPr>
          <a:xfrm>
            <a:off x="860936" y="1086832"/>
            <a:ext cx="4071104" cy="42862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FINALIDADE ►</a:t>
            </a:r>
            <a:r>
              <a:rPr lang="pt-BR" sz="22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2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Mostrar, Orientar</a:t>
            </a:r>
            <a:endParaRPr lang="pt-BR" sz="2200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2" name="Grupo 31"/>
          <p:cNvGrpSpPr/>
          <p:nvPr/>
        </p:nvGrpSpPr>
        <p:grpSpPr>
          <a:xfrm>
            <a:off x="7107100" y="1714494"/>
            <a:ext cx="1857388" cy="1357322"/>
            <a:chOff x="285720" y="3286130"/>
            <a:chExt cx="1857388" cy="1357322"/>
          </a:xfrm>
        </p:grpSpPr>
        <p:pic>
          <p:nvPicPr>
            <p:cNvPr id="19" name="Imagem 18" descr="marcos quilometricos.jpe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0217" y="3547623"/>
              <a:ext cx="713081" cy="1071570"/>
            </a:xfrm>
            <a:prstGeom prst="rect">
              <a:avLst/>
            </a:prstGeom>
          </p:spPr>
        </p:pic>
        <p:sp>
          <p:nvSpPr>
            <p:cNvPr id="25" name="Retângulo 24"/>
            <p:cNvSpPr/>
            <p:nvPr/>
          </p:nvSpPr>
          <p:spPr>
            <a:xfrm>
              <a:off x="357158" y="3286130"/>
              <a:ext cx="171451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Marco Quilométrico</a:t>
              </a:r>
            </a:p>
          </p:txBody>
        </p:sp>
        <p:sp>
          <p:nvSpPr>
            <p:cNvPr id="26" name="Retângulo de cantos arredondados 25"/>
            <p:cNvSpPr/>
            <p:nvPr/>
          </p:nvSpPr>
          <p:spPr>
            <a:xfrm>
              <a:off x="285720" y="3296763"/>
              <a:ext cx="1857388" cy="1346689"/>
            </a:xfrm>
            <a:prstGeom prst="roundRect">
              <a:avLst>
                <a:gd name="adj" fmla="val 10564"/>
              </a:avLst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2900020" y="3643320"/>
            <a:ext cx="1857388" cy="1124735"/>
            <a:chOff x="3428992" y="3590155"/>
            <a:chExt cx="1857388" cy="1124735"/>
          </a:xfrm>
        </p:grpSpPr>
        <p:pic>
          <p:nvPicPr>
            <p:cNvPr id="15" name="Imagem 14" descr="Placas de Serviçõs Auxiliares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71868" y="3841015"/>
              <a:ext cx="1571636" cy="806254"/>
            </a:xfrm>
            <a:prstGeom prst="rect">
              <a:avLst/>
            </a:prstGeom>
          </p:spPr>
        </p:pic>
        <p:sp>
          <p:nvSpPr>
            <p:cNvPr id="24" name="Retângulo 23"/>
            <p:cNvSpPr/>
            <p:nvPr/>
          </p:nvSpPr>
          <p:spPr>
            <a:xfrm>
              <a:off x="3571868" y="3590155"/>
              <a:ext cx="1571636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Serviços Auxiliares</a:t>
              </a:r>
            </a:p>
          </p:txBody>
        </p:sp>
        <p:sp>
          <p:nvSpPr>
            <p:cNvPr id="29" name="Retângulo de cantos arredondados 28"/>
            <p:cNvSpPr/>
            <p:nvPr/>
          </p:nvSpPr>
          <p:spPr>
            <a:xfrm>
              <a:off x="3428992" y="3611421"/>
              <a:ext cx="1857388" cy="1103469"/>
            </a:xfrm>
            <a:prstGeom prst="roundRect">
              <a:avLst>
                <a:gd name="adj" fmla="val 11081"/>
              </a:avLst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34" name="Grupo 33"/>
          <p:cNvGrpSpPr/>
          <p:nvPr/>
        </p:nvGrpSpPr>
        <p:grpSpPr>
          <a:xfrm>
            <a:off x="428596" y="2949008"/>
            <a:ext cx="2000264" cy="1928826"/>
            <a:chOff x="6858016" y="1928808"/>
            <a:chExt cx="1714512" cy="1643074"/>
          </a:xfrm>
        </p:grpSpPr>
        <p:pic>
          <p:nvPicPr>
            <p:cNvPr id="14" name="Imagem 13" descr="Placas Educativas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00892" y="2182661"/>
              <a:ext cx="1421240" cy="1285884"/>
            </a:xfrm>
            <a:prstGeom prst="rect">
              <a:avLst/>
            </a:prstGeom>
          </p:spPr>
        </p:pic>
        <p:sp>
          <p:nvSpPr>
            <p:cNvPr id="23" name="Retângulo 22"/>
            <p:cNvSpPr/>
            <p:nvPr/>
          </p:nvSpPr>
          <p:spPr>
            <a:xfrm>
              <a:off x="7143768" y="1928808"/>
              <a:ext cx="1071570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Educativas</a:t>
              </a:r>
            </a:p>
          </p:txBody>
        </p:sp>
        <p:sp>
          <p:nvSpPr>
            <p:cNvPr id="33" name="Retângulo de cantos arredondados 32"/>
            <p:cNvSpPr/>
            <p:nvPr/>
          </p:nvSpPr>
          <p:spPr>
            <a:xfrm>
              <a:off x="6858016" y="1928808"/>
              <a:ext cx="1714512" cy="1643074"/>
            </a:xfrm>
            <a:prstGeom prst="roundRect">
              <a:avLst>
                <a:gd name="adj" fmla="val 8677"/>
              </a:avLst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36" name="Grupo 35"/>
          <p:cNvGrpSpPr/>
          <p:nvPr/>
        </p:nvGrpSpPr>
        <p:grpSpPr>
          <a:xfrm>
            <a:off x="4947430" y="1462295"/>
            <a:ext cx="1928826" cy="2000264"/>
            <a:chOff x="4786314" y="2500312"/>
            <a:chExt cx="1785950" cy="1785950"/>
          </a:xfrm>
        </p:grpSpPr>
        <p:grpSp>
          <p:nvGrpSpPr>
            <p:cNvPr id="17" name="Grupo 16"/>
            <p:cNvGrpSpPr/>
            <p:nvPr/>
          </p:nvGrpSpPr>
          <p:grpSpPr>
            <a:xfrm>
              <a:off x="5000628" y="3000378"/>
              <a:ext cx="1428760" cy="1214446"/>
              <a:chOff x="3786182" y="1643056"/>
              <a:chExt cx="1857388" cy="1857388"/>
            </a:xfrm>
          </p:grpSpPr>
          <p:pic>
            <p:nvPicPr>
              <p:cNvPr id="11" name="Imagem 10" descr="Placas de Identificadação.jp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786182" y="1643056"/>
                <a:ext cx="1857388" cy="795796"/>
              </a:xfrm>
              <a:prstGeom prst="rect">
                <a:avLst/>
              </a:prstGeom>
            </p:spPr>
          </p:pic>
          <p:pic>
            <p:nvPicPr>
              <p:cNvPr id="13" name="Imagem 12" descr="Placa Indicativa.jp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3786182" y="2567012"/>
                <a:ext cx="1857388" cy="933432"/>
              </a:xfrm>
              <a:prstGeom prst="rect">
                <a:avLst/>
              </a:prstGeom>
            </p:spPr>
          </p:pic>
        </p:grpSp>
        <p:sp>
          <p:nvSpPr>
            <p:cNvPr id="22" name="Retângulo 21"/>
            <p:cNvSpPr/>
            <p:nvPr/>
          </p:nvSpPr>
          <p:spPr>
            <a:xfrm>
              <a:off x="4786314" y="2564110"/>
              <a:ext cx="1785950" cy="4286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Indicação de Locais, Sentidos e Distâncias</a:t>
              </a:r>
            </a:p>
          </p:txBody>
        </p:sp>
        <p:sp>
          <p:nvSpPr>
            <p:cNvPr id="35" name="Retângulo de cantos arredondados 34"/>
            <p:cNvSpPr/>
            <p:nvPr/>
          </p:nvSpPr>
          <p:spPr>
            <a:xfrm>
              <a:off x="4786314" y="2500312"/>
              <a:ext cx="1785950" cy="1785950"/>
            </a:xfrm>
            <a:prstGeom prst="roundRect">
              <a:avLst>
                <a:gd name="adj" fmla="val 9742"/>
              </a:avLst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38" name="Grupo 37"/>
          <p:cNvGrpSpPr/>
          <p:nvPr/>
        </p:nvGrpSpPr>
        <p:grpSpPr>
          <a:xfrm>
            <a:off x="2786050" y="1605171"/>
            <a:ext cx="1928826" cy="1738771"/>
            <a:chOff x="2786050" y="2047425"/>
            <a:chExt cx="1785950" cy="1524457"/>
          </a:xfrm>
        </p:grpSpPr>
        <p:pic>
          <p:nvPicPr>
            <p:cNvPr id="16" name="Imagem 15" descr="Placas Atrativos Turísticos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90075" y="2315317"/>
              <a:ext cx="1143008" cy="1160868"/>
            </a:xfrm>
            <a:prstGeom prst="rect">
              <a:avLst/>
            </a:prstGeom>
          </p:spPr>
        </p:pic>
        <p:sp>
          <p:nvSpPr>
            <p:cNvPr id="21" name="Retângulo 20"/>
            <p:cNvSpPr/>
            <p:nvPr/>
          </p:nvSpPr>
          <p:spPr>
            <a:xfrm>
              <a:off x="2857488" y="2047425"/>
              <a:ext cx="1643074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Atrativos Turísticos</a:t>
              </a:r>
            </a:p>
          </p:txBody>
        </p:sp>
        <p:sp>
          <p:nvSpPr>
            <p:cNvPr id="37" name="Retângulo de cantos arredondados 36"/>
            <p:cNvSpPr/>
            <p:nvPr/>
          </p:nvSpPr>
          <p:spPr>
            <a:xfrm>
              <a:off x="2786050" y="2071684"/>
              <a:ext cx="1785950" cy="1500198"/>
            </a:xfrm>
            <a:prstGeom prst="roundRect">
              <a:avLst>
                <a:gd name="adj" fmla="val 8861"/>
              </a:avLst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40" name="Grupo 39"/>
          <p:cNvGrpSpPr/>
          <p:nvPr/>
        </p:nvGrpSpPr>
        <p:grpSpPr>
          <a:xfrm>
            <a:off x="142844" y="1643056"/>
            <a:ext cx="2428892" cy="1146681"/>
            <a:chOff x="142844" y="2000246"/>
            <a:chExt cx="2428892" cy="1146681"/>
          </a:xfrm>
        </p:grpSpPr>
        <p:pic>
          <p:nvPicPr>
            <p:cNvPr id="9" name="Imagem 8" descr="Placas Rodovias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4282" y="2378702"/>
              <a:ext cx="2287603" cy="768225"/>
            </a:xfrm>
            <a:prstGeom prst="rect">
              <a:avLst/>
            </a:prstGeom>
          </p:spPr>
        </p:pic>
        <p:sp>
          <p:nvSpPr>
            <p:cNvPr id="20" name="Retângulo 19"/>
            <p:cNvSpPr/>
            <p:nvPr/>
          </p:nvSpPr>
          <p:spPr>
            <a:xfrm>
              <a:off x="224915" y="2058058"/>
              <a:ext cx="2214578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Identificação de Rodovias</a:t>
              </a:r>
            </a:p>
          </p:txBody>
        </p:sp>
        <p:sp>
          <p:nvSpPr>
            <p:cNvPr id="39" name="Retângulo de cantos arredondados 38"/>
            <p:cNvSpPr/>
            <p:nvPr/>
          </p:nvSpPr>
          <p:spPr>
            <a:xfrm>
              <a:off x="142844" y="2000246"/>
              <a:ext cx="2428892" cy="1143008"/>
            </a:xfrm>
            <a:prstGeom prst="roundRect">
              <a:avLst>
                <a:gd name="adj" fmla="val 10375"/>
              </a:avLst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41" name="Retângulo 40"/>
          <p:cNvSpPr/>
          <p:nvPr/>
        </p:nvSpPr>
        <p:spPr>
          <a:xfrm>
            <a:off x="5000628" y="3786195"/>
            <a:ext cx="3963860" cy="98185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As placas de Indicação têm caráter meramente</a:t>
            </a:r>
            <a:r>
              <a:rPr lang="pt-BR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b="1" i="1" u="sng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Informativo e Educativo</a:t>
            </a:r>
          </a:p>
        </p:txBody>
      </p:sp>
      <p:sp>
        <p:nvSpPr>
          <p:cNvPr id="42" name="Divisa 41"/>
          <p:cNvSpPr/>
          <p:nvPr/>
        </p:nvSpPr>
        <p:spPr>
          <a:xfrm>
            <a:off x="285720" y="1142990"/>
            <a:ext cx="285752" cy="357190"/>
          </a:xfrm>
          <a:prstGeom prst="chevron">
            <a:avLst/>
          </a:prstGeom>
          <a:ln w="190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3" name="Divisa 42"/>
          <p:cNvSpPr/>
          <p:nvPr/>
        </p:nvSpPr>
        <p:spPr>
          <a:xfrm>
            <a:off x="500034" y="1142990"/>
            <a:ext cx="285752" cy="357190"/>
          </a:xfrm>
          <a:prstGeom prst="chevron">
            <a:avLst/>
          </a:prstGeom>
          <a:ln w="190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4" name="Divisa 43"/>
          <p:cNvSpPr/>
          <p:nvPr/>
        </p:nvSpPr>
        <p:spPr>
          <a:xfrm>
            <a:off x="71406" y="1142990"/>
            <a:ext cx="285752" cy="357190"/>
          </a:xfrm>
          <a:prstGeom prst="chevron">
            <a:avLst/>
          </a:prstGeom>
          <a:ln w="190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45" name="Imagem 4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46" name="CaixaDeTexto 45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VERTICAL DE INDICAÇÃO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>
            <a:alpha val="30000"/>
          </a:srgbClr>
        </a:solidFill>
        <a:ln w="12700">
          <a:solidFill>
            <a:srgbClr val="C00000"/>
          </a:solidFill>
        </a:ln>
      </a:spPr>
      <a:bodyPr rtlCol="0" anchor="ctr"/>
      <a:lstStyle>
        <a:defPPr algn="ctr">
          <a:defRPr sz="1200" b="1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8887</TotalTime>
  <Words>2278</Words>
  <Application>Microsoft Office PowerPoint</Application>
  <PresentationFormat>Apresentação na tela (16:9)</PresentationFormat>
  <Paragraphs>575</Paragraphs>
  <Slides>82</Slides>
  <Notes>82</Notes>
  <HiddenSlides>0</HiddenSlides>
  <MMClips>4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82</vt:i4>
      </vt:variant>
    </vt:vector>
  </HeadingPairs>
  <TitlesOfParts>
    <vt:vector size="85" baseType="lpstr">
      <vt:lpstr>Arial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AERaça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SalaDeAula</dc:creator>
  <cp:lastModifiedBy>Ronaldo Rodrigues Cardoso</cp:lastModifiedBy>
  <cp:revision>1180</cp:revision>
  <dcterms:created xsi:type="dcterms:W3CDTF">2012-09-21T18:40:16Z</dcterms:created>
  <dcterms:modified xsi:type="dcterms:W3CDTF">2025-04-01T16:58:02Z</dcterms:modified>
</cp:coreProperties>
</file>