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E55BF-3CC8-E110-4C02-3DCF00326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113071-F8AC-F722-6E9B-B4C5163C3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29C352-55BC-A4E5-3EC8-11035BA9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805DBD-C81D-C1DE-BEDA-A4CDF87C2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FA2556-D3A0-144C-2166-C196321D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24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04DD0-F74E-1CF7-F73A-39A52B10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12FACEE-7081-BEC2-FD72-19B061C2E4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2DAD7E-E447-35BB-E865-ADC91306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A47179-5230-C409-932C-F4071F84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D5A85A-3DC2-8E30-E437-172E21C0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5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B95ACA-A998-BE57-C9F7-A267A7D50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2F8907C-380B-E1A0-3C9B-2F49F03C9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BD5A83-2D0D-CD58-4889-D4221BA9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28891B-D4A9-8080-73DB-2C6CD508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AE54B-245F-82D9-1FC9-A85736F3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956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71FCA-3112-E5DC-E4D6-364EC1ABF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37F6397-0D03-81D6-EB4E-1B0D074F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3F6606-5A66-0E5C-BC42-D1CED00A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7BED8-7E99-9545-83A9-E8AF61DAF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88603F-DC68-2131-03DE-BE00A749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61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354F6-8A31-2476-954A-C0721C50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7BE9F6-7FF5-E6CA-0952-46F2955DA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732777-0682-0AAD-0EAE-8F949AB38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BDEF09-B718-07B6-499C-D748CEB10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43A11F-C769-3568-A175-86E90B70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6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D5A7A-30EB-183D-9BA7-10BBE84A4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5527E-4594-A735-2533-30E578BB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CEFE4C-E26A-BA73-FCAB-3199235BF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AB2648-3807-9D9E-D6B4-B107E966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68D640-FE4E-844C-A4AF-A1089CA8C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718FEB-800D-0D66-7AFC-90A49BD3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12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B16015-C5B4-F2D7-0B07-5778EBA5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08419A-D4C2-C6D1-A6DF-F8801903A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8C5B6E-784B-7222-6230-0B0DD429B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2F19A6-A1E6-0D6F-7578-A450A8A90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763577-AD3B-E8DD-3880-85585D474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EEBA3D-C753-0AA5-CB41-04CE0E65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0A4E86E-4B8C-FE54-9BE0-D4FBB1AF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F3C4CF-5614-ECAD-0DB4-8C40E1D68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0EACF-E415-90B0-91C7-80325056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DA71DD6-290A-231C-FA53-B579218D1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D197D26-0FF0-9DF9-0815-85D74755B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3D3538-D582-0F3E-57D1-E342FA6D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31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1E79186-6413-E42E-B871-300C0124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7838F55-282C-CFB6-5A31-76C4D978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4BBFF1-DE2A-96D2-5639-54FFEB51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21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27D8F-1AB0-9F0D-B8B8-EA47D9F1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EC2AD-458F-AB97-B3A3-0095FE3F5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0762C28-3FC1-9DC2-B900-22EBCA2EB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AADB2F8-D759-174B-00D6-A7A4717E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9CEBEF-F52C-E545-7C03-83C892A9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BCC58F8-6DB0-8DC4-8506-20B96E5B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9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E9CF3-1516-3B00-9B17-67CD647F9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4A8997C-4BA1-8B24-6E44-265D6EFF4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5AA7B01-D3D0-0F8C-F30D-8D1C16F21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83DB37-0E04-7F63-B92C-A2EEB531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CD22AB-33A3-49E6-AEDA-4A254293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637C8F-BFA8-E4FF-B0F5-80811284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64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958D7B-CFC4-A9F1-EA4C-B4D118EA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9EED7A-22CC-C5DD-FB06-CE3B6E392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79C3C7-7ED4-4BF0-EE51-415432465A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F56D9-8934-4AAF-BEE6-B5F05F747744}" type="datetimeFigureOut">
              <a:rPr lang="pt-BR" smtClean="0"/>
              <a:t>04/07/2023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B06E95-E75E-FB44-AA90-E3C370F1D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A3C033-6287-EACF-E710-FA25CB08C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9ECDA-46B9-4953-B2A3-0022E8E92B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3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7607F-F6E1-1F68-0F7A-3B371E89B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A633D1-DC4E-5BAD-A45F-4B9CCFC4F3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2023-03-07 10-34-28">
            <a:hlinkClick r:id="" action="ppaction://media"/>
            <a:extLst>
              <a:ext uri="{FF2B5EF4-FFF2-40B4-BE49-F238E27FC236}">
                <a16:creationId xmlns:a16="http://schemas.microsoft.com/office/drawing/2014/main" id="{5870CDE0-E19C-8FE1-3E7E-A1A2ED9C85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" end="27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1</cp:revision>
  <dcterms:created xsi:type="dcterms:W3CDTF">2023-07-04T23:01:30Z</dcterms:created>
  <dcterms:modified xsi:type="dcterms:W3CDTF">2023-07-04T23:01:48Z</dcterms:modified>
</cp:coreProperties>
</file>