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303" r:id="rId3"/>
    <p:sldId id="270" r:id="rId4"/>
    <p:sldId id="269" r:id="rId5"/>
    <p:sldId id="257" r:id="rId6"/>
    <p:sldId id="261" r:id="rId7"/>
    <p:sldId id="263" r:id="rId8"/>
    <p:sldId id="264" r:id="rId9"/>
    <p:sldId id="272" r:id="rId10"/>
    <p:sldId id="271" r:id="rId11"/>
    <p:sldId id="265" r:id="rId12"/>
    <p:sldId id="274" r:id="rId13"/>
    <p:sldId id="275" r:id="rId14"/>
    <p:sldId id="258" r:id="rId15"/>
    <p:sldId id="276" r:id="rId16"/>
    <p:sldId id="259" r:id="rId17"/>
    <p:sldId id="302" r:id="rId18"/>
    <p:sldId id="278" r:id="rId19"/>
    <p:sldId id="282" r:id="rId20"/>
    <p:sldId id="283" r:id="rId21"/>
    <p:sldId id="284" r:id="rId22"/>
    <p:sldId id="285" r:id="rId23"/>
    <p:sldId id="286" r:id="rId24"/>
    <p:sldId id="287" r:id="rId25"/>
    <p:sldId id="289" r:id="rId26"/>
    <p:sldId id="290" r:id="rId27"/>
    <p:sldId id="291" r:id="rId28"/>
    <p:sldId id="294" r:id="rId29"/>
    <p:sldId id="295" r:id="rId30"/>
    <p:sldId id="296" r:id="rId31"/>
    <p:sldId id="297" r:id="rId32"/>
    <p:sldId id="300" r:id="rId33"/>
    <p:sldId id="298" r:id="rId34"/>
    <p:sldId id="299" r:id="rId35"/>
    <p:sldId id="301" r:id="rId36"/>
    <p:sldId id="293" r:id="rId37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38A849-327C-42A5-917C-83EEFF420F57}" v="46" dt="2022-08-27T12:03:38.283"/>
    <p1510:client id="{C3DDC323-0A38-404A-806F-08FBEBE5E825}" v="3110" dt="2022-08-27T11:28:54.6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60"/>
    <p:restoredTop sz="97030"/>
  </p:normalViewPr>
  <p:slideViewPr>
    <p:cSldViewPr snapToGrid="0">
      <p:cViewPr varScale="1">
        <p:scale>
          <a:sx n="109" d="100"/>
          <a:sy n="109" d="100"/>
        </p:scale>
        <p:origin x="13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ndro Siqueira" userId="276e1ba83ca09e99" providerId="LiveId" clId="{C3DDC323-0A38-404A-806F-08FBEBE5E825}"/>
    <pc:docChg chg="undo custSel addSld delSld modSld sldOrd">
      <pc:chgData name="Leandro Siqueira" userId="276e1ba83ca09e99" providerId="LiveId" clId="{C3DDC323-0A38-404A-806F-08FBEBE5E825}" dt="2022-08-27T11:29:04.990" v="7345" actId="2696"/>
      <pc:docMkLst>
        <pc:docMk/>
      </pc:docMkLst>
      <pc:sldChg chg="addSp delSp modSp mod modTransition modAnim">
        <pc:chgData name="Leandro Siqueira" userId="276e1ba83ca09e99" providerId="LiveId" clId="{C3DDC323-0A38-404A-806F-08FBEBE5E825}" dt="2022-08-26T21:25:39.490" v="235"/>
        <pc:sldMkLst>
          <pc:docMk/>
          <pc:sldMk cId="817663927" sldId="256"/>
        </pc:sldMkLst>
        <pc:spChg chg="del mod">
          <ac:chgData name="Leandro Siqueira" userId="276e1ba83ca09e99" providerId="LiveId" clId="{C3DDC323-0A38-404A-806F-08FBEBE5E825}" dt="2022-08-26T21:18:30.341" v="189" actId="478"/>
          <ac:spMkLst>
            <pc:docMk/>
            <pc:sldMk cId="817663927" sldId="256"/>
            <ac:spMk id="2" creationId="{3278E8D9-3942-ECD6-9112-6C93E1DCF5BB}"/>
          </ac:spMkLst>
        </pc:spChg>
        <pc:spChg chg="add mod">
          <ac:chgData name="Leandro Siqueira" userId="276e1ba83ca09e99" providerId="LiveId" clId="{C3DDC323-0A38-404A-806F-08FBEBE5E825}" dt="2022-08-26T21:18:56.705" v="226" actId="207"/>
          <ac:spMkLst>
            <pc:docMk/>
            <pc:sldMk cId="817663927" sldId="256"/>
            <ac:spMk id="4" creationId="{B4510909-7B72-A49B-957C-B329319E86FE}"/>
          </ac:spMkLst>
        </pc:spChg>
        <pc:spChg chg="add del mod">
          <ac:chgData name="Leandro Siqueira" userId="276e1ba83ca09e99" providerId="LiveId" clId="{C3DDC323-0A38-404A-806F-08FBEBE5E825}" dt="2022-08-26T21:18:35.422" v="191" actId="478"/>
          <ac:spMkLst>
            <pc:docMk/>
            <pc:sldMk cId="817663927" sldId="256"/>
            <ac:spMk id="5" creationId="{1DD600A1-800E-18C3-EDD3-B0292989B0E7}"/>
          </ac:spMkLst>
        </pc:spChg>
        <pc:spChg chg="add del mod">
          <ac:chgData name="Leandro Siqueira" userId="276e1ba83ca09e99" providerId="LiveId" clId="{C3DDC323-0A38-404A-806F-08FBEBE5E825}" dt="2022-08-26T21:16:22.900" v="141"/>
          <ac:spMkLst>
            <pc:docMk/>
            <pc:sldMk cId="817663927" sldId="256"/>
            <ac:spMk id="6" creationId="{B4AADF3F-B970-BD22-9A86-15BC52034BCB}"/>
          </ac:spMkLst>
        </pc:spChg>
        <pc:spChg chg="add del mod">
          <ac:chgData name="Leandro Siqueira" userId="276e1ba83ca09e99" providerId="LiveId" clId="{C3DDC323-0A38-404A-806F-08FBEBE5E825}" dt="2022-08-26T21:18:32.863" v="190" actId="478"/>
          <ac:spMkLst>
            <pc:docMk/>
            <pc:sldMk cId="817663927" sldId="256"/>
            <ac:spMk id="8" creationId="{96C62C7A-B1DC-86D2-931E-F59AAB33AF1E}"/>
          </ac:spMkLst>
        </pc:spChg>
      </pc:sldChg>
      <pc:sldChg chg="modSp mod modAnim">
        <pc:chgData name="Leandro Siqueira" userId="276e1ba83ca09e99" providerId="LiveId" clId="{C3DDC323-0A38-404A-806F-08FBEBE5E825}" dt="2022-08-26T21:27:54.074" v="247" actId="1076"/>
        <pc:sldMkLst>
          <pc:docMk/>
          <pc:sldMk cId="2474038572" sldId="257"/>
        </pc:sldMkLst>
        <pc:spChg chg="mod">
          <ac:chgData name="Leandro Siqueira" userId="276e1ba83ca09e99" providerId="LiveId" clId="{C3DDC323-0A38-404A-806F-08FBEBE5E825}" dt="2022-08-26T21:27:54.074" v="247" actId="1076"/>
          <ac:spMkLst>
            <pc:docMk/>
            <pc:sldMk cId="2474038572" sldId="257"/>
            <ac:spMk id="2" creationId="{3278E8D9-3942-ECD6-9112-6C93E1DCF5BB}"/>
          </ac:spMkLst>
        </pc:spChg>
      </pc:sldChg>
      <pc:sldChg chg="modTransition">
        <pc:chgData name="Leandro Siqueira" userId="276e1ba83ca09e99" providerId="LiveId" clId="{C3DDC323-0A38-404A-806F-08FBEBE5E825}" dt="2022-08-27T00:25:13.902" v="2219"/>
        <pc:sldMkLst>
          <pc:docMk/>
          <pc:sldMk cId="3664959176" sldId="258"/>
        </pc:sldMkLst>
      </pc:sldChg>
      <pc:sldChg chg="addSp delSp modSp mod setBg delAnim modAnim">
        <pc:chgData name="Leandro Siqueira" userId="276e1ba83ca09e99" providerId="LiveId" clId="{C3DDC323-0A38-404A-806F-08FBEBE5E825}" dt="2022-08-27T11:28:59.293" v="7344" actId="1076"/>
        <pc:sldMkLst>
          <pc:docMk/>
          <pc:sldMk cId="1524683981" sldId="259"/>
        </pc:sldMkLst>
        <pc:spChg chg="del">
          <ac:chgData name="Leandro Siqueira" userId="276e1ba83ca09e99" providerId="LiveId" clId="{C3DDC323-0A38-404A-806F-08FBEBE5E825}" dt="2022-08-27T01:59:20.297" v="3096" actId="478"/>
          <ac:spMkLst>
            <pc:docMk/>
            <pc:sldMk cId="1524683981" sldId="259"/>
            <ac:spMk id="2" creationId="{3278E8D9-3942-ECD6-9112-6C93E1DCF5BB}"/>
          </ac:spMkLst>
        </pc:spChg>
        <pc:spChg chg="add del mod">
          <ac:chgData name="Leandro Siqueira" userId="276e1ba83ca09e99" providerId="LiveId" clId="{C3DDC323-0A38-404A-806F-08FBEBE5E825}" dt="2022-08-27T01:59:22.954" v="3097" actId="478"/>
          <ac:spMkLst>
            <pc:docMk/>
            <pc:sldMk cId="1524683981" sldId="259"/>
            <ac:spMk id="4" creationId="{239A27B3-9736-D10E-CE9C-E0BE3E611858}"/>
          </ac:spMkLst>
        </pc:spChg>
        <pc:spChg chg="add">
          <ac:chgData name="Leandro Siqueira" userId="276e1ba83ca09e99" providerId="LiveId" clId="{C3DDC323-0A38-404A-806F-08FBEBE5E825}" dt="2022-08-27T01:59:26.870" v="3099" actId="26606"/>
          <ac:spMkLst>
            <pc:docMk/>
            <pc:sldMk cId="1524683981" sldId="259"/>
            <ac:spMk id="10" creationId="{42A4FC2C-047E-45A5-965D-8E1E3BF09BC6}"/>
          </ac:spMkLst>
        </pc:spChg>
        <pc:spChg chg="add mod">
          <ac:chgData name="Leandro Siqueira" userId="276e1ba83ca09e99" providerId="LiveId" clId="{C3DDC323-0A38-404A-806F-08FBEBE5E825}" dt="2022-08-27T11:27:07.744" v="7260" actId="1076"/>
          <ac:spMkLst>
            <pc:docMk/>
            <pc:sldMk cId="1524683981" sldId="259"/>
            <ac:spMk id="14" creationId="{A582953C-6A27-5D29-9FC7-800471DDC3D3}"/>
          </ac:spMkLst>
        </pc:spChg>
        <pc:spChg chg="add mod">
          <ac:chgData name="Leandro Siqueira" userId="276e1ba83ca09e99" providerId="LiveId" clId="{C3DDC323-0A38-404A-806F-08FBEBE5E825}" dt="2022-08-27T11:28:45.094" v="7330" actId="1076"/>
          <ac:spMkLst>
            <pc:docMk/>
            <pc:sldMk cId="1524683981" sldId="259"/>
            <ac:spMk id="15" creationId="{C6FBA749-A997-C353-944E-E472470DD56D}"/>
          </ac:spMkLst>
        </pc:spChg>
        <pc:spChg chg="add mod">
          <ac:chgData name="Leandro Siqueira" userId="276e1ba83ca09e99" providerId="LiveId" clId="{C3DDC323-0A38-404A-806F-08FBEBE5E825}" dt="2022-08-27T11:28:59.293" v="7344" actId="1076"/>
          <ac:spMkLst>
            <pc:docMk/>
            <pc:sldMk cId="1524683981" sldId="259"/>
            <ac:spMk id="17" creationId="{80799DD6-ADEE-BF5B-0E95-F775C40BE6E0}"/>
          </ac:spMkLst>
        </pc:spChg>
        <pc:picChg chg="add mod">
          <ac:chgData name="Leandro Siqueira" userId="276e1ba83ca09e99" providerId="LiveId" clId="{C3DDC323-0A38-404A-806F-08FBEBE5E825}" dt="2022-08-27T02:08:06.064" v="3637" actId="1035"/>
          <ac:picMkLst>
            <pc:docMk/>
            <pc:sldMk cId="1524683981" sldId="259"/>
            <ac:picMk id="5" creationId="{845FCE3B-3C17-CE38-2ED8-7F1BA85695B4}"/>
          </ac:picMkLst>
        </pc:picChg>
        <pc:picChg chg="add del">
          <ac:chgData name="Leandro Siqueira" userId="276e1ba83ca09e99" providerId="LiveId" clId="{C3DDC323-0A38-404A-806F-08FBEBE5E825}" dt="2022-08-27T02:02:54.744" v="3341" actId="478"/>
          <ac:picMkLst>
            <pc:docMk/>
            <pc:sldMk cId="1524683981" sldId="259"/>
            <ac:picMk id="6" creationId="{8797E9EB-67E1-7651-0F56-91D0CEBC2BD2}"/>
          </ac:picMkLst>
        </pc:picChg>
        <pc:picChg chg="add mod">
          <ac:chgData name="Leandro Siqueira" userId="276e1ba83ca09e99" providerId="LiveId" clId="{C3DDC323-0A38-404A-806F-08FBEBE5E825}" dt="2022-08-27T02:10:15.236" v="3641" actId="14826"/>
          <ac:picMkLst>
            <pc:docMk/>
            <pc:sldMk cId="1524683981" sldId="259"/>
            <ac:picMk id="8" creationId="{A6D7EA73-E590-456B-EC52-B2617DF73A97}"/>
          </ac:picMkLst>
        </pc:picChg>
        <pc:picChg chg="add mod">
          <ac:chgData name="Leandro Siqueira" userId="276e1ba83ca09e99" providerId="LiveId" clId="{C3DDC323-0A38-404A-806F-08FBEBE5E825}" dt="2022-08-27T11:25:48.643" v="7212" actId="1076"/>
          <ac:picMkLst>
            <pc:docMk/>
            <pc:sldMk cId="1524683981" sldId="259"/>
            <ac:picMk id="9" creationId="{706C6CD4-09D1-D081-418E-D19ADB98D875}"/>
          </ac:picMkLst>
        </pc:picChg>
        <pc:picChg chg="add del mod">
          <ac:chgData name="Leandro Siqueira" userId="276e1ba83ca09e99" providerId="LiveId" clId="{C3DDC323-0A38-404A-806F-08FBEBE5E825}" dt="2022-08-27T11:26:03.485" v="7216" actId="478"/>
          <ac:picMkLst>
            <pc:docMk/>
            <pc:sldMk cId="1524683981" sldId="259"/>
            <ac:picMk id="11" creationId="{3C3B118D-5EB6-1AF4-7779-93CA03E30467}"/>
          </ac:picMkLst>
        </pc:picChg>
        <pc:picChg chg="add del mod">
          <ac:chgData name="Leandro Siqueira" userId="276e1ba83ca09e99" providerId="LiveId" clId="{C3DDC323-0A38-404A-806F-08FBEBE5E825}" dt="2022-08-27T11:26:17.194" v="7218"/>
          <ac:picMkLst>
            <pc:docMk/>
            <pc:sldMk cId="1524683981" sldId="259"/>
            <ac:picMk id="12" creationId="{D214C6A3-FE74-36AE-67EA-697B0694F131}"/>
          </ac:picMkLst>
        </pc:picChg>
        <pc:picChg chg="add mod">
          <ac:chgData name="Leandro Siqueira" userId="276e1ba83ca09e99" providerId="LiveId" clId="{C3DDC323-0A38-404A-806F-08FBEBE5E825}" dt="2022-08-27T11:26:38.376" v="7222" actId="1076"/>
          <ac:picMkLst>
            <pc:docMk/>
            <pc:sldMk cId="1524683981" sldId="259"/>
            <ac:picMk id="13" creationId="{235159FB-0F44-752A-49A9-AAC2C0BFD15A}"/>
          </ac:picMkLst>
        </pc:picChg>
        <pc:picChg chg="add mod">
          <ac:chgData name="Leandro Siqueira" userId="276e1ba83ca09e99" providerId="LiveId" clId="{C3DDC323-0A38-404A-806F-08FBEBE5E825}" dt="2022-08-27T11:28:37.309" v="7308" actId="1076"/>
          <ac:picMkLst>
            <pc:docMk/>
            <pc:sldMk cId="1524683981" sldId="259"/>
            <ac:picMk id="16" creationId="{7C379BF0-DA12-E3F9-891B-6BE0C780D25D}"/>
          </ac:picMkLst>
        </pc:picChg>
      </pc:sldChg>
      <pc:sldChg chg="addSp delSp modSp mod addAnim delAnim modAnim">
        <pc:chgData name="Leandro Siqueira" userId="276e1ba83ca09e99" providerId="LiveId" clId="{C3DDC323-0A38-404A-806F-08FBEBE5E825}" dt="2022-08-26T21:28:59.012" v="256" actId="1076"/>
        <pc:sldMkLst>
          <pc:docMk/>
          <pc:sldMk cId="2691381504" sldId="261"/>
        </pc:sldMkLst>
        <pc:picChg chg="add del mod">
          <ac:chgData name="Leandro Siqueira" userId="276e1ba83ca09e99" providerId="LiveId" clId="{C3DDC323-0A38-404A-806F-08FBEBE5E825}" dt="2022-08-26T21:28:59.012" v="256" actId="1076"/>
          <ac:picMkLst>
            <pc:docMk/>
            <pc:sldMk cId="2691381504" sldId="261"/>
            <ac:picMk id="6" creationId="{3F1445F2-F6A3-AC37-6B73-4FF45F3A81D3}"/>
          </ac:picMkLst>
        </pc:picChg>
        <pc:cxnChg chg="mod">
          <ac:chgData name="Leandro Siqueira" userId="276e1ba83ca09e99" providerId="LiveId" clId="{C3DDC323-0A38-404A-806F-08FBEBE5E825}" dt="2022-08-26T21:28:54.412" v="254" actId="692"/>
          <ac:cxnSpMkLst>
            <pc:docMk/>
            <pc:sldMk cId="2691381504" sldId="261"/>
            <ac:cxnSpMk id="7" creationId="{33D5376E-3C8E-EA84-7C87-5C82B60DFBCC}"/>
          </ac:cxnSpMkLst>
        </pc:cxnChg>
      </pc:sldChg>
      <pc:sldChg chg="del">
        <pc:chgData name="Leandro Siqueira" userId="276e1ba83ca09e99" providerId="LiveId" clId="{C3DDC323-0A38-404A-806F-08FBEBE5E825}" dt="2022-08-26T21:18:16.356" v="187" actId="2696"/>
        <pc:sldMkLst>
          <pc:docMk/>
          <pc:sldMk cId="1550124742" sldId="262"/>
        </pc:sldMkLst>
      </pc:sldChg>
      <pc:sldChg chg="addSp delSp modSp mod modTransition delAnim modAnim">
        <pc:chgData name="Leandro Siqueira" userId="276e1ba83ca09e99" providerId="LiveId" clId="{C3DDC323-0A38-404A-806F-08FBEBE5E825}" dt="2022-08-27T00:17:39.424" v="2141"/>
        <pc:sldMkLst>
          <pc:docMk/>
          <pc:sldMk cId="1521162109" sldId="264"/>
        </pc:sldMkLst>
        <pc:spChg chg="mod">
          <ac:chgData name="Leandro Siqueira" userId="276e1ba83ca09e99" providerId="LiveId" clId="{C3DDC323-0A38-404A-806F-08FBEBE5E825}" dt="2022-08-26T21:31:28.148" v="276" actId="1076"/>
          <ac:spMkLst>
            <pc:docMk/>
            <pc:sldMk cId="1521162109" sldId="264"/>
            <ac:spMk id="14" creationId="{9E175E80-463E-5CE2-AE9E-38133F5A02DC}"/>
          </ac:spMkLst>
        </pc:spChg>
        <pc:picChg chg="mod">
          <ac:chgData name="Leandro Siqueira" userId="276e1ba83ca09e99" providerId="LiveId" clId="{C3DDC323-0A38-404A-806F-08FBEBE5E825}" dt="2022-08-26T21:31:42.143" v="279" actId="1076"/>
          <ac:picMkLst>
            <pc:docMk/>
            <pc:sldMk cId="1521162109" sldId="264"/>
            <ac:picMk id="26" creationId="{7F4CBE90-5296-BDD2-4FA3-39F0023F329C}"/>
          </ac:picMkLst>
        </pc:picChg>
        <pc:picChg chg="del">
          <ac:chgData name="Leandro Siqueira" userId="276e1ba83ca09e99" providerId="LiveId" clId="{C3DDC323-0A38-404A-806F-08FBEBE5E825}" dt="2022-08-26T21:30:42.331" v="263" actId="478"/>
          <ac:picMkLst>
            <pc:docMk/>
            <pc:sldMk cId="1521162109" sldId="264"/>
            <ac:picMk id="30" creationId="{14D04D50-957A-44EF-7E0E-69C5D811FC76}"/>
          </ac:picMkLst>
        </pc:picChg>
        <pc:picChg chg="add mod">
          <ac:chgData name="Leandro Siqueira" userId="276e1ba83ca09e99" providerId="LiveId" clId="{C3DDC323-0A38-404A-806F-08FBEBE5E825}" dt="2022-08-26T21:31:23.994" v="275" actId="1076"/>
          <ac:picMkLst>
            <pc:docMk/>
            <pc:sldMk cId="1521162109" sldId="264"/>
            <ac:picMk id="31" creationId="{AD924E77-4DC5-54D2-9773-DF5BD39F949C}"/>
          </ac:picMkLst>
        </pc:picChg>
      </pc:sldChg>
      <pc:sldChg chg="addSp delSp modSp setBg modAnim">
        <pc:chgData name="Leandro Siqueira" userId="276e1ba83ca09e99" providerId="LiveId" clId="{C3DDC323-0A38-404A-806F-08FBEBE5E825}" dt="2022-08-26T22:09:43.028" v="721"/>
        <pc:sldMkLst>
          <pc:docMk/>
          <pc:sldMk cId="4001230856" sldId="265"/>
        </pc:sldMkLst>
        <pc:spChg chg="mod topLvl">
          <ac:chgData name="Leandro Siqueira" userId="276e1ba83ca09e99" providerId="LiveId" clId="{C3DDC323-0A38-404A-806F-08FBEBE5E825}" dt="2022-08-26T21:49:39.732" v="662" actId="165"/>
          <ac:spMkLst>
            <pc:docMk/>
            <pc:sldMk cId="4001230856" sldId="265"/>
            <ac:spMk id="3" creationId="{57A84BCC-2340-1889-E16F-8C82C6269AB2}"/>
          </ac:spMkLst>
        </pc:spChg>
        <pc:spChg chg="mod topLvl">
          <ac:chgData name="Leandro Siqueira" userId="276e1ba83ca09e99" providerId="LiveId" clId="{C3DDC323-0A38-404A-806F-08FBEBE5E825}" dt="2022-08-26T21:49:39.732" v="662" actId="165"/>
          <ac:spMkLst>
            <pc:docMk/>
            <pc:sldMk cId="4001230856" sldId="265"/>
            <ac:spMk id="4" creationId="{5B84B631-8F38-5BC5-BA7B-DBF6FDFE0A95}"/>
          </ac:spMkLst>
        </pc:spChg>
        <pc:spChg chg="mod topLvl">
          <ac:chgData name="Leandro Siqueira" userId="276e1ba83ca09e99" providerId="LiveId" clId="{C3DDC323-0A38-404A-806F-08FBEBE5E825}" dt="2022-08-26T21:49:35.341" v="661" actId="165"/>
          <ac:spMkLst>
            <pc:docMk/>
            <pc:sldMk cId="4001230856" sldId="265"/>
            <ac:spMk id="5" creationId="{921785DD-6706-B296-0395-11B218A8907C}"/>
          </ac:spMkLst>
        </pc:spChg>
        <pc:spChg chg="mod topLvl">
          <ac:chgData name="Leandro Siqueira" userId="276e1ba83ca09e99" providerId="LiveId" clId="{C3DDC323-0A38-404A-806F-08FBEBE5E825}" dt="2022-08-26T22:06:23.411" v="705" actId="165"/>
          <ac:spMkLst>
            <pc:docMk/>
            <pc:sldMk cId="4001230856" sldId="265"/>
            <ac:spMk id="6" creationId="{B2EBEDE0-88D7-9F00-104F-5E5898749C63}"/>
          </ac:spMkLst>
        </pc:spChg>
        <pc:spChg chg="mod topLvl">
          <ac:chgData name="Leandro Siqueira" userId="276e1ba83ca09e99" providerId="LiveId" clId="{C3DDC323-0A38-404A-806F-08FBEBE5E825}" dt="2022-08-26T22:06:29.915" v="706" actId="165"/>
          <ac:spMkLst>
            <pc:docMk/>
            <pc:sldMk cId="4001230856" sldId="265"/>
            <ac:spMk id="10" creationId="{D39E632E-94DD-A8BC-218F-FB9A9BFEEDF1}"/>
          </ac:spMkLst>
        </pc:spChg>
        <pc:spChg chg="mod topLvl">
          <ac:chgData name="Leandro Siqueira" userId="276e1ba83ca09e99" providerId="LiveId" clId="{C3DDC323-0A38-404A-806F-08FBEBE5E825}" dt="2022-08-26T22:06:29.915" v="706" actId="165"/>
          <ac:spMkLst>
            <pc:docMk/>
            <pc:sldMk cId="4001230856" sldId="265"/>
            <ac:spMk id="11" creationId="{FF9CD75B-2B50-EA80-B391-C55EF6D10FD9}"/>
          </ac:spMkLst>
        </pc:spChg>
        <pc:spChg chg="mod topLvl">
          <ac:chgData name="Leandro Siqueira" userId="276e1ba83ca09e99" providerId="LiveId" clId="{C3DDC323-0A38-404A-806F-08FBEBE5E825}" dt="2022-08-26T22:06:17.393" v="704" actId="165"/>
          <ac:spMkLst>
            <pc:docMk/>
            <pc:sldMk cId="4001230856" sldId="265"/>
            <ac:spMk id="12" creationId="{EE1CE51E-A830-D008-B803-D621508F2EA9}"/>
          </ac:spMkLst>
        </pc:spChg>
        <pc:spChg chg="mod topLvl">
          <ac:chgData name="Leandro Siqueira" userId="276e1ba83ca09e99" providerId="LiveId" clId="{C3DDC323-0A38-404A-806F-08FBEBE5E825}" dt="2022-08-26T21:50:11.593" v="665" actId="165"/>
          <ac:spMkLst>
            <pc:docMk/>
            <pc:sldMk cId="4001230856" sldId="265"/>
            <ac:spMk id="13" creationId="{479F8BC9-61C0-E0D4-9268-8029F8ECB7A8}"/>
          </ac:spMkLst>
        </pc:spChg>
        <pc:spChg chg="mod topLvl">
          <ac:chgData name="Leandro Siqueira" userId="276e1ba83ca09e99" providerId="LiveId" clId="{C3DDC323-0A38-404A-806F-08FBEBE5E825}" dt="2022-08-26T21:50:11.593" v="665" actId="165"/>
          <ac:spMkLst>
            <pc:docMk/>
            <pc:sldMk cId="4001230856" sldId="265"/>
            <ac:spMk id="14" creationId="{DB2923FB-C75E-3822-4099-AC920B5CFA22}"/>
          </ac:spMkLst>
        </pc:spChg>
        <pc:spChg chg="mod topLvl">
          <ac:chgData name="Leandro Siqueira" userId="276e1ba83ca09e99" providerId="LiveId" clId="{C3DDC323-0A38-404A-806F-08FBEBE5E825}" dt="2022-08-26T21:50:11.593" v="665" actId="165"/>
          <ac:spMkLst>
            <pc:docMk/>
            <pc:sldMk cId="4001230856" sldId="265"/>
            <ac:spMk id="15" creationId="{F6E186AB-15E6-7271-C980-6D503F320A10}"/>
          </ac:spMkLst>
        </pc:spChg>
        <pc:spChg chg="mod topLvl">
          <ac:chgData name="Leandro Siqueira" userId="276e1ba83ca09e99" providerId="LiveId" clId="{C3DDC323-0A38-404A-806F-08FBEBE5E825}" dt="2022-08-26T21:50:11.593" v="665" actId="165"/>
          <ac:spMkLst>
            <pc:docMk/>
            <pc:sldMk cId="4001230856" sldId="265"/>
            <ac:spMk id="17" creationId="{97BA45FC-D31F-F23F-10D5-DA686CE835E7}"/>
          </ac:spMkLst>
        </pc:spChg>
        <pc:spChg chg="mod topLvl">
          <ac:chgData name="Leandro Siqueira" userId="276e1ba83ca09e99" providerId="LiveId" clId="{C3DDC323-0A38-404A-806F-08FBEBE5E825}" dt="2022-08-26T21:50:11.593" v="665" actId="165"/>
          <ac:spMkLst>
            <pc:docMk/>
            <pc:sldMk cId="4001230856" sldId="265"/>
            <ac:spMk id="21" creationId="{5CBF715B-4953-7B5C-EF94-896B052E042E}"/>
          </ac:spMkLst>
        </pc:spChg>
        <pc:spChg chg="mod topLvl">
          <ac:chgData name="Leandro Siqueira" userId="276e1ba83ca09e99" providerId="LiveId" clId="{C3DDC323-0A38-404A-806F-08FBEBE5E825}" dt="2022-08-26T21:50:11.593" v="665" actId="165"/>
          <ac:spMkLst>
            <pc:docMk/>
            <pc:sldMk cId="4001230856" sldId="265"/>
            <ac:spMk id="24" creationId="{71D215C8-A0AF-2233-E32B-4D123596262C}"/>
          </ac:spMkLst>
        </pc:spChg>
        <pc:spChg chg="mod topLvl">
          <ac:chgData name="Leandro Siqueira" userId="276e1ba83ca09e99" providerId="LiveId" clId="{C3DDC323-0A38-404A-806F-08FBEBE5E825}" dt="2022-08-26T21:50:11.593" v="665" actId="165"/>
          <ac:spMkLst>
            <pc:docMk/>
            <pc:sldMk cId="4001230856" sldId="265"/>
            <ac:spMk id="26" creationId="{EC167276-C8BC-A9D3-26D8-4DEE76C6EB1C}"/>
          </ac:spMkLst>
        </pc:spChg>
        <pc:spChg chg="mod topLvl">
          <ac:chgData name="Leandro Siqueira" userId="276e1ba83ca09e99" providerId="LiveId" clId="{C3DDC323-0A38-404A-806F-08FBEBE5E825}" dt="2022-08-26T22:04:22.198" v="700" actId="165"/>
          <ac:spMkLst>
            <pc:docMk/>
            <pc:sldMk cId="4001230856" sldId="265"/>
            <ac:spMk id="32" creationId="{7D46F046-7282-C532-FB2B-A72C3E5BC174}"/>
          </ac:spMkLst>
        </pc:spChg>
        <pc:spChg chg="mod topLvl">
          <ac:chgData name="Leandro Siqueira" userId="276e1ba83ca09e99" providerId="LiveId" clId="{C3DDC323-0A38-404A-806F-08FBEBE5E825}" dt="2022-08-26T22:02:31.632" v="690" actId="165"/>
          <ac:spMkLst>
            <pc:docMk/>
            <pc:sldMk cId="4001230856" sldId="265"/>
            <ac:spMk id="41" creationId="{3392137B-9AE6-16EF-EF03-22B9AE282EE0}"/>
          </ac:spMkLst>
        </pc:spChg>
        <pc:spChg chg="mod topLvl">
          <ac:chgData name="Leandro Siqueira" userId="276e1ba83ca09e99" providerId="LiveId" clId="{C3DDC323-0A38-404A-806F-08FBEBE5E825}" dt="2022-08-26T22:02:31.632" v="690" actId="165"/>
          <ac:spMkLst>
            <pc:docMk/>
            <pc:sldMk cId="4001230856" sldId="265"/>
            <ac:spMk id="42" creationId="{D94D8235-2341-85AD-447A-20D0ABABD1E7}"/>
          </ac:spMkLst>
        </pc:spChg>
        <pc:spChg chg="mod topLvl">
          <ac:chgData name="Leandro Siqueira" userId="276e1ba83ca09e99" providerId="LiveId" clId="{C3DDC323-0A38-404A-806F-08FBEBE5E825}" dt="2022-08-26T22:02:31.632" v="690" actId="165"/>
          <ac:spMkLst>
            <pc:docMk/>
            <pc:sldMk cId="4001230856" sldId="265"/>
            <ac:spMk id="43" creationId="{CF69DE19-0BB4-BDCD-97B0-3EBC3CB79D86}"/>
          </ac:spMkLst>
        </pc:spChg>
        <pc:spChg chg="mod topLvl">
          <ac:chgData name="Leandro Siqueira" userId="276e1ba83ca09e99" providerId="LiveId" clId="{C3DDC323-0A38-404A-806F-08FBEBE5E825}" dt="2022-08-26T22:02:31.632" v="690" actId="165"/>
          <ac:spMkLst>
            <pc:docMk/>
            <pc:sldMk cId="4001230856" sldId="265"/>
            <ac:spMk id="44" creationId="{A87AB071-21F5-86D1-59C1-4783B0E09A51}"/>
          </ac:spMkLst>
        </pc:spChg>
        <pc:spChg chg="mod topLvl">
          <ac:chgData name="Leandro Siqueira" userId="276e1ba83ca09e99" providerId="LiveId" clId="{C3DDC323-0A38-404A-806F-08FBEBE5E825}" dt="2022-08-26T22:02:31.632" v="690" actId="165"/>
          <ac:spMkLst>
            <pc:docMk/>
            <pc:sldMk cId="4001230856" sldId="265"/>
            <ac:spMk id="47" creationId="{534A0DDE-736A-E929-D59A-A5B84F5BED93}"/>
          </ac:spMkLst>
        </pc:spChg>
        <pc:spChg chg="mod topLvl">
          <ac:chgData name="Leandro Siqueira" userId="276e1ba83ca09e99" providerId="LiveId" clId="{C3DDC323-0A38-404A-806F-08FBEBE5E825}" dt="2022-08-26T22:04:22.198" v="700" actId="165"/>
          <ac:spMkLst>
            <pc:docMk/>
            <pc:sldMk cId="4001230856" sldId="265"/>
            <ac:spMk id="48" creationId="{E1AB1225-A691-0BDA-A238-F583451F17FC}"/>
          </ac:spMkLst>
        </pc:spChg>
        <pc:spChg chg="mod topLvl">
          <ac:chgData name="Leandro Siqueira" userId="276e1ba83ca09e99" providerId="LiveId" clId="{C3DDC323-0A38-404A-806F-08FBEBE5E825}" dt="2022-08-26T22:02:31.632" v="690" actId="165"/>
          <ac:spMkLst>
            <pc:docMk/>
            <pc:sldMk cId="4001230856" sldId="265"/>
            <ac:spMk id="54" creationId="{A506BFA6-A1E1-F1F0-D9A4-4F505DCFB010}"/>
          </ac:spMkLst>
        </pc:spChg>
        <pc:spChg chg="mod topLvl">
          <ac:chgData name="Leandro Siqueira" userId="276e1ba83ca09e99" providerId="LiveId" clId="{C3DDC323-0A38-404A-806F-08FBEBE5E825}" dt="2022-08-26T22:02:31.632" v="690" actId="165"/>
          <ac:spMkLst>
            <pc:docMk/>
            <pc:sldMk cId="4001230856" sldId="265"/>
            <ac:spMk id="55" creationId="{D97FF35C-3515-3BC0-3C0D-3AABB6D71992}"/>
          </ac:spMkLst>
        </pc:spChg>
        <pc:grpChg chg="del">
          <ac:chgData name="Leandro Siqueira" userId="276e1ba83ca09e99" providerId="LiveId" clId="{C3DDC323-0A38-404A-806F-08FBEBE5E825}" dt="2022-08-26T21:50:11.593" v="665" actId="165"/>
          <ac:grpSpMkLst>
            <pc:docMk/>
            <pc:sldMk cId="4001230856" sldId="265"/>
            <ac:grpSpMk id="31" creationId="{2345CC48-4CBC-75E3-5985-99536ED5D403}"/>
          </ac:grpSpMkLst>
        </pc:grpChg>
        <pc:grpChg chg="del mod topLvl">
          <ac:chgData name="Leandro Siqueira" userId="276e1ba83ca09e99" providerId="LiveId" clId="{C3DDC323-0A38-404A-806F-08FBEBE5E825}" dt="2022-08-26T22:06:29.915" v="706" actId="165"/>
          <ac:grpSpMkLst>
            <pc:docMk/>
            <pc:sldMk cId="4001230856" sldId="265"/>
            <ac:grpSpMk id="34" creationId="{8FE0E83D-5E99-0C33-6CDE-93896C264C66}"/>
          </ac:grpSpMkLst>
        </pc:grpChg>
        <pc:grpChg chg="del mod topLvl">
          <ac:chgData name="Leandro Siqueira" userId="276e1ba83ca09e99" providerId="LiveId" clId="{C3DDC323-0A38-404A-806F-08FBEBE5E825}" dt="2022-08-26T22:06:23.411" v="705" actId="165"/>
          <ac:grpSpMkLst>
            <pc:docMk/>
            <pc:sldMk cId="4001230856" sldId="265"/>
            <ac:grpSpMk id="35" creationId="{A0871823-080F-9A6A-3BA8-5BCF39E4F991}"/>
          </ac:grpSpMkLst>
        </pc:grpChg>
        <pc:grpChg chg="del">
          <ac:chgData name="Leandro Siqueira" userId="276e1ba83ca09e99" providerId="LiveId" clId="{C3DDC323-0A38-404A-806F-08FBEBE5E825}" dt="2022-08-26T22:06:17.393" v="704" actId="165"/>
          <ac:grpSpMkLst>
            <pc:docMk/>
            <pc:sldMk cId="4001230856" sldId="265"/>
            <ac:grpSpMk id="36" creationId="{0C2C39F2-213D-C577-33F4-1F17DF7AA7A0}"/>
          </ac:grpSpMkLst>
        </pc:grpChg>
        <pc:grpChg chg="add del mod topLvl">
          <ac:chgData name="Leandro Siqueira" userId="276e1ba83ca09e99" providerId="LiveId" clId="{C3DDC323-0A38-404A-806F-08FBEBE5E825}" dt="2022-08-26T21:49:39.732" v="662" actId="165"/>
          <ac:grpSpMkLst>
            <pc:docMk/>
            <pc:sldMk cId="4001230856" sldId="265"/>
            <ac:grpSpMk id="37" creationId="{9A03C37E-ABD8-F62A-E44E-304D04AA79AB}"/>
          </ac:grpSpMkLst>
        </pc:grpChg>
        <pc:grpChg chg="add del mod">
          <ac:chgData name="Leandro Siqueira" userId="276e1ba83ca09e99" providerId="LiveId" clId="{C3DDC323-0A38-404A-806F-08FBEBE5E825}" dt="2022-08-26T21:49:35.341" v="661" actId="165"/>
          <ac:grpSpMkLst>
            <pc:docMk/>
            <pc:sldMk cId="4001230856" sldId="265"/>
            <ac:grpSpMk id="38" creationId="{256577FF-A6BF-2360-B313-A911C77DD578}"/>
          </ac:grpSpMkLst>
        </pc:grpChg>
        <pc:grpChg chg="del">
          <ac:chgData name="Leandro Siqueira" userId="276e1ba83ca09e99" providerId="LiveId" clId="{C3DDC323-0A38-404A-806F-08FBEBE5E825}" dt="2022-08-26T22:02:31.632" v="690" actId="165"/>
          <ac:grpSpMkLst>
            <pc:docMk/>
            <pc:sldMk cId="4001230856" sldId="265"/>
            <ac:grpSpMk id="40" creationId="{A14F025D-EAC9-A817-B57E-30784038B538}"/>
          </ac:grpSpMkLst>
        </pc:grpChg>
        <pc:grpChg chg="del">
          <ac:chgData name="Leandro Siqueira" userId="276e1ba83ca09e99" providerId="LiveId" clId="{C3DDC323-0A38-404A-806F-08FBEBE5E825}" dt="2022-08-26T22:04:22.198" v="700" actId="165"/>
          <ac:grpSpMkLst>
            <pc:docMk/>
            <pc:sldMk cId="4001230856" sldId="265"/>
            <ac:grpSpMk id="49" creationId="{B7CA6878-0180-FA3B-2C60-0CCFF62C1AE8}"/>
          </ac:grpSpMkLst>
        </pc:grpChg>
      </pc:sldChg>
      <pc:sldChg chg="addSp modSp add del mod ord modAnim">
        <pc:chgData name="Leandro Siqueira" userId="276e1ba83ca09e99" providerId="LiveId" clId="{C3DDC323-0A38-404A-806F-08FBEBE5E825}" dt="2022-08-26T21:51:12.147" v="670" actId="2696"/>
        <pc:sldMkLst>
          <pc:docMk/>
          <pc:sldMk cId="3522772346" sldId="266"/>
        </pc:sldMkLst>
        <pc:spChg chg="mod">
          <ac:chgData name="Leandro Siqueira" userId="276e1ba83ca09e99" providerId="LiveId" clId="{C3DDC323-0A38-404A-806F-08FBEBE5E825}" dt="2022-08-26T19:54:41.027" v="28" actId="1076"/>
          <ac:spMkLst>
            <pc:docMk/>
            <pc:sldMk cId="3522772346" sldId="266"/>
            <ac:spMk id="14" creationId="{9E175E80-463E-5CE2-AE9E-38133F5A02DC}"/>
          </ac:spMkLst>
        </pc:spChg>
        <pc:picChg chg="add mod">
          <ac:chgData name="Leandro Siqueira" userId="276e1ba83ca09e99" providerId="LiveId" clId="{C3DDC323-0A38-404A-806F-08FBEBE5E825}" dt="2022-08-26T19:53:47.491" v="3"/>
          <ac:picMkLst>
            <pc:docMk/>
            <pc:sldMk cId="3522772346" sldId="266"/>
            <ac:picMk id="2" creationId="{006A24E4-608B-D684-8183-5A9425AD3C24}"/>
          </ac:picMkLst>
        </pc:picChg>
      </pc:sldChg>
      <pc:sldChg chg="modSp add del mod modAnim">
        <pc:chgData name="Leandro Siqueira" userId="276e1ba83ca09e99" providerId="LiveId" clId="{C3DDC323-0A38-404A-806F-08FBEBE5E825}" dt="2022-08-26T22:16:58.259" v="724" actId="2696"/>
        <pc:sldMkLst>
          <pc:docMk/>
          <pc:sldMk cId="729045155" sldId="267"/>
        </pc:sldMkLst>
        <pc:spChg chg="mod">
          <ac:chgData name="Leandro Siqueira" userId="276e1ba83ca09e99" providerId="LiveId" clId="{C3DDC323-0A38-404A-806F-08FBEBE5E825}" dt="2022-08-26T19:54:33.141" v="27" actId="1076"/>
          <ac:spMkLst>
            <pc:docMk/>
            <pc:sldMk cId="729045155" sldId="267"/>
            <ac:spMk id="14" creationId="{9E175E80-463E-5CE2-AE9E-38133F5A02DC}"/>
          </ac:spMkLst>
        </pc:spChg>
        <pc:picChg chg="mod">
          <ac:chgData name="Leandro Siqueira" userId="276e1ba83ca09e99" providerId="LiveId" clId="{C3DDC323-0A38-404A-806F-08FBEBE5E825}" dt="2022-08-26T19:54:15.426" v="24" actId="29295"/>
          <ac:picMkLst>
            <pc:docMk/>
            <pc:sldMk cId="729045155" sldId="267"/>
            <ac:picMk id="10" creationId="{24CFCB91-ED90-08B7-30CA-5F09B61E7587}"/>
          </ac:picMkLst>
        </pc:picChg>
        <pc:picChg chg="mod">
          <ac:chgData name="Leandro Siqueira" userId="276e1ba83ca09e99" providerId="LiveId" clId="{C3DDC323-0A38-404A-806F-08FBEBE5E825}" dt="2022-08-26T19:54:28.653" v="26" actId="29295"/>
          <ac:picMkLst>
            <pc:docMk/>
            <pc:sldMk cId="729045155" sldId="267"/>
            <ac:picMk id="26" creationId="{7F4CBE90-5296-BDD2-4FA3-39F0023F329C}"/>
          </ac:picMkLst>
        </pc:picChg>
        <pc:picChg chg="mod">
          <ac:chgData name="Leandro Siqueira" userId="276e1ba83ca09e99" providerId="LiveId" clId="{C3DDC323-0A38-404A-806F-08FBEBE5E825}" dt="2022-08-26T19:54:24.143" v="25" actId="29295"/>
          <ac:picMkLst>
            <pc:docMk/>
            <pc:sldMk cId="729045155" sldId="267"/>
            <ac:picMk id="30" creationId="{14D04D50-957A-44EF-7E0E-69C5D811FC76}"/>
          </ac:picMkLst>
        </pc:picChg>
      </pc:sldChg>
      <pc:sldChg chg="addSp delSp modSp add del mod modAnim">
        <pc:chgData name="Leandro Siqueira" userId="276e1ba83ca09e99" providerId="LiveId" clId="{C3DDC323-0A38-404A-806F-08FBEBE5E825}" dt="2022-08-26T22:19:31.341" v="747" actId="2696"/>
        <pc:sldMkLst>
          <pc:docMk/>
          <pc:sldMk cId="2437121277" sldId="268"/>
        </pc:sldMkLst>
        <pc:spChg chg="add del mod">
          <ac:chgData name="Leandro Siqueira" userId="276e1ba83ca09e99" providerId="LiveId" clId="{C3DDC323-0A38-404A-806F-08FBEBE5E825}" dt="2022-08-26T21:09:55.420" v="45"/>
          <ac:spMkLst>
            <pc:docMk/>
            <pc:sldMk cId="2437121277" sldId="268"/>
            <ac:spMk id="4" creationId="{F2EF10C4-8FA6-EDBA-A97F-E1CFE43BD85B}"/>
          </ac:spMkLst>
        </pc:spChg>
        <pc:spChg chg="add mod">
          <ac:chgData name="Leandro Siqueira" userId="276e1ba83ca09e99" providerId="LiveId" clId="{C3DDC323-0A38-404A-806F-08FBEBE5E825}" dt="2022-08-26T21:13:18.140" v="105" actId="1076"/>
          <ac:spMkLst>
            <pc:docMk/>
            <pc:sldMk cId="2437121277" sldId="268"/>
            <ac:spMk id="7" creationId="{571660A2-610D-F52C-4ADF-C13E4E4304B3}"/>
          </ac:spMkLst>
        </pc:spChg>
        <pc:spChg chg="mod">
          <ac:chgData name="Leandro Siqueira" userId="276e1ba83ca09e99" providerId="LiveId" clId="{C3DDC323-0A38-404A-806F-08FBEBE5E825}" dt="2022-08-26T21:04:21.166" v="33" actId="207"/>
          <ac:spMkLst>
            <pc:docMk/>
            <pc:sldMk cId="2437121277" sldId="268"/>
            <ac:spMk id="14" creationId="{9E175E80-463E-5CE2-AE9E-38133F5A02DC}"/>
          </ac:spMkLst>
        </pc:spChg>
        <pc:picChg chg="add del mod">
          <ac:chgData name="Leandro Siqueira" userId="276e1ba83ca09e99" providerId="LiveId" clId="{C3DDC323-0A38-404A-806F-08FBEBE5E825}" dt="2022-08-26T21:09:55.260" v="43" actId="478"/>
          <ac:picMkLst>
            <pc:docMk/>
            <pc:sldMk cId="2437121277" sldId="268"/>
            <ac:picMk id="3" creationId="{FE022906-5AFC-2F49-7946-7E7E346426CC}"/>
          </ac:picMkLst>
        </pc:picChg>
        <pc:picChg chg="add del mod">
          <ac:chgData name="Leandro Siqueira" userId="276e1ba83ca09e99" providerId="LiveId" clId="{C3DDC323-0A38-404A-806F-08FBEBE5E825}" dt="2022-08-26T21:12:58.686" v="97" actId="478"/>
          <ac:picMkLst>
            <pc:docMk/>
            <pc:sldMk cId="2437121277" sldId="268"/>
            <ac:picMk id="6" creationId="{BAE349E7-C162-FF74-B994-1A4A1AAC1134}"/>
          </ac:picMkLst>
        </pc:picChg>
        <pc:picChg chg="add mod">
          <ac:chgData name="Leandro Siqueira" userId="276e1ba83ca09e99" providerId="LiveId" clId="{C3DDC323-0A38-404A-806F-08FBEBE5E825}" dt="2022-08-26T21:13:07.555" v="100" actId="1076"/>
          <ac:picMkLst>
            <pc:docMk/>
            <pc:sldMk cId="2437121277" sldId="268"/>
            <ac:picMk id="9" creationId="{9A6CF0C1-62E8-2639-3DA9-172177634800}"/>
          </ac:picMkLst>
        </pc:picChg>
      </pc:sldChg>
      <pc:sldChg chg="add del">
        <pc:chgData name="Leandro Siqueira" userId="276e1ba83ca09e99" providerId="LiveId" clId="{C3DDC323-0A38-404A-806F-08FBEBE5E825}" dt="2022-08-26T21:17:35.214" v="180" actId="2696"/>
        <pc:sldMkLst>
          <pc:docMk/>
          <pc:sldMk cId="1129912834" sldId="269"/>
        </pc:sldMkLst>
      </pc:sldChg>
      <pc:sldChg chg="modSp add mod modTransition modAnim">
        <pc:chgData name="Leandro Siqueira" userId="276e1ba83ca09e99" providerId="LiveId" clId="{C3DDC323-0A38-404A-806F-08FBEBE5E825}" dt="2022-08-27T00:15:13.674" v="2126"/>
        <pc:sldMkLst>
          <pc:docMk/>
          <pc:sldMk cId="2981143097" sldId="269"/>
        </pc:sldMkLst>
        <pc:spChg chg="mod">
          <ac:chgData name="Leandro Siqueira" userId="276e1ba83ca09e99" providerId="LiveId" clId="{C3DDC323-0A38-404A-806F-08FBEBE5E825}" dt="2022-08-26T21:18:11.985" v="186" actId="207"/>
          <ac:spMkLst>
            <pc:docMk/>
            <pc:sldMk cId="2981143097" sldId="269"/>
            <ac:spMk id="5" creationId="{1DD600A1-800E-18C3-EDD3-B0292989B0E7}"/>
          </ac:spMkLst>
        </pc:spChg>
      </pc:sldChg>
      <pc:sldChg chg="add modAnim">
        <pc:chgData name="Leandro Siqueira" userId="276e1ba83ca09e99" providerId="LiveId" clId="{C3DDC323-0A38-404A-806F-08FBEBE5E825}" dt="2022-08-26T21:25:17.126" v="232"/>
        <pc:sldMkLst>
          <pc:docMk/>
          <pc:sldMk cId="1708229821" sldId="270"/>
        </pc:sldMkLst>
      </pc:sldChg>
      <pc:sldChg chg="addSp delSp modSp add mod modTransition delAnim modAnim">
        <pc:chgData name="Leandro Siqueira" userId="276e1ba83ca09e99" providerId="LiveId" clId="{C3DDC323-0A38-404A-806F-08FBEBE5E825}" dt="2022-08-27T00:14:42.097" v="2125"/>
        <pc:sldMkLst>
          <pc:docMk/>
          <pc:sldMk cId="1295734005" sldId="271"/>
        </pc:sldMkLst>
        <pc:spChg chg="add del mod">
          <ac:chgData name="Leandro Siqueira" userId="276e1ba83ca09e99" providerId="LiveId" clId="{C3DDC323-0A38-404A-806F-08FBEBE5E825}" dt="2022-08-26T21:34:06.305" v="284" actId="478"/>
          <ac:spMkLst>
            <pc:docMk/>
            <pc:sldMk cId="1295734005" sldId="271"/>
            <ac:spMk id="3" creationId="{4E5F1189-350F-A758-74D0-E5B0013D5259}"/>
          </ac:spMkLst>
        </pc:spChg>
        <pc:spChg chg="add del mod">
          <ac:chgData name="Leandro Siqueira" userId="276e1ba83ca09e99" providerId="LiveId" clId="{C3DDC323-0A38-404A-806F-08FBEBE5E825}" dt="2022-08-26T21:41:47.632" v="512" actId="478"/>
          <ac:spMkLst>
            <pc:docMk/>
            <pc:sldMk cId="1295734005" sldId="271"/>
            <ac:spMk id="4" creationId="{3D5A0A90-3686-6F3D-653D-3B0E59AD46D6}"/>
          </ac:spMkLst>
        </pc:spChg>
        <pc:spChg chg="add del mod">
          <ac:chgData name="Leandro Siqueira" userId="276e1ba83ca09e99" providerId="LiveId" clId="{C3DDC323-0A38-404A-806F-08FBEBE5E825}" dt="2022-08-26T21:41:42.379" v="510" actId="478"/>
          <ac:spMkLst>
            <pc:docMk/>
            <pc:sldMk cId="1295734005" sldId="271"/>
            <ac:spMk id="5" creationId="{5F670482-65CB-E0E1-EFD5-BB98BC788AA4}"/>
          </ac:spMkLst>
        </pc:spChg>
        <pc:spChg chg="add del mod">
          <ac:chgData name="Leandro Siqueira" userId="276e1ba83ca09e99" providerId="LiveId" clId="{C3DDC323-0A38-404A-806F-08FBEBE5E825}" dt="2022-08-26T21:41:45.688" v="511" actId="478"/>
          <ac:spMkLst>
            <pc:docMk/>
            <pc:sldMk cId="1295734005" sldId="271"/>
            <ac:spMk id="6" creationId="{BE451670-819A-0F9C-E61E-C6D6FA8C66C2}"/>
          </ac:spMkLst>
        </pc:spChg>
        <pc:spChg chg="add del mod">
          <ac:chgData name="Leandro Siqueira" userId="276e1ba83ca09e99" providerId="LiveId" clId="{C3DDC323-0A38-404A-806F-08FBEBE5E825}" dt="2022-08-26T21:39:07.215" v="498"/>
          <ac:spMkLst>
            <pc:docMk/>
            <pc:sldMk cId="1295734005" sldId="271"/>
            <ac:spMk id="9" creationId="{23970795-14C8-EF4B-9CF0-BC37C74ECF46}"/>
          </ac:spMkLst>
        </pc:spChg>
        <pc:spChg chg="add mod">
          <ac:chgData name="Leandro Siqueira" userId="276e1ba83ca09e99" providerId="LiveId" clId="{C3DDC323-0A38-404A-806F-08FBEBE5E825}" dt="2022-08-26T21:41:11.718" v="508"/>
          <ac:spMkLst>
            <pc:docMk/>
            <pc:sldMk cId="1295734005" sldId="271"/>
            <ac:spMk id="11" creationId="{6CB09871-2C55-77FF-FC8D-82C2D65E6978}"/>
          </ac:spMkLst>
        </pc:spChg>
        <pc:spChg chg="add mod">
          <ac:chgData name="Leandro Siqueira" userId="276e1ba83ca09e99" providerId="LiveId" clId="{C3DDC323-0A38-404A-806F-08FBEBE5E825}" dt="2022-08-26T21:43:58.425" v="623" actId="1076"/>
          <ac:spMkLst>
            <pc:docMk/>
            <pc:sldMk cId="1295734005" sldId="271"/>
            <ac:spMk id="13" creationId="{20ACE2F1-B779-C5E1-26C4-A3F4B3EB28D7}"/>
          </ac:spMkLst>
        </pc:spChg>
        <pc:spChg chg="del">
          <ac:chgData name="Leandro Siqueira" userId="276e1ba83ca09e99" providerId="LiveId" clId="{C3DDC323-0A38-404A-806F-08FBEBE5E825}" dt="2022-08-26T21:32:51.645" v="283" actId="478"/>
          <ac:spMkLst>
            <pc:docMk/>
            <pc:sldMk cId="1295734005" sldId="271"/>
            <ac:spMk id="14" creationId="{9E175E80-463E-5CE2-AE9E-38133F5A02DC}"/>
          </ac:spMkLst>
        </pc:spChg>
        <pc:picChg chg="add del mod">
          <ac:chgData name="Leandro Siqueira" userId="276e1ba83ca09e99" providerId="LiveId" clId="{C3DDC323-0A38-404A-806F-08FBEBE5E825}" dt="2022-08-26T21:41:45.688" v="511" actId="478"/>
          <ac:picMkLst>
            <pc:docMk/>
            <pc:sldMk cId="1295734005" sldId="271"/>
            <ac:picMk id="7" creationId="{4F1A6B21-6E8E-3034-D731-35F6BF1EBA3C}"/>
          </ac:picMkLst>
        </pc:picChg>
        <pc:picChg chg="add del mod">
          <ac:chgData name="Leandro Siqueira" userId="276e1ba83ca09e99" providerId="LiveId" clId="{C3DDC323-0A38-404A-806F-08FBEBE5E825}" dt="2022-08-26T21:41:45.688" v="511" actId="478"/>
          <ac:picMkLst>
            <pc:docMk/>
            <pc:sldMk cId="1295734005" sldId="271"/>
            <ac:picMk id="8" creationId="{3722712E-3C5B-B0AB-729E-2E814D9AB0E6}"/>
          </ac:picMkLst>
        </pc:picChg>
        <pc:picChg chg="del">
          <ac:chgData name="Leandro Siqueira" userId="276e1ba83ca09e99" providerId="LiveId" clId="{C3DDC323-0A38-404A-806F-08FBEBE5E825}" dt="2022-08-26T21:34:16.565" v="285" actId="478"/>
          <ac:picMkLst>
            <pc:docMk/>
            <pc:sldMk cId="1295734005" sldId="271"/>
            <ac:picMk id="10" creationId="{24CFCB91-ED90-08B7-30CA-5F09B61E7587}"/>
          </ac:picMkLst>
        </pc:picChg>
        <pc:picChg chg="add mod">
          <ac:chgData name="Leandro Siqueira" userId="276e1ba83ca09e99" providerId="LiveId" clId="{C3DDC323-0A38-404A-806F-08FBEBE5E825}" dt="2022-08-27T00:13:50.744" v="2122" actId="14100"/>
          <ac:picMkLst>
            <pc:docMk/>
            <pc:sldMk cId="1295734005" sldId="271"/>
            <ac:picMk id="12" creationId="{2DFC64C5-B0FF-78CB-79C3-1E85C395A8FD}"/>
          </ac:picMkLst>
        </pc:picChg>
        <pc:picChg chg="del mod">
          <ac:chgData name="Leandro Siqueira" userId="276e1ba83ca09e99" providerId="LiveId" clId="{C3DDC323-0A38-404A-806F-08FBEBE5E825}" dt="2022-08-26T21:38:36.796" v="491" actId="478"/>
          <ac:picMkLst>
            <pc:docMk/>
            <pc:sldMk cId="1295734005" sldId="271"/>
            <ac:picMk id="26" creationId="{7F4CBE90-5296-BDD2-4FA3-39F0023F329C}"/>
          </ac:picMkLst>
        </pc:picChg>
        <pc:picChg chg="del mod">
          <ac:chgData name="Leandro Siqueira" userId="276e1ba83ca09e99" providerId="LiveId" clId="{C3DDC323-0A38-404A-806F-08FBEBE5E825}" dt="2022-08-26T21:41:45.688" v="511" actId="478"/>
          <ac:picMkLst>
            <pc:docMk/>
            <pc:sldMk cId="1295734005" sldId="271"/>
            <ac:picMk id="31" creationId="{AD924E77-4DC5-54D2-9773-DF5BD39F949C}"/>
          </ac:picMkLst>
        </pc:picChg>
      </pc:sldChg>
      <pc:sldChg chg="add ord">
        <pc:chgData name="Leandro Siqueira" userId="276e1ba83ca09e99" providerId="LiveId" clId="{C3DDC323-0A38-404A-806F-08FBEBE5E825}" dt="2022-08-26T21:41:57.825" v="514" actId="20578"/>
        <pc:sldMkLst>
          <pc:docMk/>
          <pc:sldMk cId="1283199469" sldId="272"/>
        </pc:sldMkLst>
      </pc:sldChg>
      <pc:sldChg chg="add del ord">
        <pc:chgData name="Leandro Siqueira" userId="276e1ba83ca09e99" providerId="LiveId" clId="{C3DDC323-0A38-404A-806F-08FBEBE5E825}" dt="2022-08-26T22:16:53.200" v="722" actId="2696"/>
        <pc:sldMkLst>
          <pc:docMk/>
          <pc:sldMk cId="2902348939" sldId="273"/>
        </pc:sldMkLst>
      </pc:sldChg>
      <pc:sldChg chg="modSp add mod modTransition modAnim">
        <pc:chgData name="Leandro Siqueira" userId="276e1ba83ca09e99" providerId="LiveId" clId="{C3DDC323-0A38-404A-806F-08FBEBE5E825}" dt="2022-08-27T00:19:57.576" v="2145"/>
        <pc:sldMkLst>
          <pc:docMk/>
          <pc:sldMk cId="3988235469" sldId="274"/>
        </pc:sldMkLst>
        <pc:spChg chg="mod">
          <ac:chgData name="Leandro Siqueira" userId="276e1ba83ca09e99" providerId="LiveId" clId="{C3DDC323-0A38-404A-806F-08FBEBE5E825}" dt="2022-08-26T21:51:45.818" v="685" actId="1076"/>
          <ac:spMkLst>
            <pc:docMk/>
            <pc:sldMk cId="3988235469" sldId="274"/>
            <ac:spMk id="14" creationId="{9E175E80-463E-5CE2-AE9E-38133F5A02DC}"/>
          </ac:spMkLst>
        </pc:spChg>
        <pc:picChg chg="mod">
          <ac:chgData name="Leandro Siqueira" userId="276e1ba83ca09e99" providerId="LiveId" clId="{C3DDC323-0A38-404A-806F-08FBEBE5E825}" dt="2022-08-26T21:51:45.818" v="685" actId="1076"/>
          <ac:picMkLst>
            <pc:docMk/>
            <pc:sldMk cId="3988235469" sldId="274"/>
            <ac:picMk id="10" creationId="{24CFCB91-ED90-08B7-30CA-5F09B61E7587}"/>
          </ac:picMkLst>
        </pc:picChg>
        <pc:picChg chg="mod">
          <ac:chgData name="Leandro Siqueira" userId="276e1ba83ca09e99" providerId="LiveId" clId="{C3DDC323-0A38-404A-806F-08FBEBE5E825}" dt="2022-08-26T21:51:45.818" v="685" actId="1076"/>
          <ac:picMkLst>
            <pc:docMk/>
            <pc:sldMk cId="3988235469" sldId="274"/>
            <ac:picMk id="26" creationId="{7F4CBE90-5296-BDD2-4FA3-39F0023F329C}"/>
          </ac:picMkLst>
        </pc:picChg>
        <pc:picChg chg="mod">
          <ac:chgData name="Leandro Siqueira" userId="276e1ba83ca09e99" providerId="LiveId" clId="{C3DDC323-0A38-404A-806F-08FBEBE5E825}" dt="2022-08-26T21:51:45.818" v="685" actId="1076"/>
          <ac:picMkLst>
            <pc:docMk/>
            <pc:sldMk cId="3988235469" sldId="274"/>
            <ac:picMk id="31" creationId="{AD924E77-4DC5-54D2-9773-DF5BD39F949C}"/>
          </ac:picMkLst>
        </pc:picChg>
      </pc:sldChg>
      <pc:sldChg chg="addSp delSp modSp add mod modTransition modAnim">
        <pc:chgData name="Leandro Siqueira" userId="276e1ba83ca09e99" providerId="LiveId" clId="{C3DDC323-0A38-404A-806F-08FBEBE5E825}" dt="2022-08-27T00:26:37.835" v="2225" actId="1076"/>
        <pc:sldMkLst>
          <pc:docMk/>
          <pc:sldMk cId="3983267011" sldId="275"/>
        </pc:sldMkLst>
        <pc:spChg chg="add del mod">
          <ac:chgData name="Leandro Siqueira" userId="276e1ba83ca09e99" providerId="LiveId" clId="{C3DDC323-0A38-404A-806F-08FBEBE5E825}" dt="2022-08-26T22:17:32.804" v="728" actId="478"/>
          <ac:spMkLst>
            <pc:docMk/>
            <pc:sldMk cId="3983267011" sldId="275"/>
            <ac:spMk id="2" creationId="{4517E8E4-718A-F3DA-CA37-773963DBFAF8}"/>
          </ac:spMkLst>
        </pc:spChg>
        <pc:spChg chg="add mod">
          <ac:chgData name="Leandro Siqueira" userId="276e1ba83ca09e99" providerId="LiveId" clId="{C3DDC323-0A38-404A-806F-08FBEBE5E825}" dt="2022-08-27T00:26:21.149" v="2222" actId="1076"/>
          <ac:spMkLst>
            <pc:docMk/>
            <pc:sldMk cId="3983267011" sldId="275"/>
            <ac:spMk id="4" creationId="{D1D92B9A-728E-373E-7B3C-287E1010463C}"/>
          </ac:spMkLst>
        </pc:spChg>
        <pc:spChg chg="add mod">
          <ac:chgData name="Leandro Siqueira" userId="276e1ba83ca09e99" providerId="LiveId" clId="{C3DDC323-0A38-404A-806F-08FBEBE5E825}" dt="2022-08-27T00:26:37.835" v="2225" actId="1076"/>
          <ac:spMkLst>
            <pc:docMk/>
            <pc:sldMk cId="3983267011" sldId="275"/>
            <ac:spMk id="5" creationId="{05044F3A-89D2-E3EE-B8F1-982EF6D4D98A}"/>
          </ac:spMkLst>
        </pc:spChg>
        <pc:spChg chg="mod">
          <ac:chgData name="Leandro Siqueira" userId="276e1ba83ca09e99" providerId="LiveId" clId="{C3DDC323-0A38-404A-806F-08FBEBE5E825}" dt="2022-08-26T22:18:05.361" v="731" actId="207"/>
          <ac:spMkLst>
            <pc:docMk/>
            <pc:sldMk cId="3983267011" sldId="275"/>
            <ac:spMk id="14" creationId="{9E175E80-463E-5CE2-AE9E-38133F5A02DC}"/>
          </ac:spMkLst>
        </pc:spChg>
        <pc:grpChg chg="add mod">
          <ac:chgData name="Leandro Siqueira" userId="276e1ba83ca09e99" providerId="LiveId" clId="{C3DDC323-0A38-404A-806F-08FBEBE5E825}" dt="2022-08-26T22:24:36.460" v="862" actId="164"/>
          <ac:grpSpMkLst>
            <pc:docMk/>
            <pc:sldMk cId="3983267011" sldId="275"/>
            <ac:grpSpMk id="6" creationId="{7F9100CD-E6E2-9D69-40BE-9AB160241020}"/>
          </ac:grpSpMkLst>
        </pc:grpChg>
        <pc:picChg chg="add mod">
          <ac:chgData name="Leandro Siqueira" userId="276e1ba83ca09e99" providerId="LiveId" clId="{C3DDC323-0A38-404A-806F-08FBEBE5E825}" dt="2022-08-26T22:19:17.544" v="746" actId="1035"/>
          <ac:picMkLst>
            <pc:docMk/>
            <pc:sldMk cId="3983267011" sldId="275"/>
            <ac:picMk id="3" creationId="{BD137125-3721-F5B0-95F8-01B896E83904}"/>
          </ac:picMkLst>
        </pc:picChg>
        <pc:picChg chg="mod">
          <ac:chgData name="Leandro Siqueira" userId="276e1ba83ca09e99" providerId="LiveId" clId="{C3DDC323-0A38-404A-806F-08FBEBE5E825}" dt="2022-08-26T22:18:20.841" v="732" actId="29295"/>
          <ac:picMkLst>
            <pc:docMk/>
            <pc:sldMk cId="3983267011" sldId="275"/>
            <ac:picMk id="10" creationId="{24CFCB91-ED90-08B7-30CA-5F09B61E7587}"/>
          </ac:picMkLst>
        </pc:picChg>
        <pc:picChg chg="mod">
          <ac:chgData name="Leandro Siqueira" userId="276e1ba83ca09e99" providerId="LiveId" clId="{C3DDC323-0A38-404A-806F-08FBEBE5E825}" dt="2022-08-26T22:17:50.864" v="730" actId="29295"/>
          <ac:picMkLst>
            <pc:docMk/>
            <pc:sldMk cId="3983267011" sldId="275"/>
            <ac:picMk id="26" creationId="{7F4CBE90-5296-BDD2-4FA3-39F0023F329C}"/>
          </ac:picMkLst>
        </pc:picChg>
        <pc:picChg chg="mod">
          <ac:chgData name="Leandro Siqueira" userId="276e1ba83ca09e99" providerId="LiveId" clId="{C3DDC323-0A38-404A-806F-08FBEBE5E825}" dt="2022-08-26T22:18:58.699" v="739" actId="1076"/>
          <ac:picMkLst>
            <pc:docMk/>
            <pc:sldMk cId="3983267011" sldId="275"/>
            <ac:picMk id="31" creationId="{AD924E77-4DC5-54D2-9773-DF5BD39F949C}"/>
          </ac:picMkLst>
        </pc:picChg>
      </pc:sldChg>
      <pc:sldChg chg="addSp delSp modSp add mod delAnim modAnim">
        <pc:chgData name="Leandro Siqueira" userId="276e1ba83ca09e99" providerId="LiveId" clId="{C3DDC323-0A38-404A-806F-08FBEBE5E825}" dt="2022-08-27T01:56:16.321" v="3095" actId="1037"/>
        <pc:sldMkLst>
          <pc:docMk/>
          <pc:sldMk cId="4271426850" sldId="276"/>
        </pc:sldMkLst>
        <pc:spChg chg="del">
          <ac:chgData name="Leandro Siqueira" userId="276e1ba83ca09e99" providerId="LiveId" clId="{C3DDC323-0A38-404A-806F-08FBEBE5E825}" dt="2022-08-26T22:41:04.212" v="873" actId="478"/>
          <ac:spMkLst>
            <pc:docMk/>
            <pc:sldMk cId="4271426850" sldId="276"/>
            <ac:spMk id="2" creationId="{3278E8D9-3942-ECD6-9112-6C93E1DCF5BB}"/>
          </ac:spMkLst>
        </pc:spChg>
        <pc:spChg chg="add del mod">
          <ac:chgData name="Leandro Siqueira" userId="276e1ba83ca09e99" providerId="LiveId" clId="{C3DDC323-0A38-404A-806F-08FBEBE5E825}" dt="2022-08-26T22:41:07.260" v="874" actId="478"/>
          <ac:spMkLst>
            <pc:docMk/>
            <pc:sldMk cId="4271426850" sldId="276"/>
            <ac:spMk id="4" creationId="{82C5514D-80F6-D6B1-4ABE-03BBE2B471DD}"/>
          </ac:spMkLst>
        </pc:spChg>
        <pc:spChg chg="add mod">
          <ac:chgData name="Leandro Siqueira" userId="276e1ba83ca09e99" providerId="LiveId" clId="{C3DDC323-0A38-404A-806F-08FBEBE5E825}" dt="2022-08-27T01:43:17.931" v="3066" actId="1076"/>
          <ac:spMkLst>
            <pc:docMk/>
            <pc:sldMk cId="4271426850" sldId="276"/>
            <ac:spMk id="5" creationId="{63C42D84-2FD2-2B9F-3F7C-31D45117841F}"/>
          </ac:spMkLst>
        </pc:spChg>
        <pc:spChg chg="add del mod">
          <ac:chgData name="Leandro Siqueira" userId="276e1ba83ca09e99" providerId="LiveId" clId="{C3DDC323-0A38-404A-806F-08FBEBE5E825}" dt="2022-08-26T23:05:19.039" v="1167"/>
          <ac:spMkLst>
            <pc:docMk/>
            <pc:sldMk cId="4271426850" sldId="276"/>
            <ac:spMk id="9" creationId="{D5DD2FE5-D7C1-CFB1-6BB4-989885D46D5A}"/>
          </ac:spMkLst>
        </pc:spChg>
        <pc:spChg chg="add mod">
          <ac:chgData name="Leandro Siqueira" userId="276e1ba83ca09e99" providerId="LiveId" clId="{C3DDC323-0A38-404A-806F-08FBEBE5E825}" dt="2022-08-26T23:14:56.612" v="1266" actId="767"/>
          <ac:spMkLst>
            <pc:docMk/>
            <pc:sldMk cId="4271426850" sldId="276"/>
            <ac:spMk id="16" creationId="{873669F6-B9DA-C1BF-516A-DDC7F6D24C46}"/>
          </ac:spMkLst>
        </pc:spChg>
        <pc:spChg chg="add mod">
          <ac:chgData name="Leandro Siqueira" userId="276e1ba83ca09e99" providerId="LiveId" clId="{C3DDC323-0A38-404A-806F-08FBEBE5E825}" dt="2022-08-27T01:43:25.945" v="3067" actId="207"/>
          <ac:spMkLst>
            <pc:docMk/>
            <pc:sldMk cId="4271426850" sldId="276"/>
            <ac:spMk id="17" creationId="{3E7E9E31-A9B7-5635-516E-BD921A445275}"/>
          </ac:spMkLst>
        </pc:spChg>
        <pc:spChg chg="add mod">
          <ac:chgData name="Leandro Siqueira" userId="276e1ba83ca09e99" providerId="LiveId" clId="{C3DDC323-0A38-404A-806F-08FBEBE5E825}" dt="2022-08-27T01:43:25.945" v="3067" actId="207"/>
          <ac:spMkLst>
            <pc:docMk/>
            <pc:sldMk cId="4271426850" sldId="276"/>
            <ac:spMk id="18" creationId="{8F53B114-BAB6-6D3C-1D89-E324C2332D29}"/>
          </ac:spMkLst>
        </pc:spChg>
        <pc:spChg chg="add mod">
          <ac:chgData name="Leandro Siqueira" userId="276e1ba83ca09e99" providerId="LiveId" clId="{C3DDC323-0A38-404A-806F-08FBEBE5E825}" dt="2022-08-27T01:43:25.945" v="3067" actId="207"/>
          <ac:spMkLst>
            <pc:docMk/>
            <pc:sldMk cId="4271426850" sldId="276"/>
            <ac:spMk id="19" creationId="{8C652952-5954-D16F-4B30-ED794BE6DC40}"/>
          </ac:spMkLst>
        </pc:spChg>
        <pc:spChg chg="add mod">
          <ac:chgData name="Leandro Siqueira" userId="276e1ba83ca09e99" providerId="LiveId" clId="{C3DDC323-0A38-404A-806F-08FBEBE5E825}" dt="2022-08-27T01:43:25.945" v="3067" actId="207"/>
          <ac:spMkLst>
            <pc:docMk/>
            <pc:sldMk cId="4271426850" sldId="276"/>
            <ac:spMk id="20" creationId="{1CB3CB04-7289-C024-39F1-06FDEF705FB2}"/>
          </ac:spMkLst>
        </pc:spChg>
        <pc:spChg chg="add mod">
          <ac:chgData name="Leandro Siqueira" userId="276e1ba83ca09e99" providerId="LiveId" clId="{C3DDC323-0A38-404A-806F-08FBEBE5E825}" dt="2022-08-27T01:43:25.945" v="3067" actId="207"/>
          <ac:spMkLst>
            <pc:docMk/>
            <pc:sldMk cId="4271426850" sldId="276"/>
            <ac:spMk id="21" creationId="{8C784828-DDC1-4A1B-587A-9A00365DC8C2}"/>
          </ac:spMkLst>
        </pc:spChg>
        <pc:spChg chg="add mod">
          <ac:chgData name="Leandro Siqueira" userId="276e1ba83ca09e99" providerId="LiveId" clId="{C3DDC323-0A38-404A-806F-08FBEBE5E825}" dt="2022-08-27T01:43:25.945" v="3067" actId="207"/>
          <ac:spMkLst>
            <pc:docMk/>
            <pc:sldMk cId="4271426850" sldId="276"/>
            <ac:spMk id="22" creationId="{27C0B93E-116B-CC1D-33CE-0D41995A6E39}"/>
          </ac:spMkLst>
        </pc:spChg>
        <pc:spChg chg="add mod">
          <ac:chgData name="Leandro Siqueira" userId="276e1ba83ca09e99" providerId="LiveId" clId="{C3DDC323-0A38-404A-806F-08FBEBE5E825}" dt="2022-08-26T23:32:24.759" v="1836" actId="1076"/>
          <ac:spMkLst>
            <pc:docMk/>
            <pc:sldMk cId="4271426850" sldId="276"/>
            <ac:spMk id="23" creationId="{FB2659C5-F9DF-6D68-A561-4EF4421F37FF}"/>
          </ac:spMkLst>
        </pc:spChg>
        <pc:spChg chg="add del mod">
          <ac:chgData name="Leandro Siqueira" userId="276e1ba83ca09e99" providerId="LiveId" clId="{C3DDC323-0A38-404A-806F-08FBEBE5E825}" dt="2022-08-26T23:31:07.147" v="1816"/>
          <ac:spMkLst>
            <pc:docMk/>
            <pc:sldMk cId="4271426850" sldId="276"/>
            <ac:spMk id="24" creationId="{DA7BB167-D6A6-3FE6-4C21-E9B01752486F}"/>
          </ac:spMkLst>
        </pc:spChg>
        <pc:spChg chg="add del mod">
          <ac:chgData name="Leandro Siqueira" userId="276e1ba83ca09e99" providerId="LiveId" clId="{C3DDC323-0A38-404A-806F-08FBEBE5E825}" dt="2022-08-26T23:31:07.982" v="1818"/>
          <ac:spMkLst>
            <pc:docMk/>
            <pc:sldMk cId="4271426850" sldId="276"/>
            <ac:spMk id="25" creationId="{220CC53D-F1E8-0549-D92A-50CB02A009A6}"/>
          </ac:spMkLst>
        </pc:spChg>
        <pc:spChg chg="add mod">
          <ac:chgData name="Leandro Siqueira" userId="276e1ba83ca09e99" providerId="LiveId" clId="{C3DDC323-0A38-404A-806F-08FBEBE5E825}" dt="2022-08-26T23:31:29.453" v="1822"/>
          <ac:spMkLst>
            <pc:docMk/>
            <pc:sldMk cId="4271426850" sldId="276"/>
            <ac:spMk id="26" creationId="{74F29CEC-A156-84BD-34EB-A429C001FC5A}"/>
          </ac:spMkLst>
        </pc:spChg>
        <pc:spChg chg="add mod">
          <ac:chgData name="Leandro Siqueira" userId="276e1ba83ca09e99" providerId="LiveId" clId="{C3DDC323-0A38-404A-806F-08FBEBE5E825}" dt="2022-08-26T23:37:28.840" v="1905" actId="14100"/>
          <ac:spMkLst>
            <pc:docMk/>
            <pc:sldMk cId="4271426850" sldId="276"/>
            <ac:spMk id="27" creationId="{5C6D1C77-6AE2-9391-55A1-4589601BD7DC}"/>
          </ac:spMkLst>
        </pc:spChg>
        <pc:spChg chg="add mod">
          <ac:chgData name="Leandro Siqueira" userId="276e1ba83ca09e99" providerId="LiveId" clId="{C3DDC323-0A38-404A-806F-08FBEBE5E825}" dt="2022-08-26T23:32:01.777" v="1831" actId="1076"/>
          <ac:spMkLst>
            <pc:docMk/>
            <pc:sldMk cId="4271426850" sldId="276"/>
            <ac:spMk id="28" creationId="{FA45BB71-1F0B-1A72-56DD-757C85691940}"/>
          </ac:spMkLst>
        </pc:spChg>
        <pc:spChg chg="add del mod">
          <ac:chgData name="Leandro Siqueira" userId="276e1ba83ca09e99" providerId="LiveId" clId="{C3DDC323-0A38-404A-806F-08FBEBE5E825}" dt="2022-08-26T23:32:07.081" v="1834" actId="478"/>
          <ac:spMkLst>
            <pc:docMk/>
            <pc:sldMk cId="4271426850" sldId="276"/>
            <ac:spMk id="29" creationId="{5EDA4991-7235-F7CA-BDF7-CBE993BDE25B}"/>
          </ac:spMkLst>
        </pc:spChg>
        <pc:spChg chg="add del mod">
          <ac:chgData name="Leandro Siqueira" userId="276e1ba83ca09e99" providerId="LiveId" clId="{C3DDC323-0A38-404A-806F-08FBEBE5E825}" dt="2022-08-26T23:32:30.480" v="1840" actId="478"/>
          <ac:spMkLst>
            <pc:docMk/>
            <pc:sldMk cId="4271426850" sldId="276"/>
            <ac:spMk id="30" creationId="{AEB990C3-EFE9-DF11-4755-3B55DA5095A6}"/>
          </ac:spMkLst>
        </pc:spChg>
        <pc:spChg chg="add mod">
          <ac:chgData name="Leandro Siqueira" userId="276e1ba83ca09e99" providerId="LiveId" clId="{C3DDC323-0A38-404A-806F-08FBEBE5E825}" dt="2022-08-26T23:37:37.012" v="1907" actId="14100"/>
          <ac:spMkLst>
            <pc:docMk/>
            <pc:sldMk cId="4271426850" sldId="276"/>
            <ac:spMk id="31" creationId="{3CD0A852-E726-AE58-7DE7-84E5F4CA3ECF}"/>
          </ac:spMkLst>
        </pc:spChg>
        <pc:spChg chg="add mod">
          <ac:chgData name="Leandro Siqueira" userId="276e1ba83ca09e99" providerId="LiveId" clId="{C3DDC323-0A38-404A-806F-08FBEBE5E825}" dt="2022-08-26T23:33:51.525" v="1859" actId="1076"/>
          <ac:spMkLst>
            <pc:docMk/>
            <pc:sldMk cId="4271426850" sldId="276"/>
            <ac:spMk id="32" creationId="{6B04FF85-A843-6C6E-4AF1-A9EB443B5959}"/>
          </ac:spMkLst>
        </pc:spChg>
        <pc:spChg chg="add del mod">
          <ac:chgData name="Leandro Siqueira" userId="276e1ba83ca09e99" providerId="LiveId" clId="{C3DDC323-0A38-404A-806F-08FBEBE5E825}" dt="2022-08-26T23:44:27.829" v="1935"/>
          <ac:spMkLst>
            <pc:docMk/>
            <pc:sldMk cId="4271426850" sldId="276"/>
            <ac:spMk id="38" creationId="{F1516E6D-BAF9-D444-A3DE-E428DD5F987A}"/>
          </ac:spMkLst>
        </pc:spChg>
        <pc:spChg chg="add del">
          <ac:chgData name="Leandro Siqueira" userId="276e1ba83ca09e99" providerId="LiveId" clId="{C3DDC323-0A38-404A-806F-08FBEBE5E825}" dt="2022-08-27T01:02:09.398" v="2414" actId="22"/>
          <ac:spMkLst>
            <pc:docMk/>
            <pc:sldMk cId="4271426850" sldId="276"/>
            <ac:spMk id="52" creationId="{DFF5FBA8-9D40-BB63-66C1-BE72951DF252}"/>
          </ac:spMkLst>
        </pc:spChg>
        <pc:spChg chg="add mod">
          <ac:chgData name="Leandro Siqueira" userId="276e1ba83ca09e99" providerId="LiveId" clId="{C3DDC323-0A38-404A-806F-08FBEBE5E825}" dt="2022-08-27T01:10:06.602" v="2477" actId="767"/>
          <ac:spMkLst>
            <pc:docMk/>
            <pc:sldMk cId="4271426850" sldId="276"/>
            <ac:spMk id="1031" creationId="{F04A01DB-8A45-E415-6693-BC5E8E71BDF2}"/>
          </ac:spMkLst>
        </pc:spChg>
        <pc:spChg chg="add mod">
          <ac:chgData name="Leandro Siqueira" userId="276e1ba83ca09e99" providerId="LiveId" clId="{C3DDC323-0A38-404A-806F-08FBEBE5E825}" dt="2022-08-27T01:13:43.277" v="2594" actId="1076"/>
          <ac:spMkLst>
            <pc:docMk/>
            <pc:sldMk cId="4271426850" sldId="276"/>
            <ac:spMk id="1033" creationId="{AE0AF1E2-EF07-2A96-3846-9A2E8A00C6F2}"/>
          </ac:spMkLst>
        </pc:spChg>
        <pc:spChg chg="add mod">
          <ac:chgData name="Leandro Siqueira" userId="276e1ba83ca09e99" providerId="LiveId" clId="{C3DDC323-0A38-404A-806F-08FBEBE5E825}" dt="2022-08-27T01:36:06.727" v="3033" actId="1076"/>
          <ac:spMkLst>
            <pc:docMk/>
            <pc:sldMk cId="4271426850" sldId="276"/>
            <ac:spMk id="1034" creationId="{9C3F604F-D83C-2AAB-C77A-AC3FEA576E3F}"/>
          </ac:spMkLst>
        </pc:spChg>
        <pc:spChg chg="add mod">
          <ac:chgData name="Leandro Siqueira" userId="276e1ba83ca09e99" providerId="LiveId" clId="{C3DDC323-0A38-404A-806F-08FBEBE5E825}" dt="2022-08-27T01:36:06.727" v="3033" actId="1076"/>
          <ac:spMkLst>
            <pc:docMk/>
            <pc:sldMk cId="4271426850" sldId="276"/>
            <ac:spMk id="1035" creationId="{4038E6AC-8051-A459-6E76-E8F764706B11}"/>
          </ac:spMkLst>
        </pc:spChg>
        <pc:spChg chg="add mod">
          <ac:chgData name="Leandro Siqueira" userId="276e1ba83ca09e99" providerId="LiveId" clId="{C3DDC323-0A38-404A-806F-08FBEBE5E825}" dt="2022-08-27T01:15:56.075" v="2775" actId="1076"/>
          <ac:spMkLst>
            <pc:docMk/>
            <pc:sldMk cId="4271426850" sldId="276"/>
            <ac:spMk id="1036" creationId="{875A0AAE-5008-52BC-E86D-9F5C309BCAB7}"/>
          </ac:spMkLst>
        </pc:spChg>
        <pc:spChg chg="add mod">
          <ac:chgData name="Leandro Siqueira" userId="276e1ba83ca09e99" providerId="LiveId" clId="{C3DDC323-0A38-404A-806F-08FBEBE5E825}" dt="2022-08-27T01:20:49.764" v="2928" actId="20577"/>
          <ac:spMkLst>
            <pc:docMk/>
            <pc:sldMk cId="4271426850" sldId="276"/>
            <ac:spMk id="1037" creationId="{B82ED322-318C-18D0-94C7-CAABEA3F3A7F}"/>
          </ac:spMkLst>
        </pc:spChg>
        <pc:spChg chg="add mod">
          <ac:chgData name="Leandro Siqueira" userId="276e1ba83ca09e99" providerId="LiveId" clId="{C3DDC323-0A38-404A-806F-08FBEBE5E825}" dt="2022-08-27T01:19:34.227" v="2877" actId="1038"/>
          <ac:spMkLst>
            <pc:docMk/>
            <pc:sldMk cId="4271426850" sldId="276"/>
            <ac:spMk id="1038" creationId="{EDFF00E1-BD6D-9F4B-7C4E-B35B5F4BF56E}"/>
          </ac:spMkLst>
        </pc:spChg>
        <pc:spChg chg="add mod">
          <ac:chgData name="Leandro Siqueira" userId="276e1ba83ca09e99" providerId="LiveId" clId="{C3DDC323-0A38-404A-806F-08FBEBE5E825}" dt="2022-08-27T01:25:55.351" v="3008" actId="20577"/>
          <ac:spMkLst>
            <pc:docMk/>
            <pc:sldMk cId="4271426850" sldId="276"/>
            <ac:spMk id="1041" creationId="{1881429F-1B40-B03C-4C70-8FF6D5878977}"/>
          </ac:spMkLst>
        </pc:spChg>
        <pc:spChg chg="add mod">
          <ac:chgData name="Leandro Siqueira" userId="276e1ba83ca09e99" providerId="LiveId" clId="{C3DDC323-0A38-404A-806F-08FBEBE5E825}" dt="2022-08-27T01:55:35.865" v="3087" actId="1076"/>
          <ac:spMkLst>
            <pc:docMk/>
            <pc:sldMk cId="4271426850" sldId="276"/>
            <ac:spMk id="1042" creationId="{89BD3DB4-B2E4-E8D4-DC23-19047B1A3194}"/>
          </ac:spMkLst>
        </pc:spChg>
        <pc:spChg chg="add mod">
          <ac:chgData name="Leandro Siqueira" userId="276e1ba83ca09e99" providerId="LiveId" clId="{C3DDC323-0A38-404A-806F-08FBEBE5E825}" dt="2022-08-27T01:56:16.321" v="3095" actId="1037"/>
          <ac:spMkLst>
            <pc:docMk/>
            <pc:sldMk cId="4271426850" sldId="276"/>
            <ac:spMk id="1043" creationId="{463F65BF-8543-0555-71F1-843B02D3710E}"/>
          </ac:spMkLst>
        </pc:spChg>
        <pc:spChg chg="add del mod">
          <ac:chgData name="Leandro Siqueira" userId="276e1ba83ca09e99" providerId="LiveId" clId="{C3DDC323-0A38-404A-806F-08FBEBE5E825}" dt="2022-08-27T01:43:45.535" v="3074" actId="478"/>
          <ac:spMkLst>
            <pc:docMk/>
            <pc:sldMk cId="4271426850" sldId="276"/>
            <ac:spMk id="1044" creationId="{7F14730F-DBE8-D21F-8ADE-B41B6D6CFA85}"/>
          </ac:spMkLst>
        </pc:spChg>
        <pc:spChg chg="add del mod">
          <ac:chgData name="Leandro Siqueira" userId="276e1ba83ca09e99" providerId="LiveId" clId="{C3DDC323-0A38-404A-806F-08FBEBE5E825}" dt="2022-08-27T01:55:28.898" v="3085"/>
          <ac:spMkLst>
            <pc:docMk/>
            <pc:sldMk cId="4271426850" sldId="276"/>
            <ac:spMk id="1045" creationId="{0E85B305-1ED0-5D71-4AAA-DE47BD8C033B}"/>
          </ac:spMkLst>
        </pc:spChg>
        <pc:picChg chg="add del mod">
          <ac:chgData name="Leandro Siqueira" userId="276e1ba83ca09e99" providerId="LiveId" clId="{C3DDC323-0A38-404A-806F-08FBEBE5E825}" dt="2022-08-26T23:44:11.080" v="1931" actId="14861"/>
          <ac:picMkLst>
            <pc:docMk/>
            <pc:sldMk cId="4271426850" sldId="276"/>
            <ac:picMk id="7" creationId="{6617B620-7078-C65A-2C12-2BCEBB2F6265}"/>
          </ac:picMkLst>
        </pc:picChg>
        <pc:picChg chg="add mod">
          <ac:chgData name="Leandro Siqueira" userId="276e1ba83ca09e99" providerId="LiveId" clId="{C3DDC323-0A38-404A-806F-08FBEBE5E825}" dt="2022-08-26T23:44:11.080" v="1931" actId="14861"/>
          <ac:picMkLst>
            <pc:docMk/>
            <pc:sldMk cId="4271426850" sldId="276"/>
            <ac:picMk id="8" creationId="{C7FABD79-567F-6FC7-1269-C8D0A8D7DED5}"/>
          </ac:picMkLst>
        </pc:picChg>
        <pc:picChg chg="add mod">
          <ac:chgData name="Leandro Siqueira" userId="276e1ba83ca09e99" providerId="LiveId" clId="{C3DDC323-0A38-404A-806F-08FBEBE5E825}" dt="2022-08-26T23:44:11.080" v="1931" actId="14861"/>
          <ac:picMkLst>
            <pc:docMk/>
            <pc:sldMk cId="4271426850" sldId="276"/>
            <ac:picMk id="10" creationId="{04EAF98C-C1E2-8233-79A0-149E25E9673F}"/>
          </ac:picMkLst>
        </pc:picChg>
        <pc:picChg chg="add mod">
          <ac:chgData name="Leandro Siqueira" userId="276e1ba83ca09e99" providerId="LiveId" clId="{C3DDC323-0A38-404A-806F-08FBEBE5E825}" dt="2022-08-26T23:44:11.080" v="1931" actId="14861"/>
          <ac:picMkLst>
            <pc:docMk/>
            <pc:sldMk cId="4271426850" sldId="276"/>
            <ac:picMk id="11" creationId="{7CBC806B-0C65-FE26-E5F5-31D0D74B3298}"/>
          </ac:picMkLst>
        </pc:picChg>
        <pc:picChg chg="add mod">
          <ac:chgData name="Leandro Siqueira" userId="276e1ba83ca09e99" providerId="LiveId" clId="{C3DDC323-0A38-404A-806F-08FBEBE5E825}" dt="2022-08-26T23:44:11.080" v="1931" actId="14861"/>
          <ac:picMkLst>
            <pc:docMk/>
            <pc:sldMk cId="4271426850" sldId="276"/>
            <ac:picMk id="12" creationId="{236BEC4C-DAA8-82E3-80C6-1E9C04D07DC0}"/>
          </ac:picMkLst>
        </pc:picChg>
        <pc:picChg chg="add mod">
          <ac:chgData name="Leandro Siqueira" userId="276e1ba83ca09e99" providerId="LiveId" clId="{C3DDC323-0A38-404A-806F-08FBEBE5E825}" dt="2022-08-26T23:44:11.080" v="1931" actId="14861"/>
          <ac:picMkLst>
            <pc:docMk/>
            <pc:sldMk cId="4271426850" sldId="276"/>
            <ac:picMk id="13" creationId="{A5A2333D-A387-095F-E1E5-867059236D01}"/>
          </ac:picMkLst>
        </pc:picChg>
        <pc:picChg chg="add mod">
          <ac:chgData name="Leandro Siqueira" userId="276e1ba83ca09e99" providerId="LiveId" clId="{C3DDC323-0A38-404A-806F-08FBEBE5E825}" dt="2022-08-26T23:44:11.080" v="1931" actId="14861"/>
          <ac:picMkLst>
            <pc:docMk/>
            <pc:sldMk cId="4271426850" sldId="276"/>
            <ac:picMk id="14" creationId="{9FE7AED5-C3DB-051A-CBED-4FE90531FD38}"/>
          </ac:picMkLst>
        </pc:picChg>
        <pc:picChg chg="add mod">
          <ac:chgData name="Leandro Siqueira" userId="276e1ba83ca09e99" providerId="LiveId" clId="{C3DDC323-0A38-404A-806F-08FBEBE5E825}" dt="2022-08-26T23:44:11.080" v="1931" actId="14861"/>
          <ac:picMkLst>
            <pc:docMk/>
            <pc:sldMk cId="4271426850" sldId="276"/>
            <ac:picMk id="15" creationId="{FA580FEA-7E49-9D1D-79C2-75BABB64CB1B}"/>
          </ac:picMkLst>
        </pc:picChg>
        <pc:picChg chg="add mod">
          <ac:chgData name="Leandro Siqueira" userId="276e1ba83ca09e99" providerId="LiveId" clId="{C3DDC323-0A38-404A-806F-08FBEBE5E825}" dt="2022-08-27T00:06:43.558" v="2036" actId="13244"/>
          <ac:picMkLst>
            <pc:docMk/>
            <pc:sldMk cId="4271426850" sldId="276"/>
            <ac:picMk id="33" creationId="{6B9E645D-6714-4F30-F21B-8ADE3588171E}"/>
          </ac:picMkLst>
        </pc:picChg>
        <pc:picChg chg="add mod">
          <ac:chgData name="Leandro Siqueira" userId="276e1ba83ca09e99" providerId="LiveId" clId="{C3DDC323-0A38-404A-806F-08FBEBE5E825}" dt="2022-08-27T00:06:43.558" v="2036" actId="13244"/>
          <ac:picMkLst>
            <pc:docMk/>
            <pc:sldMk cId="4271426850" sldId="276"/>
            <ac:picMk id="34" creationId="{F631CA35-526E-7125-84C2-BC4F48FC4F3A}"/>
          </ac:picMkLst>
        </pc:picChg>
        <pc:picChg chg="add mod">
          <ac:chgData name="Leandro Siqueira" userId="276e1ba83ca09e99" providerId="LiveId" clId="{C3DDC323-0A38-404A-806F-08FBEBE5E825}" dt="2022-08-27T00:06:43.558" v="2036" actId="13244"/>
          <ac:picMkLst>
            <pc:docMk/>
            <pc:sldMk cId="4271426850" sldId="276"/>
            <ac:picMk id="35" creationId="{4580EB27-C09F-C299-F312-8C23A0C38CE2}"/>
          </ac:picMkLst>
        </pc:picChg>
        <pc:picChg chg="add mod">
          <ac:chgData name="Leandro Siqueira" userId="276e1ba83ca09e99" providerId="LiveId" clId="{C3DDC323-0A38-404A-806F-08FBEBE5E825}" dt="2022-08-27T00:06:43.558" v="2036" actId="13244"/>
          <ac:picMkLst>
            <pc:docMk/>
            <pc:sldMk cId="4271426850" sldId="276"/>
            <ac:picMk id="36" creationId="{BD1097FB-590D-FE48-6870-96843FBFB02C}"/>
          </ac:picMkLst>
        </pc:picChg>
        <pc:picChg chg="add mod">
          <ac:chgData name="Leandro Siqueira" userId="276e1ba83ca09e99" providerId="LiveId" clId="{C3DDC323-0A38-404A-806F-08FBEBE5E825}" dt="2022-08-27T00:23:21.926" v="2214" actId="1035"/>
          <ac:picMkLst>
            <pc:docMk/>
            <pc:sldMk cId="4271426850" sldId="276"/>
            <ac:picMk id="37" creationId="{B8E65BCE-A26D-B253-985B-2BC193114362}"/>
          </ac:picMkLst>
        </pc:picChg>
        <pc:picChg chg="add del mod">
          <ac:chgData name="Leandro Siqueira" userId="276e1ba83ca09e99" providerId="LiveId" clId="{C3DDC323-0A38-404A-806F-08FBEBE5E825}" dt="2022-08-27T00:23:44.407" v="2216" actId="478"/>
          <ac:picMkLst>
            <pc:docMk/>
            <pc:sldMk cId="4271426850" sldId="276"/>
            <ac:picMk id="39" creationId="{15A3A36B-83C1-E090-9315-F04312AB80E9}"/>
          </ac:picMkLst>
        </pc:picChg>
        <pc:picChg chg="add mod">
          <ac:chgData name="Leandro Siqueira" userId="276e1ba83ca09e99" providerId="LiveId" clId="{C3DDC323-0A38-404A-806F-08FBEBE5E825}" dt="2022-08-27T00:23:12.758" v="2202" actId="1035"/>
          <ac:picMkLst>
            <pc:docMk/>
            <pc:sldMk cId="4271426850" sldId="276"/>
            <ac:picMk id="40" creationId="{88215502-9707-8158-227E-B23E28C9B3DB}"/>
          </ac:picMkLst>
        </pc:picChg>
        <pc:picChg chg="add del mod">
          <ac:chgData name="Leandro Siqueira" userId="276e1ba83ca09e99" providerId="LiveId" clId="{C3DDC323-0A38-404A-806F-08FBEBE5E825}" dt="2022-08-27T00:23:41.130" v="2215" actId="478"/>
          <ac:picMkLst>
            <pc:docMk/>
            <pc:sldMk cId="4271426850" sldId="276"/>
            <ac:picMk id="41" creationId="{E6D89A53-7016-A0A7-94BA-612153BBD6C9}"/>
          </ac:picMkLst>
        </pc:picChg>
        <pc:picChg chg="add mod">
          <ac:chgData name="Leandro Siqueira" userId="276e1ba83ca09e99" providerId="LiveId" clId="{C3DDC323-0A38-404A-806F-08FBEBE5E825}" dt="2022-08-27T00:22:17.334" v="2183" actId="1076"/>
          <ac:picMkLst>
            <pc:docMk/>
            <pc:sldMk cId="4271426850" sldId="276"/>
            <ac:picMk id="42" creationId="{4839015F-E67C-EDC0-6DB9-FC962DE40C10}"/>
          </ac:picMkLst>
        </pc:picChg>
        <pc:picChg chg="add mod">
          <ac:chgData name="Leandro Siqueira" userId="276e1ba83ca09e99" providerId="LiveId" clId="{C3DDC323-0A38-404A-806F-08FBEBE5E825}" dt="2022-08-27T00:22:28.987" v="2186" actId="1076"/>
          <ac:picMkLst>
            <pc:docMk/>
            <pc:sldMk cId="4271426850" sldId="276"/>
            <ac:picMk id="43" creationId="{D821B82C-6EAA-B355-0579-84F80E6B2C51}"/>
          </ac:picMkLst>
        </pc:picChg>
        <pc:picChg chg="add mod">
          <ac:chgData name="Leandro Siqueira" userId="276e1ba83ca09e99" providerId="LiveId" clId="{C3DDC323-0A38-404A-806F-08FBEBE5E825}" dt="2022-08-27T00:22:32.716" v="2188" actId="1076"/>
          <ac:picMkLst>
            <pc:docMk/>
            <pc:sldMk cId="4271426850" sldId="276"/>
            <ac:picMk id="44" creationId="{A20E4916-337E-0AA5-8F98-88D8F028E334}"/>
          </ac:picMkLst>
        </pc:picChg>
        <pc:picChg chg="add mod">
          <ac:chgData name="Leandro Siqueira" userId="276e1ba83ca09e99" providerId="LiveId" clId="{C3DDC323-0A38-404A-806F-08FBEBE5E825}" dt="2022-08-27T00:22:51.034" v="2196" actId="1076"/>
          <ac:picMkLst>
            <pc:docMk/>
            <pc:sldMk cId="4271426850" sldId="276"/>
            <ac:picMk id="45" creationId="{B55C6565-FDE9-DB74-BA02-1947A6D17801}"/>
          </ac:picMkLst>
        </pc:picChg>
        <pc:picChg chg="add mod">
          <ac:chgData name="Leandro Siqueira" userId="276e1ba83ca09e99" providerId="LiveId" clId="{C3DDC323-0A38-404A-806F-08FBEBE5E825}" dt="2022-08-27T00:37:49.526" v="2290" actId="1076"/>
          <ac:picMkLst>
            <pc:docMk/>
            <pc:sldMk cId="4271426850" sldId="276"/>
            <ac:picMk id="46" creationId="{0E1576DB-9024-64CC-0EBD-3733EFA85A29}"/>
          </ac:picMkLst>
        </pc:picChg>
        <pc:picChg chg="add mod">
          <ac:chgData name="Leandro Siqueira" userId="276e1ba83ca09e99" providerId="LiveId" clId="{C3DDC323-0A38-404A-806F-08FBEBE5E825}" dt="2022-08-27T00:22:42.244" v="2193"/>
          <ac:picMkLst>
            <pc:docMk/>
            <pc:sldMk cId="4271426850" sldId="276"/>
            <ac:picMk id="47" creationId="{E4535367-D116-BC72-33CC-A4C4FCD1F0DA}"/>
          </ac:picMkLst>
        </pc:picChg>
        <pc:picChg chg="add mod">
          <ac:chgData name="Leandro Siqueira" userId="276e1ba83ca09e99" providerId="LiveId" clId="{C3DDC323-0A38-404A-806F-08FBEBE5E825}" dt="2022-08-27T00:22:54.051" v="2198" actId="1076"/>
          <ac:picMkLst>
            <pc:docMk/>
            <pc:sldMk cId="4271426850" sldId="276"/>
            <ac:picMk id="48" creationId="{0791EB58-2601-EC44-2B01-9FE68E13464A}"/>
          </ac:picMkLst>
        </pc:picChg>
        <pc:picChg chg="add mod">
          <ac:chgData name="Leandro Siqueira" userId="276e1ba83ca09e99" providerId="LiveId" clId="{C3DDC323-0A38-404A-806F-08FBEBE5E825}" dt="2022-08-27T00:24:03.521" v="2218" actId="1076"/>
          <ac:picMkLst>
            <pc:docMk/>
            <pc:sldMk cId="4271426850" sldId="276"/>
            <ac:picMk id="49" creationId="{D3FC8808-EBA8-BBA5-2E5B-0A43DDD46DA4}"/>
          </ac:picMkLst>
        </pc:picChg>
        <pc:picChg chg="add mod">
          <ac:chgData name="Leandro Siqueira" userId="276e1ba83ca09e99" providerId="LiveId" clId="{C3DDC323-0A38-404A-806F-08FBEBE5E825}" dt="2022-08-27T00:58:04.226" v="2366" actId="1036"/>
          <ac:picMkLst>
            <pc:docMk/>
            <pc:sldMk cId="4271426850" sldId="276"/>
            <ac:picMk id="50" creationId="{078255EB-F093-362C-4499-8ACBF62B4847}"/>
          </ac:picMkLst>
        </pc:picChg>
        <pc:picChg chg="add del mod">
          <ac:chgData name="Leandro Siqueira" userId="276e1ba83ca09e99" providerId="LiveId" clId="{C3DDC323-0A38-404A-806F-08FBEBE5E825}" dt="2022-08-27T01:02:29.872" v="2416" actId="478"/>
          <ac:picMkLst>
            <pc:docMk/>
            <pc:sldMk cId="4271426850" sldId="276"/>
            <ac:picMk id="54" creationId="{FAEF6DE9-BDE8-44CF-6A40-485C924C4861}"/>
          </ac:picMkLst>
        </pc:picChg>
        <pc:picChg chg="add mod">
          <ac:chgData name="Leandro Siqueira" userId="276e1ba83ca09e99" providerId="LiveId" clId="{C3DDC323-0A38-404A-806F-08FBEBE5E825}" dt="2022-08-27T01:13:47.399" v="2597" actId="1076"/>
          <ac:picMkLst>
            <pc:docMk/>
            <pc:sldMk cId="4271426850" sldId="276"/>
            <ac:picMk id="56" creationId="{9752BCED-D8FE-7556-A065-0C46139C87DD}"/>
          </ac:picMkLst>
        </pc:picChg>
        <pc:picChg chg="add mod">
          <ac:chgData name="Leandro Siqueira" userId="276e1ba83ca09e99" providerId="LiveId" clId="{C3DDC323-0A38-404A-806F-08FBEBE5E825}" dt="2022-08-27T01:07:55.382" v="2462" actId="1076"/>
          <ac:picMkLst>
            <pc:docMk/>
            <pc:sldMk cId="4271426850" sldId="276"/>
            <ac:picMk id="57" creationId="{53E6ABAC-7D31-C817-0106-3B5AA1D715DE}"/>
          </ac:picMkLst>
        </pc:picChg>
        <pc:picChg chg="add del mod">
          <ac:chgData name="Leandro Siqueira" userId="276e1ba83ca09e99" providerId="LiveId" clId="{C3DDC323-0A38-404A-806F-08FBEBE5E825}" dt="2022-08-27T01:05:59.834" v="2437" actId="478"/>
          <ac:picMkLst>
            <pc:docMk/>
            <pc:sldMk cId="4271426850" sldId="276"/>
            <ac:picMk id="59" creationId="{0FC6FBD1-EC84-9EFF-B013-21078FBA7812}"/>
          </ac:picMkLst>
        </pc:picChg>
        <pc:picChg chg="add mod">
          <ac:chgData name="Leandro Siqueira" userId="276e1ba83ca09e99" providerId="LiveId" clId="{C3DDC323-0A38-404A-806F-08FBEBE5E825}" dt="2022-08-27T01:17:00.558" v="2807" actId="688"/>
          <ac:picMkLst>
            <pc:docMk/>
            <pc:sldMk cId="4271426850" sldId="276"/>
            <ac:picMk id="61" creationId="{8F1AC295-2541-C663-C73B-4B18AE25A8BC}"/>
          </ac:picMkLst>
        </pc:picChg>
        <pc:picChg chg="add mod">
          <ac:chgData name="Leandro Siqueira" userId="276e1ba83ca09e99" providerId="LiveId" clId="{C3DDC323-0A38-404A-806F-08FBEBE5E825}" dt="2022-08-27T01:19:34.227" v="2877" actId="1038"/>
          <ac:picMkLst>
            <pc:docMk/>
            <pc:sldMk cId="4271426850" sldId="276"/>
            <ac:picMk id="63" creationId="{3FFC36EF-D1D9-E828-25C2-AE72FB45043C}"/>
          </ac:picMkLst>
        </pc:picChg>
        <pc:picChg chg="add del mod">
          <ac:chgData name="Leandro Siqueira" userId="276e1ba83ca09e99" providerId="LiveId" clId="{C3DDC323-0A38-404A-806F-08FBEBE5E825}" dt="2022-08-27T01:08:27.268" v="2468" actId="478"/>
          <ac:picMkLst>
            <pc:docMk/>
            <pc:sldMk cId="4271426850" sldId="276"/>
            <ac:picMk id="1025" creationId="{5B3D6626-B5C4-05BE-0CC1-CEAFE6FA4E2A}"/>
          </ac:picMkLst>
        </pc:picChg>
        <pc:picChg chg="add mod">
          <ac:chgData name="Leandro Siqueira" userId="276e1ba83ca09e99" providerId="LiveId" clId="{C3DDC323-0A38-404A-806F-08FBEBE5E825}" dt="2022-08-27T00:06:43.558" v="2036" actId="13244"/>
          <ac:picMkLst>
            <pc:docMk/>
            <pc:sldMk cId="4271426850" sldId="276"/>
            <ac:picMk id="1026" creationId="{1E1DC369-675A-DB9B-214C-A43E4E32E72B}"/>
          </ac:picMkLst>
        </pc:picChg>
        <pc:picChg chg="add del mod">
          <ac:chgData name="Leandro Siqueira" userId="276e1ba83ca09e99" providerId="LiveId" clId="{C3DDC323-0A38-404A-806F-08FBEBE5E825}" dt="2022-08-27T01:09:00.835" v="2470"/>
          <ac:picMkLst>
            <pc:docMk/>
            <pc:sldMk cId="4271426850" sldId="276"/>
            <ac:picMk id="1028" creationId="{C6977DC4-A1FC-FE3A-E834-9E78CF0C2403}"/>
          </ac:picMkLst>
        </pc:picChg>
        <pc:picChg chg="add mod">
          <ac:chgData name="Leandro Siqueira" userId="276e1ba83ca09e99" providerId="LiveId" clId="{C3DDC323-0A38-404A-806F-08FBEBE5E825}" dt="2022-08-27T01:12:36.719" v="2549" actId="1037"/>
          <ac:picMkLst>
            <pc:docMk/>
            <pc:sldMk cId="4271426850" sldId="276"/>
            <ac:picMk id="1030" creationId="{ABFC3957-2EAA-2442-A68E-F2EE0890B8B6}"/>
          </ac:picMkLst>
        </pc:picChg>
        <pc:picChg chg="add mod">
          <ac:chgData name="Leandro Siqueira" userId="276e1ba83ca09e99" providerId="LiveId" clId="{C3DDC323-0A38-404A-806F-08FBEBE5E825}" dt="2022-08-27T01:41:11.440" v="3056" actId="688"/>
          <ac:picMkLst>
            <pc:docMk/>
            <pc:sldMk cId="4271426850" sldId="276"/>
            <ac:picMk id="1032" creationId="{222BB6DA-DCD3-CE63-112B-E50AD89A1DEF}"/>
          </ac:picMkLst>
        </pc:picChg>
        <pc:picChg chg="add mod">
          <ac:chgData name="Leandro Siqueira" userId="276e1ba83ca09e99" providerId="LiveId" clId="{C3DDC323-0A38-404A-806F-08FBEBE5E825}" dt="2022-08-27T01:19:58.691" v="2879" actId="1076"/>
          <ac:picMkLst>
            <pc:docMk/>
            <pc:sldMk cId="4271426850" sldId="276"/>
            <ac:picMk id="1039" creationId="{72BDD9AD-3C5E-5A2D-7010-21B89C0E6FEB}"/>
          </ac:picMkLst>
        </pc:picChg>
        <pc:picChg chg="add mod">
          <ac:chgData name="Leandro Siqueira" userId="276e1ba83ca09e99" providerId="LiveId" clId="{C3DDC323-0A38-404A-806F-08FBEBE5E825}" dt="2022-08-27T01:20:16.855" v="2884" actId="688"/>
          <ac:picMkLst>
            <pc:docMk/>
            <pc:sldMk cId="4271426850" sldId="276"/>
            <ac:picMk id="1040" creationId="{22BDDBDB-3826-4F1E-C34D-1183B11D7166}"/>
          </ac:picMkLst>
        </pc:picChg>
      </pc:sldChg>
      <pc:sldChg chg="addSp modSp add del mod ord">
        <pc:chgData name="Leandro Siqueira" userId="276e1ba83ca09e99" providerId="LiveId" clId="{C3DDC323-0A38-404A-806F-08FBEBE5E825}" dt="2022-08-27T11:29:04.990" v="7345" actId="2696"/>
        <pc:sldMkLst>
          <pc:docMk/>
          <pc:sldMk cId="560990570" sldId="277"/>
        </pc:sldMkLst>
        <pc:spChg chg="mod">
          <ac:chgData name="Leandro Siqueira" userId="276e1ba83ca09e99" providerId="LiveId" clId="{C3DDC323-0A38-404A-806F-08FBEBE5E825}" dt="2022-08-27T02:32:40.008" v="4211" actId="1076"/>
          <ac:spMkLst>
            <pc:docMk/>
            <pc:sldMk cId="560990570" sldId="277"/>
            <ac:spMk id="2" creationId="{3278E8D9-3942-ECD6-9112-6C93E1DCF5BB}"/>
          </ac:spMkLst>
        </pc:spChg>
        <pc:spChg chg="add mod">
          <ac:chgData name="Leandro Siqueira" userId="276e1ba83ca09e99" providerId="LiveId" clId="{C3DDC323-0A38-404A-806F-08FBEBE5E825}" dt="2022-08-27T11:08:31.097" v="7091" actId="13926"/>
          <ac:spMkLst>
            <pc:docMk/>
            <pc:sldMk cId="560990570" sldId="277"/>
            <ac:spMk id="3" creationId="{099DA58C-EFC5-523F-7CE0-2FF4DCA9F8A5}"/>
          </ac:spMkLst>
        </pc:spChg>
      </pc:sldChg>
      <pc:sldChg chg="addSp delSp modSp add mod addAnim delAnim modAnim">
        <pc:chgData name="Leandro Siqueira" userId="276e1ba83ca09e99" providerId="LiveId" clId="{C3DDC323-0A38-404A-806F-08FBEBE5E825}" dt="2022-08-27T11:10:45.203" v="7103"/>
        <pc:sldMkLst>
          <pc:docMk/>
          <pc:sldMk cId="3947012704" sldId="278"/>
        </pc:sldMkLst>
        <pc:spChg chg="del">
          <ac:chgData name="Leandro Siqueira" userId="276e1ba83ca09e99" providerId="LiveId" clId="{C3DDC323-0A38-404A-806F-08FBEBE5E825}" dt="2022-08-27T02:33:53.597" v="4215" actId="478"/>
          <ac:spMkLst>
            <pc:docMk/>
            <pc:sldMk cId="3947012704" sldId="278"/>
            <ac:spMk id="2" creationId="{3278E8D9-3942-ECD6-9112-6C93E1DCF5BB}"/>
          </ac:spMkLst>
        </pc:spChg>
        <pc:spChg chg="del">
          <ac:chgData name="Leandro Siqueira" userId="276e1ba83ca09e99" providerId="LiveId" clId="{C3DDC323-0A38-404A-806F-08FBEBE5E825}" dt="2022-08-27T02:33:51.322" v="4214" actId="478"/>
          <ac:spMkLst>
            <pc:docMk/>
            <pc:sldMk cId="3947012704" sldId="278"/>
            <ac:spMk id="3" creationId="{099DA58C-EFC5-523F-7CE0-2FF4DCA9F8A5}"/>
          </ac:spMkLst>
        </pc:spChg>
        <pc:spChg chg="add mod">
          <ac:chgData name="Leandro Siqueira" userId="276e1ba83ca09e99" providerId="LiveId" clId="{C3DDC323-0A38-404A-806F-08FBEBE5E825}" dt="2022-08-27T02:40:04.985" v="4385" actId="1076"/>
          <ac:spMkLst>
            <pc:docMk/>
            <pc:sldMk cId="3947012704" sldId="278"/>
            <ac:spMk id="5" creationId="{499F0EF1-D324-BC47-1C9B-C3C892F3118F}"/>
          </ac:spMkLst>
        </pc:spChg>
        <pc:spChg chg="add del mod">
          <ac:chgData name="Leandro Siqueira" userId="276e1ba83ca09e99" providerId="LiveId" clId="{C3DDC323-0A38-404A-806F-08FBEBE5E825}" dt="2022-08-27T02:36:07.707" v="4320" actId="478"/>
          <ac:spMkLst>
            <pc:docMk/>
            <pc:sldMk cId="3947012704" sldId="278"/>
            <ac:spMk id="7" creationId="{04C55F01-F6A0-BBD8-0DC6-7A60891F228A}"/>
          </ac:spMkLst>
        </pc:spChg>
        <pc:spChg chg="add del mod">
          <ac:chgData name="Leandro Siqueira" userId="276e1ba83ca09e99" providerId="LiveId" clId="{C3DDC323-0A38-404A-806F-08FBEBE5E825}" dt="2022-08-27T02:37:24.172" v="4341" actId="478"/>
          <ac:spMkLst>
            <pc:docMk/>
            <pc:sldMk cId="3947012704" sldId="278"/>
            <ac:spMk id="8" creationId="{71488869-0997-2E52-7750-DD381CC23259}"/>
          </ac:spMkLst>
        </pc:spChg>
        <pc:spChg chg="add del mod">
          <ac:chgData name="Leandro Siqueira" userId="276e1ba83ca09e99" providerId="LiveId" clId="{C3DDC323-0A38-404A-806F-08FBEBE5E825}" dt="2022-08-27T02:39:00.146" v="4381" actId="478"/>
          <ac:spMkLst>
            <pc:docMk/>
            <pc:sldMk cId="3947012704" sldId="278"/>
            <ac:spMk id="9" creationId="{76AB7EC7-1B6E-D3EC-2B6A-8520A5D8A54D}"/>
          </ac:spMkLst>
        </pc:spChg>
        <pc:spChg chg="add del mod">
          <ac:chgData name="Leandro Siqueira" userId="276e1ba83ca09e99" providerId="LiveId" clId="{C3DDC323-0A38-404A-806F-08FBEBE5E825}" dt="2022-08-27T02:47:55.452" v="4724" actId="478"/>
          <ac:spMkLst>
            <pc:docMk/>
            <pc:sldMk cId="3947012704" sldId="278"/>
            <ac:spMk id="10" creationId="{EC4F8F07-D382-35E2-2408-D05DAE2CE85E}"/>
          </ac:spMkLst>
        </pc:spChg>
        <pc:spChg chg="add mod">
          <ac:chgData name="Leandro Siqueira" userId="276e1ba83ca09e99" providerId="LiveId" clId="{C3DDC323-0A38-404A-806F-08FBEBE5E825}" dt="2022-08-27T02:40:04.985" v="4385" actId="1076"/>
          <ac:spMkLst>
            <pc:docMk/>
            <pc:sldMk cId="3947012704" sldId="278"/>
            <ac:spMk id="11" creationId="{AE6017ED-1A64-6C86-EDA2-A10F322DEEA1}"/>
          </ac:spMkLst>
        </pc:spChg>
        <pc:spChg chg="add mod">
          <ac:chgData name="Leandro Siqueira" userId="276e1ba83ca09e99" providerId="LiveId" clId="{C3DDC323-0A38-404A-806F-08FBEBE5E825}" dt="2022-08-27T02:40:34.620" v="4394" actId="1076"/>
          <ac:spMkLst>
            <pc:docMk/>
            <pc:sldMk cId="3947012704" sldId="278"/>
            <ac:spMk id="15" creationId="{DADED202-24A2-5BC4-2447-88911AA59D90}"/>
          </ac:spMkLst>
        </pc:spChg>
        <pc:spChg chg="add mod">
          <ac:chgData name="Leandro Siqueira" userId="276e1ba83ca09e99" providerId="LiveId" clId="{C3DDC323-0A38-404A-806F-08FBEBE5E825}" dt="2022-08-27T02:41:33.232" v="4436" actId="1076"/>
          <ac:spMkLst>
            <pc:docMk/>
            <pc:sldMk cId="3947012704" sldId="278"/>
            <ac:spMk id="16" creationId="{E43E2678-5076-B7EA-DF65-2760F9B25A61}"/>
          </ac:spMkLst>
        </pc:spChg>
        <pc:spChg chg="add mod">
          <ac:chgData name="Leandro Siqueira" userId="276e1ba83ca09e99" providerId="LiveId" clId="{C3DDC323-0A38-404A-806F-08FBEBE5E825}" dt="2022-08-27T02:42:00.716" v="4445" actId="1038"/>
          <ac:spMkLst>
            <pc:docMk/>
            <pc:sldMk cId="3947012704" sldId="278"/>
            <ac:spMk id="17" creationId="{7FC4558E-C36B-8A49-F00E-4575237278C6}"/>
          </ac:spMkLst>
        </pc:spChg>
        <pc:spChg chg="add mod">
          <ac:chgData name="Leandro Siqueira" userId="276e1ba83ca09e99" providerId="LiveId" clId="{C3DDC323-0A38-404A-806F-08FBEBE5E825}" dt="2022-08-27T02:44:46.138" v="4493" actId="1076"/>
          <ac:spMkLst>
            <pc:docMk/>
            <pc:sldMk cId="3947012704" sldId="278"/>
            <ac:spMk id="20" creationId="{5165C22C-77BA-1D7F-A19D-8A2918D6FC68}"/>
          </ac:spMkLst>
        </pc:spChg>
        <pc:spChg chg="add mod">
          <ac:chgData name="Leandro Siqueira" userId="276e1ba83ca09e99" providerId="LiveId" clId="{C3DDC323-0A38-404A-806F-08FBEBE5E825}" dt="2022-08-27T02:44:52.205" v="4501"/>
          <ac:spMkLst>
            <pc:docMk/>
            <pc:sldMk cId="3947012704" sldId="278"/>
            <ac:spMk id="22" creationId="{963C682E-23E0-0E54-EEF5-2411ACC1BE49}"/>
          </ac:spMkLst>
        </pc:spChg>
        <pc:spChg chg="add del mod">
          <ac:chgData name="Leandro Siqueira" userId="276e1ba83ca09e99" providerId="LiveId" clId="{C3DDC323-0A38-404A-806F-08FBEBE5E825}" dt="2022-08-27T02:44:50.640" v="4498"/>
          <ac:spMkLst>
            <pc:docMk/>
            <pc:sldMk cId="3947012704" sldId="278"/>
            <ac:spMk id="23" creationId="{41F78883-7526-505F-EA0B-B14D1CA4073F}"/>
          </ac:spMkLst>
        </pc:spChg>
        <pc:spChg chg="add del mod">
          <ac:chgData name="Leandro Siqueira" userId="276e1ba83ca09e99" providerId="LiveId" clId="{C3DDC323-0A38-404A-806F-08FBEBE5E825}" dt="2022-08-27T03:21:52.633" v="5720" actId="478"/>
          <ac:spMkLst>
            <pc:docMk/>
            <pc:sldMk cId="3947012704" sldId="278"/>
            <ac:spMk id="24" creationId="{474E47FC-50A6-BB00-FFC7-EC9C754C333C}"/>
          </ac:spMkLst>
        </pc:spChg>
        <pc:spChg chg="add del mod">
          <ac:chgData name="Leandro Siqueira" userId="276e1ba83ca09e99" providerId="LiveId" clId="{C3DDC323-0A38-404A-806F-08FBEBE5E825}" dt="2022-08-27T03:21:52.633" v="5720" actId="478"/>
          <ac:spMkLst>
            <pc:docMk/>
            <pc:sldMk cId="3947012704" sldId="278"/>
            <ac:spMk id="25" creationId="{288B14A0-DB1F-9ABD-0C2F-5EE181DF142B}"/>
          </ac:spMkLst>
        </pc:spChg>
        <pc:spChg chg="add del mod">
          <ac:chgData name="Leandro Siqueira" userId="276e1ba83ca09e99" providerId="LiveId" clId="{C3DDC323-0A38-404A-806F-08FBEBE5E825}" dt="2022-08-27T02:47:58.048" v="4726"/>
          <ac:spMkLst>
            <pc:docMk/>
            <pc:sldMk cId="3947012704" sldId="278"/>
            <ac:spMk id="26" creationId="{2121B8E2-C198-F0FE-78B4-80D239165C63}"/>
          </ac:spMkLst>
        </pc:spChg>
        <pc:spChg chg="mod">
          <ac:chgData name="Leandro Siqueira" userId="276e1ba83ca09e99" providerId="LiveId" clId="{C3DDC323-0A38-404A-806F-08FBEBE5E825}" dt="2022-08-27T03:21:52.924" v="5721"/>
          <ac:spMkLst>
            <pc:docMk/>
            <pc:sldMk cId="3947012704" sldId="278"/>
            <ac:spMk id="28" creationId="{A961156E-EDB3-FB37-F307-30E75D505742}"/>
          </ac:spMkLst>
        </pc:spChg>
        <pc:spChg chg="mod">
          <ac:chgData name="Leandro Siqueira" userId="276e1ba83ca09e99" providerId="LiveId" clId="{C3DDC323-0A38-404A-806F-08FBEBE5E825}" dt="2022-08-27T04:12:29.509" v="6311" actId="20577"/>
          <ac:spMkLst>
            <pc:docMk/>
            <pc:sldMk cId="3947012704" sldId="278"/>
            <ac:spMk id="29" creationId="{2D4C97EA-BEB8-1890-0E2B-EDB87BC54600}"/>
          </ac:spMkLst>
        </pc:spChg>
        <pc:grpChg chg="add mod">
          <ac:chgData name="Leandro Siqueira" userId="276e1ba83ca09e99" providerId="LiveId" clId="{C3DDC323-0A38-404A-806F-08FBEBE5E825}" dt="2022-08-27T03:21:52.924" v="5721"/>
          <ac:grpSpMkLst>
            <pc:docMk/>
            <pc:sldMk cId="3947012704" sldId="278"/>
            <ac:grpSpMk id="27" creationId="{BEAC2DAB-D813-2866-C3F7-1998528D6BCC}"/>
          </ac:grpSpMkLst>
        </pc:grpChg>
        <pc:picChg chg="add del mod">
          <ac:chgData name="Leandro Siqueira" userId="276e1ba83ca09e99" providerId="LiveId" clId="{C3DDC323-0A38-404A-806F-08FBEBE5E825}" dt="2022-08-27T02:42:57.536" v="4455" actId="478"/>
          <ac:picMkLst>
            <pc:docMk/>
            <pc:sldMk cId="3947012704" sldId="278"/>
            <ac:picMk id="18" creationId="{3A7FDB74-29C8-181A-6267-96FA98BB7AD0}"/>
          </ac:picMkLst>
        </pc:picChg>
        <pc:picChg chg="add mod">
          <ac:chgData name="Leandro Siqueira" userId="276e1ba83ca09e99" providerId="LiveId" clId="{C3DDC323-0A38-404A-806F-08FBEBE5E825}" dt="2022-08-27T02:43:02.902" v="4457" actId="1076"/>
          <ac:picMkLst>
            <pc:docMk/>
            <pc:sldMk cId="3947012704" sldId="278"/>
            <ac:picMk id="19" creationId="{701CEEDE-1222-FDCB-B657-A99C98AABDE8}"/>
          </ac:picMkLst>
        </pc:picChg>
        <pc:picChg chg="add del mod">
          <ac:chgData name="Leandro Siqueira" userId="276e1ba83ca09e99" providerId="LiveId" clId="{C3DDC323-0A38-404A-806F-08FBEBE5E825}" dt="2022-08-27T02:44:56.931" v="4502" actId="21"/>
          <ac:picMkLst>
            <pc:docMk/>
            <pc:sldMk cId="3947012704" sldId="278"/>
            <ac:picMk id="21" creationId="{C7ED6626-D41C-6936-205F-24536D877360}"/>
          </ac:picMkLst>
        </pc:picChg>
        <pc:cxnChg chg="add mod">
          <ac:chgData name="Leandro Siqueira" userId="276e1ba83ca09e99" providerId="LiveId" clId="{C3DDC323-0A38-404A-806F-08FBEBE5E825}" dt="2022-08-27T02:40:16.686" v="4386" actId="1076"/>
          <ac:cxnSpMkLst>
            <pc:docMk/>
            <pc:sldMk cId="3947012704" sldId="278"/>
            <ac:cxnSpMk id="13" creationId="{1943A00C-2EB7-C774-6697-0E8ED874BF54}"/>
          </ac:cxnSpMkLst>
        </pc:cxnChg>
      </pc:sldChg>
      <pc:sldChg chg="add del">
        <pc:chgData name="Leandro Siqueira" userId="276e1ba83ca09e99" providerId="LiveId" clId="{C3DDC323-0A38-404A-806F-08FBEBE5E825}" dt="2022-08-27T03:03:38.800" v="5159" actId="2696"/>
        <pc:sldMkLst>
          <pc:docMk/>
          <pc:sldMk cId="3673206874" sldId="279"/>
        </pc:sldMkLst>
      </pc:sldChg>
      <pc:sldChg chg="modSp add del mod">
        <pc:chgData name="Leandro Siqueira" userId="276e1ba83ca09e99" providerId="LiveId" clId="{C3DDC323-0A38-404A-806F-08FBEBE5E825}" dt="2022-08-27T02:55:07.089" v="4853" actId="2696"/>
        <pc:sldMkLst>
          <pc:docMk/>
          <pc:sldMk cId="2384823007" sldId="280"/>
        </pc:sldMkLst>
        <pc:spChg chg="mod">
          <ac:chgData name="Leandro Siqueira" userId="276e1ba83ca09e99" providerId="LiveId" clId="{C3DDC323-0A38-404A-806F-08FBEBE5E825}" dt="2022-08-27T02:55:04.979" v="4852" actId="1076"/>
          <ac:spMkLst>
            <pc:docMk/>
            <pc:sldMk cId="2384823007" sldId="280"/>
            <ac:spMk id="8" creationId="{71488869-0997-2E52-7750-DD381CC23259}"/>
          </ac:spMkLst>
        </pc:spChg>
      </pc:sldChg>
      <pc:sldChg chg="addSp delSp modSp add del mod delAnim modAnim">
        <pc:chgData name="Leandro Siqueira" userId="276e1ba83ca09e99" providerId="LiveId" clId="{C3DDC323-0A38-404A-806F-08FBEBE5E825}" dt="2022-08-27T02:48:35.032" v="4727" actId="2696"/>
        <pc:sldMkLst>
          <pc:docMk/>
          <pc:sldMk cId="579651188" sldId="281"/>
        </pc:sldMkLst>
        <pc:picChg chg="add del mod">
          <ac:chgData name="Leandro Siqueira" userId="276e1ba83ca09e99" providerId="LiveId" clId="{C3DDC323-0A38-404A-806F-08FBEBE5E825}" dt="2022-08-27T02:42:41.354" v="4452" actId="478"/>
          <ac:picMkLst>
            <pc:docMk/>
            <pc:sldMk cId="579651188" sldId="281"/>
            <ac:picMk id="2" creationId="{CBE3E28A-FF08-C2C9-04A7-FF262DC345BC}"/>
          </ac:picMkLst>
        </pc:picChg>
      </pc:sldChg>
      <pc:sldChg chg="addSp delSp modSp add mod delAnim modAnim">
        <pc:chgData name="Leandro Siqueira" userId="276e1ba83ca09e99" providerId="LiveId" clId="{C3DDC323-0A38-404A-806F-08FBEBE5E825}" dt="2022-08-27T11:11:23.527" v="7105"/>
        <pc:sldMkLst>
          <pc:docMk/>
          <pc:sldMk cId="3280670921" sldId="282"/>
        </pc:sldMkLst>
        <pc:spChg chg="add mod">
          <ac:chgData name="Leandro Siqueira" userId="276e1ba83ca09e99" providerId="LiveId" clId="{C3DDC323-0A38-404A-806F-08FBEBE5E825}" dt="2022-08-27T02:45:41.265" v="4600" actId="1076"/>
          <ac:spMkLst>
            <pc:docMk/>
            <pc:sldMk cId="3280670921" sldId="282"/>
            <ac:spMk id="3" creationId="{7397C85A-E9E4-8F35-C2BA-A0C0342ADB7D}"/>
          </ac:spMkLst>
        </pc:spChg>
        <pc:spChg chg="add del mod">
          <ac:chgData name="Leandro Siqueira" userId="276e1ba83ca09e99" providerId="LiveId" clId="{C3DDC323-0A38-404A-806F-08FBEBE5E825}" dt="2022-08-27T02:54:33.417" v="4843" actId="478"/>
          <ac:spMkLst>
            <pc:docMk/>
            <pc:sldMk cId="3280670921" sldId="282"/>
            <ac:spMk id="6" creationId="{59135CE8-AB9F-8B2A-8DD7-19F7E467D4DE}"/>
          </ac:spMkLst>
        </pc:spChg>
        <pc:spChg chg="add del mod">
          <ac:chgData name="Leandro Siqueira" userId="276e1ba83ca09e99" providerId="LiveId" clId="{C3DDC323-0A38-404A-806F-08FBEBE5E825}" dt="2022-08-27T03:21:49.156" v="5718" actId="478"/>
          <ac:spMkLst>
            <pc:docMk/>
            <pc:sldMk cId="3280670921" sldId="282"/>
            <ac:spMk id="7" creationId="{04ABD84C-184E-8961-90E8-75999ECF5BBB}"/>
          </ac:spMkLst>
        </pc:spChg>
        <pc:spChg chg="del mod">
          <ac:chgData name="Leandro Siqueira" userId="276e1ba83ca09e99" providerId="LiveId" clId="{C3DDC323-0A38-404A-806F-08FBEBE5E825}" dt="2022-08-27T03:21:49.156" v="5718" actId="478"/>
          <ac:spMkLst>
            <pc:docMk/>
            <pc:sldMk cId="3280670921" sldId="282"/>
            <ac:spMk id="10" creationId="{EC4F8F07-D382-35E2-2408-D05DAE2CE85E}"/>
          </ac:spMkLst>
        </pc:spChg>
        <pc:spChg chg="mod">
          <ac:chgData name="Leandro Siqueira" userId="276e1ba83ca09e99" providerId="LiveId" clId="{C3DDC323-0A38-404A-806F-08FBEBE5E825}" dt="2022-08-27T02:43:43.775" v="4482" actId="207"/>
          <ac:spMkLst>
            <pc:docMk/>
            <pc:sldMk cId="3280670921" sldId="282"/>
            <ac:spMk id="11" creationId="{AE6017ED-1A64-6C86-EDA2-A10F322DEEA1}"/>
          </ac:spMkLst>
        </pc:spChg>
        <pc:spChg chg="mod">
          <ac:chgData name="Leandro Siqueira" userId="276e1ba83ca09e99" providerId="LiveId" clId="{C3DDC323-0A38-404A-806F-08FBEBE5E825}" dt="2022-08-27T03:21:49.389" v="5719"/>
          <ac:spMkLst>
            <pc:docMk/>
            <pc:sldMk cId="3280670921" sldId="282"/>
            <ac:spMk id="14" creationId="{DAD87C99-2F1F-3188-CB3B-7D39AE72D3EB}"/>
          </ac:spMkLst>
        </pc:spChg>
        <pc:spChg chg="mod">
          <ac:chgData name="Leandro Siqueira" userId="276e1ba83ca09e99" providerId="LiveId" clId="{C3DDC323-0A38-404A-806F-08FBEBE5E825}" dt="2022-08-27T04:12:32.379" v="6313" actId="20577"/>
          <ac:spMkLst>
            <pc:docMk/>
            <pc:sldMk cId="3280670921" sldId="282"/>
            <ac:spMk id="18" creationId="{FC77883B-C627-1034-E86A-F4A4C50F9802}"/>
          </ac:spMkLst>
        </pc:spChg>
        <pc:grpChg chg="add mod">
          <ac:chgData name="Leandro Siqueira" userId="276e1ba83ca09e99" providerId="LiveId" clId="{C3DDC323-0A38-404A-806F-08FBEBE5E825}" dt="2022-08-27T03:21:49.389" v="5719"/>
          <ac:grpSpMkLst>
            <pc:docMk/>
            <pc:sldMk cId="3280670921" sldId="282"/>
            <ac:grpSpMk id="12" creationId="{9C681F7D-1CD3-C880-616D-B9E8A1240BE4}"/>
          </ac:grpSpMkLst>
        </pc:grpChg>
        <pc:picChg chg="add mod">
          <ac:chgData name="Leandro Siqueira" userId="276e1ba83ca09e99" providerId="LiveId" clId="{C3DDC323-0A38-404A-806F-08FBEBE5E825}" dt="2022-08-27T02:45:12.166" v="4507" actId="1076"/>
          <ac:picMkLst>
            <pc:docMk/>
            <pc:sldMk cId="3280670921" sldId="282"/>
            <ac:picMk id="2" creationId="{85EDB966-DACC-3ACD-1523-86E1D7A8C05E}"/>
          </ac:picMkLst>
        </pc:picChg>
        <pc:picChg chg="add del mod">
          <ac:chgData name="Leandro Siqueira" userId="276e1ba83ca09e99" providerId="LiveId" clId="{C3DDC323-0A38-404A-806F-08FBEBE5E825}" dt="2022-08-27T02:54:30.584" v="4842" actId="478"/>
          <ac:picMkLst>
            <pc:docMk/>
            <pc:sldMk cId="3280670921" sldId="282"/>
            <ac:picMk id="4" creationId="{D63C2805-65E5-3A6C-6D3C-C454BA7EA3B5}"/>
          </ac:picMkLst>
        </pc:picChg>
        <pc:picChg chg="add del mod">
          <ac:chgData name="Leandro Siqueira" userId="276e1ba83ca09e99" providerId="LiveId" clId="{C3DDC323-0A38-404A-806F-08FBEBE5E825}" dt="2022-08-27T02:59:39.811" v="5090" actId="21"/>
          <ac:picMkLst>
            <pc:docMk/>
            <pc:sldMk cId="3280670921" sldId="282"/>
            <ac:picMk id="9" creationId="{198556FF-EB28-C37B-5F08-7E6E8C7CBCB9}"/>
          </ac:picMkLst>
        </pc:picChg>
        <pc:cxnChg chg="mod">
          <ac:chgData name="Leandro Siqueira" userId="276e1ba83ca09e99" providerId="LiveId" clId="{C3DDC323-0A38-404A-806F-08FBEBE5E825}" dt="2022-08-27T02:43:54.995" v="4483" actId="692"/>
          <ac:cxnSpMkLst>
            <pc:docMk/>
            <pc:sldMk cId="3280670921" sldId="282"/>
            <ac:cxnSpMk id="13" creationId="{1943A00C-2EB7-C774-6697-0E8ED874BF54}"/>
          </ac:cxnSpMkLst>
        </pc:cxnChg>
      </pc:sldChg>
      <pc:sldChg chg="addSp delSp modSp add mod addAnim delAnim modAnim">
        <pc:chgData name="Leandro Siqueira" userId="276e1ba83ca09e99" providerId="LiveId" clId="{C3DDC323-0A38-404A-806F-08FBEBE5E825}" dt="2022-08-27T11:11:49.230" v="7106"/>
        <pc:sldMkLst>
          <pc:docMk/>
          <pc:sldMk cId="2095268221" sldId="283"/>
        </pc:sldMkLst>
        <pc:spChg chg="mod">
          <ac:chgData name="Leandro Siqueira" userId="276e1ba83ca09e99" providerId="LiveId" clId="{C3DDC323-0A38-404A-806F-08FBEBE5E825}" dt="2022-08-27T02:49:51.063" v="4831" actId="207"/>
          <ac:spMkLst>
            <pc:docMk/>
            <pc:sldMk cId="2095268221" sldId="283"/>
            <ac:spMk id="3" creationId="{7397C85A-E9E4-8F35-C2BA-A0C0342ADB7D}"/>
          </ac:spMkLst>
        </pc:spChg>
        <pc:spChg chg="mod">
          <ac:chgData name="Leandro Siqueira" userId="276e1ba83ca09e99" providerId="LiveId" clId="{C3DDC323-0A38-404A-806F-08FBEBE5E825}" dt="2022-08-27T02:49:38.280" v="4829" actId="108"/>
          <ac:spMkLst>
            <pc:docMk/>
            <pc:sldMk cId="2095268221" sldId="283"/>
            <ac:spMk id="5" creationId="{499F0EF1-D324-BC47-1C9B-C3C892F3118F}"/>
          </ac:spMkLst>
        </pc:spChg>
        <pc:spChg chg="mod">
          <ac:chgData name="Leandro Siqueira" userId="276e1ba83ca09e99" providerId="LiveId" clId="{C3DDC323-0A38-404A-806F-08FBEBE5E825}" dt="2022-08-27T02:54:52.780" v="4851" actId="207"/>
          <ac:spMkLst>
            <pc:docMk/>
            <pc:sldMk cId="2095268221" sldId="283"/>
            <ac:spMk id="6" creationId="{59135CE8-AB9F-8B2A-8DD7-19F7E467D4DE}"/>
          </ac:spMkLst>
        </pc:spChg>
        <pc:spChg chg="del">
          <ac:chgData name="Leandro Siqueira" userId="276e1ba83ca09e99" providerId="LiveId" clId="{C3DDC323-0A38-404A-806F-08FBEBE5E825}" dt="2022-08-27T03:21:45.242" v="5716" actId="478"/>
          <ac:spMkLst>
            <pc:docMk/>
            <pc:sldMk cId="2095268221" sldId="283"/>
            <ac:spMk id="7" creationId="{04ABD84C-184E-8961-90E8-75999ECF5BBB}"/>
          </ac:spMkLst>
        </pc:spChg>
        <pc:spChg chg="mod">
          <ac:chgData name="Leandro Siqueira" userId="276e1ba83ca09e99" providerId="LiveId" clId="{C3DDC323-0A38-404A-806F-08FBEBE5E825}" dt="2022-08-27T03:21:45.550" v="5717"/>
          <ac:spMkLst>
            <pc:docMk/>
            <pc:sldMk cId="2095268221" sldId="283"/>
            <ac:spMk id="9" creationId="{0D0A0D31-C4D5-CC19-3FFB-DC41E7DE6668}"/>
          </ac:spMkLst>
        </pc:spChg>
        <pc:spChg chg="del">
          <ac:chgData name="Leandro Siqueira" userId="276e1ba83ca09e99" providerId="LiveId" clId="{C3DDC323-0A38-404A-806F-08FBEBE5E825}" dt="2022-08-27T03:21:45.242" v="5716" actId="478"/>
          <ac:spMkLst>
            <pc:docMk/>
            <pc:sldMk cId="2095268221" sldId="283"/>
            <ac:spMk id="10" creationId="{EC4F8F07-D382-35E2-2408-D05DAE2CE85E}"/>
          </ac:spMkLst>
        </pc:spChg>
        <pc:spChg chg="add del mod">
          <ac:chgData name="Leandro Siqueira" userId="276e1ba83ca09e99" providerId="LiveId" clId="{C3DDC323-0A38-404A-806F-08FBEBE5E825}" dt="2022-08-27T02:50:47.081" v="4841" actId="14100"/>
          <ac:spMkLst>
            <pc:docMk/>
            <pc:sldMk cId="2095268221" sldId="283"/>
            <ac:spMk id="11" creationId="{AE6017ED-1A64-6C86-EDA2-A10F322DEEA1}"/>
          </ac:spMkLst>
        </pc:spChg>
        <pc:spChg chg="mod">
          <ac:chgData name="Leandro Siqueira" userId="276e1ba83ca09e99" providerId="LiveId" clId="{C3DDC323-0A38-404A-806F-08FBEBE5E825}" dt="2022-08-27T04:12:35.060" v="6315" actId="20577"/>
          <ac:spMkLst>
            <pc:docMk/>
            <pc:sldMk cId="2095268221" sldId="283"/>
            <ac:spMk id="12" creationId="{201A953D-EBF9-4790-FC33-4B4ABC7EC37F}"/>
          </ac:spMkLst>
        </pc:spChg>
        <pc:spChg chg="mod">
          <ac:chgData name="Leandro Siqueira" userId="276e1ba83ca09e99" providerId="LiveId" clId="{C3DDC323-0A38-404A-806F-08FBEBE5E825}" dt="2022-08-27T02:49:44.269" v="4830" actId="108"/>
          <ac:spMkLst>
            <pc:docMk/>
            <pc:sldMk cId="2095268221" sldId="283"/>
            <ac:spMk id="15" creationId="{DADED202-24A2-5BC4-2447-88911AA59D90}"/>
          </ac:spMkLst>
        </pc:spChg>
        <pc:spChg chg="mod">
          <ac:chgData name="Leandro Siqueira" userId="276e1ba83ca09e99" providerId="LiveId" clId="{C3DDC323-0A38-404A-806F-08FBEBE5E825}" dt="2022-08-27T02:49:24.004" v="4822" actId="207"/>
          <ac:spMkLst>
            <pc:docMk/>
            <pc:sldMk cId="2095268221" sldId="283"/>
            <ac:spMk id="16" creationId="{E43E2678-5076-B7EA-DF65-2760F9B25A61}"/>
          </ac:spMkLst>
        </pc:spChg>
        <pc:spChg chg="mod">
          <ac:chgData name="Leandro Siqueira" userId="276e1ba83ca09e99" providerId="LiveId" clId="{C3DDC323-0A38-404A-806F-08FBEBE5E825}" dt="2022-08-27T02:56:05.125" v="4954" actId="207"/>
          <ac:spMkLst>
            <pc:docMk/>
            <pc:sldMk cId="2095268221" sldId="283"/>
            <ac:spMk id="17" creationId="{7FC4558E-C36B-8A49-F00E-4575237278C6}"/>
          </ac:spMkLst>
        </pc:spChg>
        <pc:spChg chg="add del mod">
          <ac:chgData name="Leandro Siqueira" userId="276e1ba83ca09e99" providerId="LiveId" clId="{C3DDC323-0A38-404A-806F-08FBEBE5E825}" dt="2022-08-27T02:49:58.336" v="4833" actId="108"/>
          <ac:spMkLst>
            <pc:docMk/>
            <pc:sldMk cId="2095268221" sldId="283"/>
            <ac:spMk id="20" creationId="{5165C22C-77BA-1D7F-A19D-8A2918D6FC68}"/>
          </ac:spMkLst>
        </pc:spChg>
        <pc:grpChg chg="add mod">
          <ac:chgData name="Leandro Siqueira" userId="276e1ba83ca09e99" providerId="LiveId" clId="{C3DDC323-0A38-404A-806F-08FBEBE5E825}" dt="2022-08-27T03:21:45.550" v="5717"/>
          <ac:grpSpMkLst>
            <pc:docMk/>
            <pc:sldMk cId="2095268221" sldId="283"/>
            <ac:grpSpMk id="8" creationId="{E955C305-3A40-75E9-6B2B-D514B3689E10}"/>
          </ac:grpSpMkLst>
        </pc:grpChg>
        <pc:picChg chg="mod">
          <ac:chgData name="Leandro Siqueira" userId="276e1ba83ca09e99" providerId="LiveId" clId="{C3DDC323-0A38-404A-806F-08FBEBE5E825}" dt="2022-08-27T02:50:15.419" v="4836" actId="108"/>
          <ac:picMkLst>
            <pc:docMk/>
            <pc:sldMk cId="2095268221" sldId="283"/>
            <ac:picMk id="2" creationId="{85EDB966-DACC-3ACD-1523-86E1D7A8C05E}"/>
          </ac:picMkLst>
        </pc:picChg>
        <pc:picChg chg="mod">
          <ac:chgData name="Leandro Siqueira" userId="276e1ba83ca09e99" providerId="LiveId" clId="{C3DDC323-0A38-404A-806F-08FBEBE5E825}" dt="2022-08-27T02:54:52.780" v="4851" actId="207"/>
          <ac:picMkLst>
            <pc:docMk/>
            <pc:sldMk cId="2095268221" sldId="283"/>
            <ac:picMk id="4" creationId="{D63C2805-65E5-3A6C-6D3C-C454BA7EA3B5}"/>
          </ac:picMkLst>
        </pc:picChg>
        <pc:picChg chg="add del mod">
          <ac:chgData name="Leandro Siqueira" userId="276e1ba83ca09e99" providerId="LiveId" clId="{C3DDC323-0A38-404A-806F-08FBEBE5E825}" dt="2022-08-27T02:50:13.869" v="4835" actId="108"/>
          <ac:picMkLst>
            <pc:docMk/>
            <pc:sldMk cId="2095268221" sldId="283"/>
            <ac:picMk id="19" creationId="{701CEEDE-1222-FDCB-B657-A99C98AABDE8}"/>
          </ac:picMkLst>
        </pc:picChg>
        <pc:cxnChg chg="add del">
          <ac:chgData name="Leandro Siqueira" userId="276e1ba83ca09e99" providerId="LiveId" clId="{C3DDC323-0A38-404A-806F-08FBEBE5E825}" dt="2022-08-27T02:48:56.033" v="4730" actId="478"/>
          <ac:cxnSpMkLst>
            <pc:docMk/>
            <pc:sldMk cId="2095268221" sldId="283"/>
            <ac:cxnSpMk id="13" creationId="{1943A00C-2EB7-C774-6697-0E8ED874BF54}"/>
          </ac:cxnSpMkLst>
        </pc:cxnChg>
      </pc:sldChg>
      <pc:sldChg chg="addSp delSp modSp add mod delAnim modAnim">
        <pc:chgData name="Leandro Siqueira" userId="276e1ba83ca09e99" providerId="LiveId" clId="{C3DDC323-0A38-404A-806F-08FBEBE5E825}" dt="2022-08-27T11:19:32.498" v="7174"/>
        <pc:sldMkLst>
          <pc:docMk/>
          <pc:sldMk cId="734010579" sldId="284"/>
        </pc:sldMkLst>
        <pc:spChg chg="del">
          <ac:chgData name="Leandro Siqueira" userId="276e1ba83ca09e99" providerId="LiveId" clId="{C3DDC323-0A38-404A-806F-08FBEBE5E825}" dt="2022-08-27T02:55:27.769" v="4860" actId="478"/>
          <ac:spMkLst>
            <pc:docMk/>
            <pc:sldMk cId="734010579" sldId="284"/>
            <ac:spMk id="3" creationId="{7397C85A-E9E4-8F35-C2BA-A0C0342ADB7D}"/>
          </ac:spMkLst>
        </pc:spChg>
        <pc:spChg chg="mod">
          <ac:chgData name="Leandro Siqueira" userId="276e1ba83ca09e99" providerId="LiveId" clId="{C3DDC323-0A38-404A-806F-08FBEBE5E825}" dt="2022-08-27T02:57:14.008" v="4976" actId="1076"/>
          <ac:spMkLst>
            <pc:docMk/>
            <pc:sldMk cId="734010579" sldId="284"/>
            <ac:spMk id="5" creationId="{499F0EF1-D324-BC47-1C9B-C3C892F3118F}"/>
          </ac:spMkLst>
        </pc:spChg>
        <pc:spChg chg="del">
          <ac:chgData name="Leandro Siqueira" userId="276e1ba83ca09e99" providerId="LiveId" clId="{C3DDC323-0A38-404A-806F-08FBEBE5E825}" dt="2022-08-27T02:55:13.312" v="4855" actId="478"/>
          <ac:spMkLst>
            <pc:docMk/>
            <pc:sldMk cId="734010579" sldId="284"/>
            <ac:spMk id="6" creationId="{59135CE8-AB9F-8B2A-8DD7-19F7E467D4DE}"/>
          </ac:spMkLst>
        </pc:spChg>
        <pc:spChg chg="del">
          <ac:chgData name="Leandro Siqueira" userId="276e1ba83ca09e99" providerId="LiveId" clId="{C3DDC323-0A38-404A-806F-08FBEBE5E825}" dt="2022-08-27T03:21:38.429" v="5714" actId="478"/>
          <ac:spMkLst>
            <pc:docMk/>
            <pc:sldMk cId="734010579" sldId="284"/>
            <ac:spMk id="7" creationId="{04ABD84C-184E-8961-90E8-75999ECF5BBB}"/>
          </ac:spMkLst>
        </pc:spChg>
        <pc:spChg chg="add mod">
          <ac:chgData name="Leandro Siqueira" userId="276e1ba83ca09e99" providerId="LiveId" clId="{C3DDC323-0A38-404A-806F-08FBEBE5E825}" dt="2022-08-27T03:04:31.430" v="5197" actId="20577"/>
          <ac:spMkLst>
            <pc:docMk/>
            <pc:sldMk cId="734010579" sldId="284"/>
            <ac:spMk id="8" creationId="{20A5723F-7A99-4986-6618-2C7014869AF6}"/>
          </ac:spMkLst>
        </pc:spChg>
        <pc:spChg chg="del">
          <ac:chgData name="Leandro Siqueira" userId="276e1ba83ca09e99" providerId="LiveId" clId="{C3DDC323-0A38-404A-806F-08FBEBE5E825}" dt="2022-08-27T03:21:38.429" v="5714" actId="478"/>
          <ac:spMkLst>
            <pc:docMk/>
            <pc:sldMk cId="734010579" sldId="284"/>
            <ac:spMk id="10" creationId="{EC4F8F07-D382-35E2-2408-D05DAE2CE85E}"/>
          </ac:spMkLst>
        </pc:spChg>
        <pc:spChg chg="del">
          <ac:chgData name="Leandro Siqueira" userId="276e1ba83ca09e99" providerId="LiveId" clId="{C3DDC323-0A38-404A-806F-08FBEBE5E825}" dt="2022-08-27T02:55:18.660" v="4857" actId="478"/>
          <ac:spMkLst>
            <pc:docMk/>
            <pc:sldMk cId="734010579" sldId="284"/>
            <ac:spMk id="11" creationId="{AE6017ED-1A64-6C86-EDA2-A10F322DEEA1}"/>
          </ac:spMkLst>
        </pc:spChg>
        <pc:spChg chg="mod">
          <ac:chgData name="Leandro Siqueira" userId="276e1ba83ca09e99" providerId="LiveId" clId="{C3DDC323-0A38-404A-806F-08FBEBE5E825}" dt="2022-08-27T03:03:27.285" v="5158" actId="1076"/>
          <ac:spMkLst>
            <pc:docMk/>
            <pc:sldMk cId="734010579" sldId="284"/>
            <ac:spMk id="15" creationId="{DADED202-24A2-5BC4-2447-88911AA59D90}"/>
          </ac:spMkLst>
        </pc:spChg>
        <pc:spChg chg="del">
          <ac:chgData name="Leandro Siqueira" userId="276e1ba83ca09e99" providerId="LiveId" clId="{C3DDC323-0A38-404A-806F-08FBEBE5E825}" dt="2022-08-27T02:55:31.093" v="4862" actId="478"/>
          <ac:spMkLst>
            <pc:docMk/>
            <pc:sldMk cId="734010579" sldId="284"/>
            <ac:spMk id="16" creationId="{E43E2678-5076-B7EA-DF65-2760F9B25A61}"/>
          </ac:spMkLst>
        </pc:spChg>
        <pc:spChg chg="del">
          <ac:chgData name="Leandro Siqueira" userId="276e1ba83ca09e99" providerId="LiveId" clId="{C3DDC323-0A38-404A-806F-08FBEBE5E825}" dt="2022-08-27T02:55:32.500" v="4863" actId="478"/>
          <ac:spMkLst>
            <pc:docMk/>
            <pc:sldMk cId="734010579" sldId="284"/>
            <ac:spMk id="17" creationId="{7FC4558E-C36B-8A49-F00E-4575237278C6}"/>
          </ac:spMkLst>
        </pc:spChg>
        <pc:spChg chg="add mod">
          <ac:chgData name="Leandro Siqueira" userId="276e1ba83ca09e99" providerId="LiveId" clId="{C3DDC323-0A38-404A-806F-08FBEBE5E825}" dt="2022-08-27T03:03:12.703" v="5157" actId="1076"/>
          <ac:spMkLst>
            <pc:docMk/>
            <pc:sldMk cId="734010579" sldId="284"/>
            <ac:spMk id="18" creationId="{8A42BB62-FD7F-9374-190B-5C15B8B0580F}"/>
          </ac:spMkLst>
        </pc:spChg>
        <pc:spChg chg="del">
          <ac:chgData name="Leandro Siqueira" userId="276e1ba83ca09e99" providerId="LiveId" clId="{C3DDC323-0A38-404A-806F-08FBEBE5E825}" dt="2022-08-27T02:55:22.013" v="4859" actId="478"/>
          <ac:spMkLst>
            <pc:docMk/>
            <pc:sldMk cId="734010579" sldId="284"/>
            <ac:spMk id="20" creationId="{5165C22C-77BA-1D7F-A19D-8A2918D6FC68}"/>
          </ac:spMkLst>
        </pc:spChg>
        <pc:spChg chg="add mod">
          <ac:chgData name="Leandro Siqueira" userId="276e1ba83ca09e99" providerId="LiveId" clId="{C3DDC323-0A38-404A-806F-08FBEBE5E825}" dt="2022-08-27T03:04:16.362" v="5190" actId="20577"/>
          <ac:spMkLst>
            <pc:docMk/>
            <pc:sldMk cId="734010579" sldId="284"/>
            <ac:spMk id="22" creationId="{1A637F08-E5D3-5E9B-F762-22F32491357D}"/>
          </ac:spMkLst>
        </pc:spChg>
        <pc:spChg chg="mod">
          <ac:chgData name="Leandro Siqueira" userId="276e1ba83ca09e99" providerId="LiveId" clId="{C3DDC323-0A38-404A-806F-08FBEBE5E825}" dt="2022-08-27T03:21:38.724" v="5715"/>
          <ac:spMkLst>
            <pc:docMk/>
            <pc:sldMk cId="734010579" sldId="284"/>
            <ac:spMk id="24" creationId="{319EC199-4B25-9ECF-7FE9-51D6A1E50319}"/>
          </ac:spMkLst>
        </pc:spChg>
        <pc:spChg chg="mod">
          <ac:chgData name="Leandro Siqueira" userId="276e1ba83ca09e99" providerId="LiveId" clId="{C3DDC323-0A38-404A-806F-08FBEBE5E825}" dt="2022-08-27T04:12:38.048" v="6317" actId="20577"/>
          <ac:spMkLst>
            <pc:docMk/>
            <pc:sldMk cId="734010579" sldId="284"/>
            <ac:spMk id="25" creationId="{A9F07A8F-F33A-9213-8352-C5B09C4D48B3}"/>
          </ac:spMkLst>
        </pc:spChg>
        <pc:grpChg chg="add mod">
          <ac:chgData name="Leandro Siqueira" userId="276e1ba83ca09e99" providerId="LiveId" clId="{C3DDC323-0A38-404A-806F-08FBEBE5E825}" dt="2022-08-27T03:21:38.724" v="5715"/>
          <ac:grpSpMkLst>
            <pc:docMk/>
            <pc:sldMk cId="734010579" sldId="284"/>
            <ac:grpSpMk id="23" creationId="{D65486E0-2787-AC19-A307-CE644231CB73}"/>
          </ac:grpSpMkLst>
        </pc:grpChg>
        <pc:picChg chg="del">
          <ac:chgData name="Leandro Siqueira" userId="276e1ba83ca09e99" providerId="LiveId" clId="{C3DDC323-0A38-404A-806F-08FBEBE5E825}" dt="2022-08-27T02:55:29.119" v="4861" actId="478"/>
          <ac:picMkLst>
            <pc:docMk/>
            <pc:sldMk cId="734010579" sldId="284"/>
            <ac:picMk id="2" creationId="{85EDB966-DACC-3ACD-1523-86E1D7A8C05E}"/>
          </ac:picMkLst>
        </pc:picChg>
        <pc:picChg chg="del">
          <ac:chgData name="Leandro Siqueira" userId="276e1ba83ca09e99" providerId="LiveId" clId="{C3DDC323-0A38-404A-806F-08FBEBE5E825}" dt="2022-08-27T02:55:14.706" v="4856" actId="478"/>
          <ac:picMkLst>
            <pc:docMk/>
            <pc:sldMk cId="734010579" sldId="284"/>
            <ac:picMk id="4" creationId="{D63C2805-65E5-3A6C-6D3C-C454BA7EA3B5}"/>
          </ac:picMkLst>
        </pc:picChg>
        <pc:picChg chg="add mod">
          <ac:chgData name="Leandro Siqueira" userId="276e1ba83ca09e99" providerId="LiveId" clId="{C3DDC323-0A38-404A-806F-08FBEBE5E825}" dt="2022-08-27T02:59:51.306" v="5093" actId="1076"/>
          <ac:picMkLst>
            <pc:docMk/>
            <pc:sldMk cId="734010579" sldId="284"/>
            <ac:picMk id="9" creationId="{A8689B56-19C5-3087-33EB-0F99917B0DEA}"/>
          </ac:picMkLst>
        </pc:picChg>
        <pc:picChg chg="add mod">
          <ac:chgData name="Leandro Siqueira" userId="276e1ba83ca09e99" providerId="LiveId" clId="{C3DDC323-0A38-404A-806F-08FBEBE5E825}" dt="2022-08-27T03:02:53.553" v="5125" actId="1076"/>
          <ac:picMkLst>
            <pc:docMk/>
            <pc:sldMk cId="734010579" sldId="284"/>
            <ac:picMk id="14" creationId="{4BA85021-396B-2051-8050-9CBA9E616D0B}"/>
          </ac:picMkLst>
        </pc:picChg>
        <pc:picChg chg="del">
          <ac:chgData name="Leandro Siqueira" userId="276e1ba83ca09e99" providerId="LiveId" clId="{C3DDC323-0A38-404A-806F-08FBEBE5E825}" dt="2022-08-27T02:55:22.013" v="4859" actId="478"/>
          <ac:picMkLst>
            <pc:docMk/>
            <pc:sldMk cId="734010579" sldId="284"/>
            <ac:picMk id="19" creationId="{701CEEDE-1222-FDCB-B657-A99C98AABDE8}"/>
          </ac:picMkLst>
        </pc:picChg>
        <pc:picChg chg="add mod">
          <ac:chgData name="Leandro Siqueira" userId="276e1ba83ca09e99" providerId="LiveId" clId="{C3DDC323-0A38-404A-806F-08FBEBE5E825}" dt="2022-08-27T03:04:02.971" v="5163" actId="1076"/>
          <ac:picMkLst>
            <pc:docMk/>
            <pc:sldMk cId="734010579" sldId="284"/>
            <ac:picMk id="21" creationId="{D22FEE8C-C409-22E6-8052-AEE0EF10E44D}"/>
          </ac:picMkLst>
        </pc:picChg>
        <pc:cxnChg chg="del">
          <ac:chgData name="Leandro Siqueira" userId="276e1ba83ca09e99" providerId="LiveId" clId="{C3DDC323-0A38-404A-806F-08FBEBE5E825}" dt="2022-08-27T02:55:20.075" v="4858" actId="478"/>
          <ac:cxnSpMkLst>
            <pc:docMk/>
            <pc:sldMk cId="734010579" sldId="284"/>
            <ac:cxnSpMk id="13" creationId="{1943A00C-2EB7-C774-6697-0E8ED874BF54}"/>
          </ac:cxnSpMkLst>
        </pc:cxnChg>
      </pc:sldChg>
      <pc:sldChg chg="add del">
        <pc:chgData name="Leandro Siqueira" userId="276e1ba83ca09e99" providerId="LiveId" clId="{C3DDC323-0A38-404A-806F-08FBEBE5E825}" dt="2022-08-27T03:03:53.474" v="5161" actId="2890"/>
        <pc:sldMkLst>
          <pc:docMk/>
          <pc:sldMk cId="606267264" sldId="285"/>
        </pc:sldMkLst>
      </pc:sldChg>
      <pc:sldChg chg="addSp delSp modSp add mod delAnim modAnim">
        <pc:chgData name="Leandro Siqueira" userId="276e1ba83ca09e99" providerId="LiveId" clId="{C3DDC323-0A38-404A-806F-08FBEBE5E825}" dt="2022-08-27T11:17:16.036" v="7147"/>
        <pc:sldMkLst>
          <pc:docMk/>
          <pc:sldMk cId="2459481345" sldId="285"/>
        </pc:sldMkLst>
        <pc:spChg chg="add mod topLvl">
          <ac:chgData name="Leandro Siqueira" userId="276e1ba83ca09e99" providerId="LiveId" clId="{C3DDC323-0A38-404A-806F-08FBEBE5E825}" dt="2022-08-27T11:15:37.256" v="7127" actId="165"/>
          <ac:spMkLst>
            <pc:docMk/>
            <pc:sldMk cId="2459481345" sldId="285"/>
            <ac:spMk id="2" creationId="{6919E1FB-6486-9332-944A-BA2F374AC61E}"/>
          </ac:spMkLst>
        </pc:spChg>
        <pc:spChg chg="add mod topLvl">
          <ac:chgData name="Leandro Siqueira" userId="276e1ba83ca09e99" providerId="LiveId" clId="{C3DDC323-0A38-404A-806F-08FBEBE5E825}" dt="2022-08-27T11:15:37.256" v="7127" actId="165"/>
          <ac:spMkLst>
            <pc:docMk/>
            <pc:sldMk cId="2459481345" sldId="285"/>
            <ac:spMk id="3" creationId="{D225F495-D505-5ACC-EF88-018C8DF4DB26}"/>
          </ac:spMkLst>
        </pc:spChg>
        <pc:spChg chg="add del mod">
          <ac:chgData name="Leandro Siqueira" userId="276e1ba83ca09e99" providerId="LiveId" clId="{C3DDC323-0A38-404A-806F-08FBEBE5E825}" dt="2022-08-27T03:06:14.436" v="5245" actId="478"/>
          <ac:spMkLst>
            <pc:docMk/>
            <pc:sldMk cId="2459481345" sldId="285"/>
            <ac:spMk id="4" creationId="{1C7F999A-54A9-5A42-CAD9-78B85C1C1667}"/>
          </ac:spMkLst>
        </pc:spChg>
        <pc:spChg chg="mod">
          <ac:chgData name="Leandro Siqueira" userId="276e1ba83ca09e99" providerId="LiveId" clId="{C3DDC323-0A38-404A-806F-08FBEBE5E825}" dt="2022-08-27T03:08:42.418" v="5348" actId="1038"/>
          <ac:spMkLst>
            <pc:docMk/>
            <pc:sldMk cId="2459481345" sldId="285"/>
            <ac:spMk id="5" creationId="{499F0EF1-D324-BC47-1C9B-C3C892F3118F}"/>
          </ac:spMkLst>
        </pc:spChg>
        <pc:spChg chg="add mod">
          <ac:chgData name="Leandro Siqueira" userId="276e1ba83ca09e99" providerId="LiveId" clId="{C3DDC323-0A38-404A-806F-08FBEBE5E825}" dt="2022-08-27T03:06:27.797" v="5249"/>
          <ac:spMkLst>
            <pc:docMk/>
            <pc:sldMk cId="2459481345" sldId="285"/>
            <ac:spMk id="6" creationId="{177296F3-9180-F4F3-7F2F-6AE059C44D36}"/>
          </ac:spMkLst>
        </pc:spChg>
        <pc:spChg chg="del">
          <ac:chgData name="Leandro Siqueira" userId="276e1ba83ca09e99" providerId="LiveId" clId="{C3DDC323-0A38-404A-806F-08FBEBE5E825}" dt="2022-08-27T03:21:32.922" v="5712" actId="478"/>
          <ac:spMkLst>
            <pc:docMk/>
            <pc:sldMk cId="2459481345" sldId="285"/>
            <ac:spMk id="7" creationId="{04ABD84C-184E-8961-90E8-75999ECF5BBB}"/>
          </ac:spMkLst>
        </pc:spChg>
        <pc:spChg chg="mod topLvl">
          <ac:chgData name="Leandro Siqueira" userId="276e1ba83ca09e99" providerId="LiveId" clId="{C3DDC323-0A38-404A-806F-08FBEBE5E825}" dt="2022-08-27T11:15:37.256" v="7127" actId="165"/>
          <ac:spMkLst>
            <pc:docMk/>
            <pc:sldMk cId="2459481345" sldId="285"/>
            <ac:spMk id="8" creationId="{20A5723F-7A99-4986-6618-2C7014869AF6}"/>
          </ac:spMkLst>
        </pc:spChg>
        <pc:spChg chg="del">
          <ac:chgData name="Leandro Siqueira" userId="276e1ba83ca09e99" providerId="LiveId" clId="{C3DDC323-0A38-404A-806F-08FBEBE5E825}" dt="2022-08-27T03:21:32.922" v="5712" actId="478"/>
          <ac:spMkLst>
            <pc:docMk/>
            <pc:sldMk cId="2459481345" sldId="285"/>
            <ac:spMk id="10" creationId="{EC4F8F07-D382-35E2-2408-D05DAE2CE85E}"/>
          </ac:spMkLst>
        </pc:spChg>
        <pc:spChg chg="add mod">
          <ac:chgData name="Leandro Siqueira" userId="276e1ba83ca09e99" providerId="LiveId" clId="{C3DDC323-0A38-404A-806F-08FBEBE5E825}" dt="2022-08-27T03:06:27.797" v="5249"/>
          <ac:spMkLst>
            <pc:docMk/>
            <pc:sldMk cId="2459481345" sldId="285"/>
            <ac:spMk id="11" creationId="{D46FF836-F0F4-1EB7-5EAC-04D202F9A4AC}"/>
          </ac:spMkLst>
        </pc:spChg>
        <pc:spChg chg="add mod">
          <ac:chgData name="Leandro Siqueira" userId="276e1ba83ca09e99" providerId="LiveId" clId="{C3DDC323-0A38-404A-806F-08FBEBE5E825}" dt="2022-08-27T03:06:27.797" v="5249"/>
          <ac:spMkLst>
            <pc:docMk/>
            <pc:sldMk cId="2459481345" sldId="285"/>
            <ac:spMk id="12" creationId="{9F240815-C56C-E3D6-ABEA-DFB1C7C057F7}"/>
          </ac:spMkLst>
        </pc:spChg>
        <pc:spChg chg="mod">
          <ac:chgData name="Leandro Siqueira" userId="276e1ba83ca09e99" providerId="LiveId" clId="{C3DDC323-0A38-404A-806F-08FBEBE5E825}" dt="2022-08-27T03:08:42.418" v="5348" actId="1038"/>
          <ac:spMkLst>
            <pc:docMk/>
            <pc:sldMk cId="2459481345" sldId="285"/>
            <ac:spMk id="15" creationId="{DADED202-24A2-5BC4-2447-88911AA59D90}"/>
          </ac:spMkLst>
        </pc:spChg>
        <pc:spChg chg="del mod">
          <ac:chgData name="Leandro Siqueira" userId="276e1ba83ca09e99" providerId="LiveId" clId="{C3DDC323-0A38-404A-806F-08FBEBE5E825}" dt="2022-08-27T03:07:06.900" v="5260" actId="478"/>
          <ac:spMkLst>
            <pc:docMk/>
            <pc:sldMk cId="2459481345" sldId="285"/>
            <ac:spMk id="17" creationId="{85BDBB9A-AF63-84ED-4D32-FD4D436612BD}"/>
          </ac:spMkLst>
        </pc:spChg>
        <pc:spChg chg="del">
          <ac:chgData name="Leandro Siqueira" userId="276e1ba83ca09e99" providerId="LiveId" clId="{C3DDC323-0A38-404A-806F-08FBEBE5E825}" dt="2022-08-27T03:04:55.694" v="5203" actId="478"/>
          <ac:spMkLst>
            <pc:docMk/>
            <pc:sldMk cId="2459481345" sldId="285"/>
            <ac:spMk id="18" creationId="{8A42BB62-FD7F-9374-190B-5C15B8B0580F}"/>
          </ac:spMkLst>
        </pc:spChg>
        <pc:spChg chg="del mod topLvl">
          <ac:chgData name="Leandro Siqueira" userId="276e1ba83ca09e99" providerId="LiveId" clId="{C3DDC323-0A38-404A-806F-08FBEBE5E825}" dt="2022-08-27T03:07:06.900" v="5260" actId="478"/>
          <ac:spMkLst>
            <pc:docMk/>
            <pc:sldMk cId="2459481345" sldId="285"/>
            <ac:spMk id="19" creationId="{EA5FEBC3-1B44-1E20-8739-FC58AA3B5621}"/>
          </ac:spMkLst>
        </pc:spChg>
        <pc:spChg chg="del mod topLvl">
          <ac:chgData name="Leandro Siqueira" userId="276e1ba83ca09e99" providerId="LiveId" clId="{C3DDC323-0A38-404A-806F-08FBEBE5E825}" dt="2022-08-27T03:07:13.522" v="5262" actId="478"/>
          <ac:spMkLst>
            <pc:docMk/>
            <pc:sldMk cId="2459481345" sldId="285"/>
            <ac:spMk id="20" creationId="{FAC2D3FF-818B-41DD-0159-23B07482F6BE}"/>
          </ac:spMkLst>
        </pc:spChg>
        <pc:spChg chg="del">
          <ac:chgData name="Leandro Siqueira" userId="276e1ba83ca09e99" providerId="LiveId" clId="{C3DDC323-0A38-404A-806F-08FBEBE5E825}" dt="2022-08-27T03:05:00.654" v="5206" actId="478"/>
          <ac:spMkLst>
            <pc:docMk/>
            <pc:sldMk cId="2459481345" sldId="285"/>
            <ac:spMk id="22" creationId="{1A637F08-E5D3-5E9B-F762-22F32491357D}"/>
          </ac:spMkLst>
        </pc:spChg>
        <pc:spChg chg="mod">
          <ac:chgData name="Leandro Siqueira" userId="276e1ba83ca09e99" providerId="LiveId" clId="{C3DDC323-0A38-404A-806F-08FBEBE5E825}" dt="2022-08-27T03:06:44.106" v="5255"/>
          <ac:spMkLst>
            <pc:docMk/>
            <pc:sldMk cId="2459481345" sldId="285"/>
            <ac:spMk id="24" creationId="{5EE03290-03AA-4839-E538-3ACEFC30A45C}"/>
          </ac:spMkLst>
        </pc:spChg>
        <pc:spChg chg="mod">
          <ac:chgData name="Leandro Siqueira" userId="276e1ba83ca09e99" providerId="LiveId" clId="{C3DDC323-0A38-404A-806F-08FBEBE5E825}" dt="2022-08-27T03:06:50.184" v="5258" actId="20577"/>
          <ac:spMkLst>
            <pc:docMk/>
            <pc:sldMk cId="2459481345" sldId="285"/>
            <ac:spMk id="25" creationId="{2104BE1A-C635-001F-9C4B-292D9586404E}"/>
          </ac:spMkLst>
        </pc:spChg>
        <pc:spChg chg="mod">
          <ac:chgData name="Leandro Siqueira" userId="276e1ba83ca09e99" providerId="LiveId" clId="{C3DDC323-0A38-404A-806F-08FBEBE5E825}" dt="2022-08-27T03:06:44.106" v="5255"/>
          <ac:spMkLst>
            <pc:docMk/>
            <pc:sldMk cId="2459481345" sldId="285"/>
            <ac:spMk id="26" creationId="{F169C3F5-A935-13C2-F07A-D04C55C5BA82}"/>
          </ac:spMkLst>
        </pc:spChg>
        <pc:spChg chg="add mod">
          <ac:chgData name="Leandro Siqueira" userId="276e1ba83ca09e99" providerId="LiveId" clId="{C3DDC323-0A38-404A-806F-08FBEBE5E825}" dt="2022-08-27T03:07:25.831" v="5292"/>
          <ac:spMkLst>
            <pc:docMk/>
            <pc:sldMk cId="2459481345" sldId="285"/>
            <ac:spMk id="27" creationId="{C53E9E9E-C84B-B82F-5046-19050F69B8D1}"/>
          </ac:spMkLst>
        </pc:spChg>
        <pc:spChg chg="mod topLvl">
          <ac:chgData name="Leandro Siqueira" userId="276e1ba83ca09e99" providerId="LiveId" clId="{C3DDC323-0A38-404A-806F-08FBEBE5E825}" dt="2022-08-27T11:15:43.047" v="7128" actId="165"/>
          <ac:spMkLst>
            <pc:docMk/>
            <pc:sldMk cId="2459481345" sldId="285"/>
            <ac:spMk id="29" creationId="{D7A545D6-3B45-9590-2EF7-9E065A84E822}"/>
          </ac:spMkLst>
        </pc:spChg>
        <pc:spChg chg="mod topLvl">
          <ac:chgData name="Leandro Siqueira" userId="276e1ba83ca09e99" providerId="LiveId" clId="{C3DDC323-0A38-404A-806F-08FBEBE5E825}" dt="2022-08-27T11:15:43.047" v="7128" actId="165"/>
          <ac:spMkLst>
            <pc:docMk/>
            <pc:sldMk cId="2459481345" sldId="285"/>
            <ac:spMk id="30" creationId="{7322FDAF-9AAC-6F98-498F-C293117C5E71}"/>
          </ac:spMkLst>
        </pc:spChg>
        <pc:spChg chg="mod topLvl">
          <ac:chgData name="Leandro Siqueira" userId="276e1ba83ca09e99" providerId="LiveId" clId="{C3DDC323-0A38-404A-806F-08FBEBE5E825}" dt="2022-08-27T11:15:43.047" v="7128" actId="165"/>
          <ac:spMkLst>
            <pc:docMk/>
            <pc:sldMk cId="2459481345" sldId="285"/>
            <ac:spMk id="31" creationId="{41953F05-A4A1-E5E0-8125-637753F02278}"/>
          </ac:spMkLst>
        </pc:spChg>
        <pc:spChg chg="mod topLvl">
          <ac:chgData name="Leandro Siqueira" userId="276e1ba83ca09e99" providerId="LiveId" clId="{C3DDC323-0A38-404A-806F-08FBEBE5E825}" dt="2022-08-27T11:15:48.081" v="7129" actId="165"/>
          <ac:spMkLst>
            <pc:docMk/>
            <pc:sldMk cId="2459481345" sldId="285"/>
            <ac:spMk id="33" creationId="{068D3DCE-E190-36F5-7DE6-07DF1E0E0092}"/>
          </ac:spMkLst>
        </pc:spChg>
        <pc:spChg chg="mod topLvl">
          <ac:chgData name="Leandro Siqueira" userId="276e1ba83ca09e99" providerId="LiveId" clId="{C3DDC323-0A38-404A-806F-08FBEBE5E825}" dt="2022-08-27T11:15:48.081" v="7129" actId="165"/>
          <ac:spMkLst>
            <pc:docMk/>
            <pc:sldMk cId="2459481345" sldId="285"/>
            <ac:spMk id="34" creationId="{1A192AF9-53D5-F418-A320-C6232BE6D68D}"/>
          </ac:spMkLst>
        </pc:spChg>
        <pc:spChg chg="mod topLvl">
          <ac:chgData name="Leandro Siqueira" userId="276e1ba83ca09e99" providerId="LiveId" clId="{C3DDC323-0A38-404A-806F-08FBEBE5E825}" dt="2022-08-27T11:15:48.081" v="7129" actId="165"/>
          <ac:spMkLst>
            <pc:docMk/>
            <pc:sldMk cId="2459481345" sldId="285"/>
            <ac:spMk id="35" creationId="{2728930A-6F86-9FCE-96B9-3C6BA86F6059}"/>
          </ac:spMkLst>
        </pc:spChg>
        <pc:spChg chg="add mod topLvl">
          <ac:chgData name="Leandro Siqueira" userId="276e1ba83ca09e99" providerId="LiveId" clId="{C3DDC323-0A38-404A-806F-08FBEBE5E825}" dt="2022-08-27T11:15:48.081" v="7129" actId="165"/>
          <ac:spMkLst>
            <pc:docMk/>
            <pc:sldMk cId="2459481345" sldId="285"/>
            <ac:spMk id="36" creationId="{CD820432-36F9-2598-0F42-FF9CF0C306E9}"/>
          </ac:spMkLst>
        </pc:spChg>
        <pc:spChg chg="add mod">
          <ac:chgData name="Leandro Siqueira" userId="276e1ba83ca09e99" providerId="LiveId" clId="{C3DDC323-0A38-404A-806F-08FBEBE5E825}" dt="2022-08-27T03:09:31.870" v="5405" actId="1076"/>
          <ac:spMkLst>
            <pc:docMk/>
            <pc:sldMk cId="2459481345" sldId="285"/>
            <ac:spMk id="38" creationId="{8894D504-8ED7-3A10-77AA-054226D41373}"/>
          </ac:spMkLst>
        </pc:spChg>
        <pc:spChg chg="add mod">
          <ac:chgData name="Leandro Siqueira" userId="276e1ba83ca09e99" providerId="LiveId" clId="{C3DDC323-0A38-404A-806F-08FBEBE5E825}" dt="2022-08-27T03:10:07.216" v="5421" actId="1076"/>
          <ac:spMkLst>
            <pc:docMk/>
            <pc:sldMk cId="2459481345" sldId="285"/>
            <ac:spMk id="40" creationId="{F99BFD44-0834-6495-8963-4614F7194BBB}"/>
          </ac:spMkLst>
        </pc:spChg>
        <pc:spChg chg="mod">
          <ac:chgData name="Leandro Siqueira" userId="276e1ba83ca09e99" providerId="LiveId" clId="{C3DDC323-0A38-404A-806F-08FBEBE5E825}" dt="2022-08-27T03:21:33.217" v="5713"/>
          <ac:spMkLst>
            <pc:docMk/>
            <pc:sldMk cId="2459481345" sldId="285"/>
            <ac:spMk id="42" creationId="{85F270E6-FA0B-C8E0-3489-167BD39CB810}"/>
          </ac:spMkLst>
        </pc:spChg>
        <pc:spChg chg="mod">
          <ac:chgData name="Leandro Siqueira" userId="276e1ba83ca09e99" providerId="LiveId" clId="{C3DDC323-0A38-404A-806F-08FBEBE5E825}" dt="2022-08-27T04:12:41.782" v="6319" actId="20577"/>
          <ac:spMkLst>
            <pc:docMk/>
            <pc:sldMk cId="2459481345" sldId="285"/>
            <ac:spMk id="43" creationId="{F17CDCE1-870F-B7AB-50BB-17D2132D249A}"/>
          </ac:spMkLst>
        </pc:spChg>
        <pc:grpChg chg="add del mod">
          <ac:chgData name="Leandro Siqueira" userId="276e1ba83ca09e99" providerId="LiveId" clId="{C3DDC323-0A38-404A-806F-08FBEBE5E825}" dt="2022-08-27T11:15:37.256" v="7127" actId="165"/>
          <ac:grpSpMkLst>
            <pc:docMk/>
            <pc:sldMk cId="2459481345" sldId="285"/>
            <ac:grpSpMk id="13" creationId="{812872EE-18CC-5DEC-3F66-7A2D17868C63}"/>
          </ac:grpSpMkLst>
        </pc:grpChg>
        <pc:grpChg chg="add del mod">
          <ac:chgData name="Leandro Siqueira" userId="276e1ba83ca09e99" providerId="LiveId" clId="{C3DDC323-0A38-404A-806F-08FBEBE5E825}" dt="2022-08-27T03:07:06.900" v="5260" actId="478"/>
          <ac:grpSpMkLst>
            <pc:docMk/>
            <pc:sldMk cId="2459481345" sldId="285"/>
            <ac:grpSpMk id="16" creationId="{C169DA4F-0AA3-BD5B-CDBA-36994EB7FF23}"/>
          </ac:grpSpMkLst>
        </pc:grpChg>
        <pc:grpChg chg="add del mod">
          <ac:chgData name="Leandro Siqueira" userId="276e1ba83ca09e99" providerId="LiveId" clId="{C3DDC323-0A38-404A-806F-08FBEBE5E825}" dt="2022-08-27T03:07:11.664" v="5261" actId="478"/>
          <ac:grpSpMkLst>
            <pc:docMk/>
            <pc:sldMk cId="2459481345" sldId="285"/>
            <ac:grpSpMk id="23" creationId="{B5335A24-428D-C9CA-31C3-8520D1374296}"/>
          </ac:grpSpMkLst>
        </pc:grpChg>
        <pc:grpChg chg="add del mod">
          <ac:chgData name="Leandro Siqueira" userId="276e1ba83ca09e99" providerId="LiveId" clId="{C3DDC323-0A38-404A-806F-08FBEBE5E825}" dt="2022-08-27T11:15:43.047" v="7128" actId="165"/>
          <ac:grpSpMkLst>
            <pc:docMk/>
            <pc:sldMk cId="2459481345" sldId="285"/>
            <ac:grpSpMk id="28" creationId="{DB5F36FD-CE86-7B68-0EA4-DB57DC36D9D9}"/>
          </ac:grpSpMkLst>
        </pc:grpChg>
        <pc:grpChg chg="add del mod">
          <ac:chgData name="Leandro Siqueira" userId="276e1ba83ca09e99" providerId="LiveId" clId="{C3DDC323-0A38-404A-806F-08FBEBE5E825}" dt="2022-08-27T11:15:48.081" v="7129" actId="165"/>
          <ac:grpSpMkLst>
            <pc:docMk/>
            <pc:sldMk cId="2459481345" sldId="285"/>
            <ac:grpSpMk id="32" creationId="{67DC79BE-C0D7-1D8B-751F-FAC52BC97C41}"/>
          </ac:grpSpMkLst>
        </pc:grpChg>
        <pc:grpChg chg="add mod">
          <ac:chgData name="Leandro Siqueira" userId="276e1ba83ca09e99" providerId="LiveId" clId="{C3DDC323-0A38-404A-806F-08FBEBE5E825}" dt="2022-08-27T03:21:33.217" v="5713"/>
          <ac:grpSpMkLst>
            <pc:docMk/>
            <pc:sldMk cId="2459481345" sldId="285"/>
            <ac:grpSpMk id="41" creationId="{3BB5CF4C-60E7-4B6E-00FB-A14D35DAC531}"/>
          </ac:grpSpMkLst>
        </pc:grpChg>
        <pc:picChg chg="del">
          <ac:chgData name="Leandro Siqueira" userId="276e1ba83ca09e99" providerId="LiveId" clId="{C3DDC323-0A38-404A-806F-08FBEBE5E825}" dt="2022-08-27T03:04:58.604" v="5205" actId="478"/>
          <ac:picMkLst>
            <pc:docMk/>
            <pc:sldMk cId="2459481345" sldId="285"/>
            <ac:picMk id="9" creationId="{A8689B56-19C5-3087-33EB-0F99917B0DEA}"/>
          </ac:picMkLst>
        </pc:picChg>
        <pc:picChg chg="del">
          <ac:chgData name="Leandro Siqueira" userId="276e1ba83ca09e99" providerId="LiveId" clId="{C3DDC323-0A38-404A-806F-08FBEBE5E825}" dt="2022-08-27T03:04:57.187" v="5204" actId="478"/>
          <ac:picMkLst>
            <pc:docMk/>
            <pc:sldMk cId="2459481345" sldId="285"/>
            <ac:picMk id="14" creationId="{4BA85021-396B-2051-8050-9CBA9E616D0B}"/>
          </ac:picMkLst>
        </pc:picChg>
        <pc:picChg chg="del">
          <ac:chgData name="Leandro Siqueira" userId="276e1ba83ca09e99" providerId="LiveId" clId="{C3DDC323-0A38-404A-806F-08FBEBE5E825}" dt="2022-08-27T03:05:02.298" v="5207" actId="478"/>
          <ac:picMkLst>
            <pc:docMk/>
            <pc:sldMk cId="2459481345" sldId="285"/>
            <ac:picMk id="21" creationId="{D22FEE8C-C409-22E6-8052-AEE0EF10E44D}"/>
          </ac:picMkLst>
        </pc:picChg>
        <pc:picChg chg="add mod">
          <ac:chgData name="Leandro Siqueira" userId="276e1ba83ca09e99" providerId="LiveId" clId="{C3DDC323-0A38-404A-806F-08FBEBE5E825}" dt="2022-08-27T03:09:07.950" v="5351" actId="688"/>
          <ac:picMkLst>
            <pc:docMk/>
            <pc:sldMk cId="2459481345" sldId="285"/>
            <ac:picMk id="37" creationId="{7362F9D6-6E2D-2554-E69D-80AD1B27B3C5}"/>
          </ac:picMkLst>
        </pc:picChg>
        <pc:picChg chg="add mod">
          <ac:chgData name="Leandro Siqueira" userId="276e1ba83ca09e99" providerId="LiveId" clId="{C3DDC323-0A38-404A-806F-08FBEBE5E825}" dt="2022-08-27T03:09:41.314" v="5409" actId="1076"/>
          <ac:picMkLst>
            <pc:docMk/>
            <pc:sldMk cId="2459481345" sldId="285"/>
            <ac:picMk id="39" creationId="{3460F2AB-DF63-509B-5EB9-80491A96532A}"/>
          </ac:picMkLst>
        </pc:picChg>
      </pc:sldChg>
      <pc:sldChg chg="add del">
        <pc:chgData name="Leandro Siqueira" userId="276e1ba83ca09e99" providerId="LiveId" clId="{C3DDC323-0A38-404A-806F-08FBEBE5E825}" dt="2022-08-27T02:58:05.049" v="5087" actId="2696"/>
        <pc:sldMkLst>
          <pc:docMk/>
          <pc:sldMk cId="2934317307" sldId="285"/>
        </pc:sldMkLst>
      </pc:sldChg>
      <pc:sldChg chg="addSp delSp modSp add mod delAnim modAnim">
        <pc:chgData name="Leandro Siqueira" userId="276e1ba83ca09e99" providerId="LiveId" clId="{C3DDC323-0A38-404A-806F-08FBEBE5E825}" dt="2022-08-27T11:17:50.815" v="7154"/>
        <pc:sldMkLst>
          <pc:docMk/>
          <pc:sldMk cId="1272941674" sldId="286"/>
        </pc:sldMkLst>
        <pc:spChg chg="add mod">
          <ac:chgData name="Leandro Siqueira" userId="276e1ba83ca09e99" providerId="LiveId" clId="{C3DDC323-0A38-404A-806F-08FBEBE5E825}" dt="2022-08-27T03:15:02.103" v="5555" actId="1076"/>
          <ac:spMkLst>
            <pc:docMk/>
            <pc:sldMk cId="1272941674" sldId="286"/>
            <ac:spMk id="4" creationId="{3E80424E-F07A-77F0-EA6F-F3973973A585}"/>
          </ac:spMkLst>
        </pc:spChg>
        <pc:spChg chg="mod">
          <ac:chgData name="Leandro Siqueira" userId="276e1ba83ca09e99" providerId="LiveId" clId="{C3DDC323-0A38-404A-806F-08FBEBE5E825}" dt="2022-08-27T03:15:02.103" v="5555" actId="1076"/>
          <ac:spMkLst>
            <pc:docMk/>
            <pc:sldMk cId="1272941674" sldId="286"/>
            <ac:spMk id="5" creationId="{499F0EF1-D324-BC47-1C9B-C3C892F3118F}"/>
          </ac:spMkLst>
        </pc:spChg>
        <pc:spChg chg="add mod">
          <ac:chgData name="Leandro Siqueira" userId="276e1ba83ca09e99" providerId="LiveId" clId="{C3DDC323-0A38-404A-806F-08FBEBE5E825}" dt="2022-08-27T03:15:02.103" v="5555" actId="1076"/>
          <ac:spMkLst>
            <pc:docMk/>
            <pc:sldMk cId="1272941674" sldId="286"/>
            <ac:spMk id="6" creationId="{BA50FA87-6FB3-7BC6-B859-779DCBD0D5B8}"/>
          </ac:spMkLst>
        </pc:spChg>
        <pc:spChg chg="mod">
          <ac:chgData name="Leandro Siqueira" userId="276e1ba83ca09e99" providerId="LiveId" clId="{C3DDC323-0A38-404A-806F-08FBEBE5E825}" dt="2022-08-27T03:20:16.042" v="5698" actId="164"/>
          <ac:spMkLst>
            <pc:docMk/>
            <pc:sldMk cId="1272941674" sldId="286"/>
            <ac:spMk id="7" creationId="{04ABD84C-184E-8961-90E8-75999ECF5BBB}"/>
          </ac:spMkLst>
        </pc:spChg>
        <pc:spChg chg="add mod">
          <ac:chgData name="Leandro Siqueira" userId="276e1ba83ca09e99" providerId="LiveId" clId="{C3DDC323-0A38-404A-806F-08FBEBE5E825}" dt="2022-08-27T03:15:02.103" v="5555" actId="1076"/>
          <ac:spMkLst>
            <pc:docMk/>
            <pc:sldMk cId="1272941674" sldId="286"/>
            <ac:spMk id="9" creationId="{C0AD6FC9-7DC2-7909-A512-4AC1DD91086C}"/>
          </ac:spMkLst>
        </pc:spChg>
        <pc:spChg chg="mod">
          <ac:chgData name="Leandro Siqueira" userId="276e1ba83ca09e99" providerId="LiveId" clId="{C3DDC323-0A38-404A-806F-08FBEBE5E825}" dt="2022-08-27T03:20:16.042" v="5698" actId="164"/>
          <ac:spMkLst>
            <pc:docMk/>
            <pc:sldMk cId="1272941674" sldId="286"/>
            <ac:spMk id="10" creationId="{EC4F8F07-D382-35E2-2408-D05DAE2CE85E}"/>
          </ac:spMkLst>
        </pc:spChg>
        <pc:spChg chg="add del mod">
          <ac:chgData name="Leandro Siqueira" userId="276e1ba83ca09e99" providerId="LiveId" clId="{C3DDC323-0A38-404A-806F-08FBEBE5E825}" dt="2022-08-27T03:14:47.274" v="5552" actId="767"/>
          <ac:spMkLst>
            <pc:docMk/>
            <pc:sldMk cId="1272941674" sldId="286"/>
            <ac:spMk id="11" creationId="{9AB80850-0A25-DB32-10F8-F73BD18774BA}"/>
          </ac:spMkLst>
        </pc:spChg>
        <pc:spChg chg="add mod">
          <ac:chgData name="Leandro Siqueira" userId="276e1ba83ca09e99" providerId="LiveId" clId="{C3DDC323-0A38-404A-806F-08FBEBE5E825}" dt="2022-08-27T03:16:40.076" v="5651" actId="1076"/>
          <ac:spMkLst>
            <pc:docMk/>
            <pc:sldMk cId="1272941674" sldId="286"/>
            <ac:spMk id="12" creationId="{F4594E3B-C7E4-9D7F-677E-56BEEDEB8A8B}"/>
          </ac:spMkLst>
        </pc:spChg>
        <pc:spChg chg="add mod">
          <ac:chgData name="Leandro Siqueira" userId="276e1ba83ca09e99" providerId="LiveId" clId="{C3DDC323-0A38-404A-806F-08FBEBE5E825}" dt="2022-08-27T03:16:36.965" v="5650" actId="1076"/>
          <ac:spMkLst>
            <pc:docMk/>
            <pc:sldMk cId="1272941674" sldId="286"/>
            <ac:spMk id="14" creationId="{0A5B3D86-B9F1-5492-9259-00CD8511A02F}"/>
          </ac:spMkLst>
        </pc:spChg>
        <pc:spChg chg="del mod">
          <ac:chgData name="Leandro Siqueira" userId="276e1ba83ca09e99" providerId="LiveId" clId="{C3DDC323-0A38-404A-806F-08FBEBE5E825}" dt="2022-08-27T03:13:38.702" v="5524" actId="478"/>
          <ac:spMkLst>
            <pc:docMk/>
            <pc:sldMk cId="1272941674" sldId="286"/>
            <ac:spMk id="15" creationId="{DADED202-24A2-5BC4-2447-88911AA59D90}"/>
          </ac:spMkLst>
        </pc:spChg>
        <pc:spChg chg="mod">
          <ac:chgData name="Leandro Siqueira" userId="276e1ba83ca09e99" providerId="LiveId" clId="{C3DDC323-0A38-404A-806F-08FBEBE5E825}" dt="2022-08-27T03:21:23.587" v="5708"/>
          <ac:spMkLst>
            <pc:docMk/>
            <pc:sldMk cId="1272941674" sldId="286"/>
            <ac:spMk id="19" creationId="{5948B01D-CFF4-F32D-BB57-D5E2A8C5F15F}"/>
          </ac:spMkLst>
        </pc:spChg>
        <pc:spChg chg="mod">
          <ac:chgData name="Leandro Siqueira" userId="276e1ba83ca09e99" providerId="LiveId" clId="{C3DDC323-0A38-404A-806F-08FBEBE5E825}" dt="2022-08-27T03:21:23.587" v="5708"/>
          <ac:spMkLst>
            <pc:docMk/>
            <pc:sldMk cId="1272941674" sldId="286"/>
            <ac:spMk id="20" creationId="{9247912C-23A7-3FFD-0573-6E627C9C00AF}"/>
          </ac:spMkLst>
        </pc:spChg>
        <pc:spChg chg="mod">
          <ac:chgData name="Leandro Siqueira" userId="276e1ba83ca09e99" providerId="LiveId" clId="{C3DDC323-0A38-404A-806F-08FBEBE5E825}" dt="2022-08-27T03:21:28.106" v="5711"/>
          <ac:spMkLst>
            <pc:docMk/>
            <pc:sldMk cId="1272941674" sldId="286"/>
            <ac:spMk id="22" creationId="{8D62CEAF-D465-6A75-5B96-4BD405B903C6}"/>
          </ac:spMkLst>
        </pc:spChg>
        <pc:spChg chg="mod">
          <ac:chgData name="Leandro Siqueira" userId="276e1ba83ca09e99" providerId="LiveId" clId="{C3DDC323-0A38-404A-806F-08FBEBE5E825}" dt="2022-08-27T04:12:44.463" v="6321" actId="20577"/>
          <ac:spMkLst>
            <pc:docMk/>
            <pc:sldMk cId="1272941674" sldId="286"/>
            <ac:spMk id="23" creationId="{54F10639-7A19-9194-E3D9-7C76AB9D6A91}"/>
          </ac:spMkLst>
        </pc:spChg>
        <pc:spChg chg="del">
          <ac:chgData name="Leandro Siqueira" userId="276e1ba83ca09e99" providerId="LiveId" clId="{C3DDC323-0A38-404A-806F-08FBEBE5E825}" dt="2022-08-27T03:11:51.021" v="5425" actId="478"/>
          <ac:spMkLst>
            <pc:docMk/>
            <pc:sldMk cId="1272941674" sldId="286"/>
            <ac:spMk id="38" creationId="{8894D504-8ED7-3A10-77AA-054226D41373}"/>
          </ac:spMkLst>
        </pc:spChg>
        <pc:spChg chg="del">
          <ac:chgData name="Leandro Siqueira" userId="276e1ba83ca09e99" providerId="LiveId" clId="{C3DDC323-0A38-404A-806F-08FBEBE5E825}" dt="2022-08-27T03:11:57.419" v="5428" actId="478"/>
          <ac:spMkLst>
            <pc:docMk/>
            <pc:sldMk cId="1272941674" sldId="286"/>
            <ac:spMk id="40" creationId="{F99BFD44-0834-6495-8963-4614F7194BBB}"/>
          </ac:spMkLst>
        </pc:spChg>
        <pc:grpChg chg="del">
          <ac:chgData name="Leandro Siqueira" userId="276e1ba83ca09e99" providerId="LiveId" clId="{C3DDC323-0A38-404A-806F-08FBEBE5E825}" dt="2022-08-27T03:12:35.114" v="5443" actId="478"/>
          <ac:grpSpMkLst>
            <pc:docMk/>
            <pc:sldMk cId="1272941674" sldId="286"/>
            <ac:grpSpMk id="13" creationId="{812872EE-18CC-5DEC-3F66-7A2D17868C63}"/>
          </ac:grpSpMkLst>
        </pc:grpChg>
        <pc:grpChg chg="add del mod">
          <ac:chgData name="Leandro Siqueira" userId="276e1ba83ca09e99" providerId="LiveId" clId="{C3DDC323-0A38-404A-806F-08FBEBE5E825}" dt="2022-08-27T03:21:27.795" v="5710" actId="478"/>
          <ac:grpSpMkLst>
            <pc:docMk/>
            <pc:sldMk cId="1272941674" sldId="286"/>
            <ac:grpSpMk id="17" creationId="{BBE82533-AB10-7DF3-0F7D-150DA6E08EB1}"/>
          </ac:grpSpMkLst>
        </pc:grpChg>
        <pc:grpChg chg="add del mod">
          <ac:chgData name="Leandro Siqueira" userId="276e1ba83ca09e99" providerId="LiveId" clId="{C3DDC323-0A38-404A-806F-08FBEBE5E825}" dt="2022-08-27T03:21:25.508" v="5709"/>
          <ac:grpSpMkLst>
            <pc:docMk/>
            <pc:sldMk cId="1272941674" sldId="286"/>
            <ac:grpSpMk id="18" creationId="{4582A258-B526-719A-9CC9-0B5C3B3A3229}"/>
          </ac:grpSpMkLst>
        </pc:grpChg>
        <pc:grpChg chg="add mod">
          <ac:chgData name="Leandro Siqueira" userId="276e1ba83ca09e99" providerId="LiveId" clId="{C3DDC323-0A38-404A-806F-08FBEBE5E825}" dt="2022-08-27T03:21:28.106" v="5711"/>
          <ac:grpSpMkLst>
            <pc:docMk/>
            <pc:sldMk cId="1272941674" sldId="286"/>
            <ac:grpSpMk id="21" creationId="{3E794937-A94F-CC02-7A24-EF55075C8C46}"/>
          </ac:grpSpMkLst>
        </pc:grpChg>
        <pc:grpChg chg="del">
          <ac:chgData name="Leandro Siqueira" userId="276e1ba83ca09e99" providerId="LiveId" clId="{C3DDC323-0A38-404A-806F-08FBEBE5E825}" dt="2022-08-27T03:12:35.114" v="5443" actId="478"/>
          <ac:grpSpMkLst>
            <pc:docMk/>
            <pc:sldMk cId="1272941674" sldId="286"/>
            <ac:grpSpMk id="28" creationId="{DB5F36FD-CE86-7B68-0EA4-DB57DC36D9D9}"/>
          </ac:grpSpMkLst>
        </pc:grpChg>
        <pc:grpChg chg="del">
          <ac:chgData name="Leandro Siqueira" userId="276e1ba83ca09e99" providerId="LiveId" clId="{C3DDC323-0A38-404A-806F-08FBEBE5E825}" dt="2022-08-27T03:12:35.114" v="5443" actId="478"/>
          <ac:grpSpMkLst>
            <pc:docMk/>
            <pc:sldMk cId="1272941674" sldId="286"/>
            <ac:grpSpMk id="32" creationId="{67DC79BE-C0D7-1D8B-751F-FAC52BC97C41}"/>
          </ac:grpSpMkLst>
        </pc:grpChg>
        <pc:picChg chg="add mod">
          <ac:chgData name="Leandro Siqueira" userId="276e1ba83ca09e99" providerId="LiveId" clId="{C3DDC323-0A38-404A-806F-08FBEBE5E825}" dt="2022-08-27T03:17:15.091" v="5658" actId="1076"/>
          <ac:picMkLst>
            <pc:docMk/>
            <pc:sldMk cId="1272941674" sldId="286"/>
            <ac:picMk id="16" creationId="{A1D41CEE-CAA3-6C8C-2C6E-48F63960C6E4}"/>
          </ac:picMkLst>
        </pc:picChg>
        <pc:picChg chg="del">
          <ac:chgData name="Leandro Siqueira" userId="276e1ba83ca09e99" providerId="LiveId" clId="{C3DDC323-0A38-404A-806F-08FBEBE5E825}" dt="2022-08-27T03:11:53.772" v="5426" actId="478"/>
          <ac:picMkLst>
            <pc:docMk/>
            <pc:sldMk cId="1272941674" sldId="286"/>
            <ac:picMk id="37" creationId="{7362F9D6-6E2D-2554-E69D-80AD1B27B3C5}"/>
          </ac:picMkLst>
        </pc:picChg>
        <pc:picChg chg="del">
          <ac:chgData name="Leandro Siqueira" userId="276e1ba83ca09e99" providerId="LiveId" clId="{C3DDC323-0A38-404A-806F-08FBEBE5E825}" dt="2022-08-27T03:11:55.475" v="5427" actId="478"/>
          <ac:picMkLst>
            <pc:docMk/>
            <pc:sldMk cId="1272941674" sldId="286"/>
            <ac:picMk id="39" creationId="{3460F2AB-DF63-509B-5EB9-80491A96532A}"/>
          </ac:picMkLst>
        </pc:picChg>
      </pc:sldChg>
      <pc:sldChg chg="addSp delSp modSp add mod delAnim modAnim">
        <pc:chgData name="Leandro Siqueira" userId="276e1ba83ca09e99" providerId="LiveId" clId="{C3DDC323-0A38-404A-806F-08FBEBE5E825}" dt="2022-08-27T11:19:20.134" v="7173"/>
        <pc:sldMkLst>
          <pc:docMk/>
          <pc:sldMk cId="295536054" sldId="287"/>
        </pc:sldMkLst>
        <pc:spChg chg="del mod">
          <ac:chgData name="Leandro Siqueira" userId="276e1ba83ca09e99" providerId="LiveId" clId="{C3DDC323-0A38-404A-806F-08FBEBE5E825}" dt="2022-08-27T03:18:29.846" v="5682" actId="478"/>
          <ac:spMkLst>
            <pc:docMk/>
            <pc:sldMk cId="295536054" sldId="287"/>
            <ac:spMk id="4" creationId="{3E80424E-F07A-77F0-EA6F-F3973973A585}"/>
          </ac:spMkLst>
        </pc:spChg>
        <pc:spChg chg="mod">
          <ac:chgData name="Leandro Siqueira" userId="276e1ba83ca09e99" providerId="LiveId" clId="{C3DDC323-0A38-404A-806F-08FBEBE5E825}" dt="2022-08-27T03:19:40.943" v="5695" actId="1076"/>
          <ac:spMkLst>
            <pc:docMk/>
            <pc:sldMk cId="295536054" sldId="287"/>
            <ac:spMk id="5" creationId="{499F0EF1-D324-BC47-1C9B-C3C892F3118F}"/>
          </ac:spMkLst>
        </pc:spChg>
        <pc:spChg chg="mod">
          <ac:chgData name="Leandro Siqueira" userId="276e1ba83ca09e99" providerId="LiveId" clId="{C3DDC323-0A38-404A-806F-08FBEBE5E825}" dt="2022-08-27T03:19:40.943" v="5695" actId="1076"/>
          <ac:spMkLst>
            <pc:docMk/>
            <pc:sldMk cId="295536054" sldId="287"/>
            <ac:spMk id="6" creationId="{BA50FA87-6FB3-7BC6-B859-779DCBD0D5B8}"/>
          </ac:spMkLst>
        </pc:spChg>
        <pc:spChg chg="mod">
          <ac:chgData name="Leandro Siqueira" userId="276e1ba83ca09e99" providerId="LiveId" clId="{C3DDC323-0A38-404A-806F-08FBEBE5E825}" dt="2022-08-27T04:12:48.817" v="6323" actId="20577"/>
          <ac:spMkLst>
            <pc:docMk/>
            <pc:sldMk cId="295536054" sldId="287"/>
            <ac:spMk id="7" creationId="{04ABD84C-184E-8961-90E8-75999ECF5BBB}"/>
          </ac:spMkLst>
        </pc:spChg>
        <pc:spChg chg="mod">
          <ac:chgData name="Leandro Siqueira" userId="276e1ba83ca09e99" providerId="LiveId" clId="{C3DDC323-0A38-404A-806F-08FBEBE5E825}" dt="2022-08-27T03:19:40.943" v="5695" actId="1076"/>
          <ac:spMkLst>
            <pc:docMk/>
            <pc:sldMk cId="295536054" sldId="287"/>
            <ac:spMk id="9" creationId="{C0AD6FC9-7DC2-7909-A512-4AC1DD91086C}"/>
          </ac:spMkLst>
        </pc:spChg>
        <pc:spChg chg="mod">
          <ac:chgData name="Leandro Siqueira" userId="276e1ba83ca09e99" providerId="LiveId" clId="{C3DDC323-0A38-404A-806F-08FBEBE5E825}" dt="2022-08-27T03:19:53.722" v="5696" actId="164"/>
          <ac:spMkLst>
            <pc:docMk/>
            <pc:sldMk cId="295536054" sldId="287"/>
            <ac:spMk id="10" creationId="{EC4F8F07-D382-35E2-2408-D05DAE2CE85E}"/>
          </ac:spMkLst>
        </pc:spChg>
        <pc:spChg chg="add mod">
          <ac:chgData name="Leandro Siqueira" userId="276e1ba83ca09e99" providerId="LiveId" clId="{C3DDC323-0A38-404A-806F-08FBEBE5E825}" dt="2022-08-27T03:22:19.174" v="5755" actId="1076"/>
          <ac:spMkLst>
            <pc:docMk/>
            <pc:sldMk cId="295536054" sldId="287"/>
            <ac:spMk id="11" creationId="{16A137D7-6476-1CE8-74DE-E5C01B92C8A4}"/>
          </ac:spMkLst>
        </pc:spChg>
        <pc:spChg chg="mod">
          <ac:chgData name="Leandro Siqueira" userId="276e1ba83ca09e99" providerId="LiveId" clId="{C3DDC323-0A38-404A-806F-08FBEBE5E825}" dt="2022-08-27T03:19:40.943" v="5695" actId="1076"/>
          <ac:spMkLst>
            <pc:docMk/>
            <pc:sldMk cId="295536054" sldId="287"/>
            <ac:spMk id="12" creationId="{F4594E3B-C7E4-9D7F-677E-56BEEDEB8A8B}"/>
          </ac:spMkLst>
        </pc:spChg>
        <pc:spChg chg="mod">
          <ac:chgData name="Leandro Siqueira" userId="276e1ba83ca09e99" providerId="LiveId" clId="{C3DDC323-0A38-404A-806F-08FBEBE5E825}" dt="2022-08-27T03:19:40.943" v="5695" actId="1076"/>
          <ac:spMkLst>
            <pc:docMk/>
            <pc:sldMk cId="295536054" sldId="287"/>
            <ac:spMk id="14" creationId="{0A5B3D86-B9F1-5492-9259-00CD8511A02F}"/>
          </ac:spMkLst>
        </pc:spChg>
        <pc:grpChg chg="add mod">
          <ac:chgData name="Leandro Siqueira" userId="276e1ba83ca09e99" providerId="LiveId" clId="{C3DDC323-0A38-404A-806F-08FBEBE5E825}" dt="2022-08-27T03:20:48.176" v="5705" actId="1076"/>
          <ac:grpSpMkLst>
            <pc:docMk/>
            <pc:sldMk cId="295536054" sldId="287"/>
            <ac:grpSpMk id="8" creationId="{4E654A09-6743-98FF-E333-AB587988E6DD}"/>
          </ac:grpSpMkLst>
        </pc:grpChg>
        <pc:picChg chg="add mod">
          <ac:chgData name="Leandro Siqueira" userId="276e1ba83ca09e99" providerId="LiveId" clId="{C3DDC323-0A38-404A-806F-08FBEBE5E825}" dt="2022-08-27T03:19:40.943" v="5695" actId="1076"/>
          <ac:picMkLst>
            <pc:docMk/>
            <pc:sldMk cId="295536054" sldId="287"/>
            <ac:picMk id="3" creationId="{9CF83A45-C771-507C-33C0-3749797C7EA7}"/>
          </ac:picMkLst>
        </pc:picChg>
        <pc:picChg chg="del">
          <ac:chgData name="Leandro Siqueira" userId="276e1ba83ca09e99" providerId="LiveId" clId="{C3DDC323-0A38-404A-806F-08FBEBE5E825}" dt="2022-08-27T03:17:29.034" v="5660" actId="478"/>
          <ac:picMkLst>
            <pc:docMk/>
            <pc:sldMk cId="295536054" sldId="287"/>
            <ac:picMk id="16" creationId="{A1D41CEE-CAA3-6C8C-2C6E-48F63960C6E4}"/>
          </ac:picMkLst>
        </pc:picChg>
        <pc:cxnChg chg="add mod">
          <ac:chgData name="Leandro Siqueira" userId="276e1ba83ca09e99" providerId="LiveId" clId="{C3DDC323-0A38-404A-806F-08FBEBE5E825}" dt="2022-08-27T03:19:40.943" v="5695" actId="1076"/>
          <ac:cxnSpMkLst>
            <pc:docMk/>
            <pc:sldMk cId="295536054" sldId="287"/>
            <ac:cxnSpMk id="2" creationId="{5780C47B-1597-3530-F9F6-4F4BE6A1C933}"/>
          </ac:cxnSpMkLst>
        </pc:cxnChg>
      </pc:sldChg>
      <pc:sldChg chg="add del">
        <pc:chgData name="Leandro Siqueira" userId="276e1ba83ca09e99" providerId="LiveId" clId="{C3DDC323-0A38-404A-806F-08FBEBE5E825}" dt="2022-08-27T03:11:42.958" v="5424" actId="2696"/>
        <pc:sldMkLst>
          <pc:docMk/>
          <pc:sldMk cId="1609736788" sldId="287"/>
        </pc:sldMkLst>
      </pc:sldChg>
      <pc:sldChg chg="addSp delSp modSp add del mod ord addAnim delAnim">
        <pc:chgData name="Leandro Siqueira" userId="276e1ba83ca09e99" providerId="LiveId" clId="{C3DDC323-0A38-404A-806F-08FBEBE5E825}" dt="2022-08-27T03:44:18.735" v="5944" actId="2696"/>
        <pc:sldMkLst>
          <pc:docMk/>
          <pc:sldMk cId="3709038600" sldId="288"/>
        </pc:sldMkLst>
        <pc:spChg chg="del mod topLvl">
          <ac:chgData name="Leandro Siqueira" userId="276e1ba83ca09e99" providerId="LiveId" clId="{C3DDC323-0A38-404A-806F-08FBEBE5E825}" dt="2022-08-27T03:29:33.198" v="5901" actId="478"/>
          <ac:spMkLst>
            <pc:docMk/>
            <pc:sldMk cId="3709038600" sldId="288"/>
            <ac:spMk id="2" creationId="{6919E1FB-6486-9332-944A-BA2F374AC61E}"/>
          </ac:spMkLst>
        </pc:spChg>
        <pc:spChg chg="del mod topLvl">
          <ac:chgData name="Leandro Siqueira" userId="276e1ba83ca09e99" providerId="LiveId" clId="{C3DDC323-0A38-404A-806F-08FBEBE5E825}" dt="2022-08-27T03:29:48.743" v="5908" actId="478"/>
          <ac:spMkLst>
            <pc:docMk/>
            <pc:sldMk cId="3709038600" sldId="288"/>
            <ac:spMk id="3" creationId="{D225F495-D505-5ACC-EF88-018C8DF4DB26}"/>
          </ac:spMkLst>
        </pc:spChg>
        <pc:spChg chg="add del mod topLvl">
          <ac:chgData name="Leandro Siqueira" userId="276e1ba83ca09e99" providerId="LiveId" clId="{C3DDC323-0A38-404A-806F-08FBEBE5E825}" dt="2022-08-27T03:29:36.865" v="5903" actId="478"/>
          <ac:spMkLst>
            <pc:docMk/>
            <pc:sldMk cId="3709038600" sldId="288"/>
            <ac:spMk id="4" creationId="{1CEF0C82-3D42-90BA-2F26-5015406699FB}"/>
          </ac:spMkLst>
        </pc:spChg>
        <pc:spChg chg="add del mod topLvl">
          <ac:chgData name="Leandro Siqueira" userId="276e1ba83ca09e99" providerId="LiveId" clId="{C3DDC323-0A38-404A-806F-08FBEBE5E825}" dt="2022-08-27T03:25:36.811" v="5846" actId="478"/>
          <ac:spMkLst>
            <pc:docMk/>
            <pc:sldMk cId="3709038600" sldId="288"/>
            <ac:spMk id="6" creationId="{0705F0B4-C63D-6E91-8296-4F4C8D1EEA2D}"/>
          </ac:spMkLst>
        </pc:spChg>
        <pc:spChg chg="del mod topLvl">
          <ac:chgData name="Leandro Siqueira" userId="276e1ba83ca09e99" providerId="LiveId" clId="{C3DDC323-0A38-404A-806F-08FBEBE5E825}" dt="2022-08-27T03:29:31.684" v="5900" actId="478"/>
          <ac:spMkLst>
            <pc:docMk/>
            <pc:sldMk cId="3709038600" sldId="288"/>
            <ac:spMk id="8" creationId="{20A5723F-7A99-4986-6618-2C7014869AF6}"/>
          </ac:spMkLst>
        </pc:spChg>
        <pc:spChg chg="add del mod topLvl">
          <ac:chgData name="Leandro Siqueira" userId="276e1ba83ca09e99" providerId="LiveId" clId="{C3DDC323-0A38-404A-806F-08FBEBE5E825}" dt="2022-08-27T03:29:51.112" v="5910" actId="478"/>
          <ac:spMkLst>
            <pc:docMk/>
            <pc:sldMk cId="3709038600" sldId="288"/>
            <ac:spMk id="9" creationId="{FFC9CD8A-BBB3-EC98-89AC-6B2227D79C55}"/>
          </ac:spMkLst>
        </pc:spChg>
        <pc:spChg chg="mod">
          <ac:chgData name="Leandro Siqueira" userId="276e1ba83ca09e99" providerId="LiveId" clId="{C3DDC323-0A38-404A-806F-08FBEBE5E825}" dt="2022-08-27T03:26:11.964" v="5859"/>
          <ac:spMkLst>
            <pc:docMk/>
            <pc:sldMk cId="3709038600" sldId="288"/>
            <ac:spMk id="12" creationId="{6E197C0E-9FED-9C92-6142-2205D5315951}"/>
          </ac:spMkLst>
        </pc:spChg>
        <pc:spChg chg="mod">
          <ac:chgData name="Leandro Siqueira" userId="276e1ba83ca09e99" providerId="LiveId" clId="{C3DDC323-0A38-404A-806F-08FBEBE5E825}" dt="2022-08-27T03:26:11.964" v="5859"/>
          <ac:spMkLst>
            <pc:docMk/>
            <pc:sldMk cId="3709038600" sldId="288"/>
            <ac:spMk id="14" creationId="{B524FF60-7B56-309D-AE04-9EBC122033C7}"/>
          </ac:spMkLst>
        </pc:spChg>
        <pc:spChg chg="del mod topLvl">
          <ac:chgData name="Leandro Siqueira" userId="276e1ba83ca09e99" providerId="LiveId" clId="{C3DDC323-0A38-404A-806F-08FBEBE5E825}" dt="2022-08-27T03:29:39.869" v="5904" actId="478"/>
          <ac:spMkLst>
            <pc:docMk/>
            <pc:sldMk cId="3709038600" sldId="288"/>
            <ac:spMk id="17" creationId="{733CDFF7-F012-37D4-930A-D896E9234DFD}"/>
          </ac:spMkLst>
        </pc:spChg>
        <pc:spChg chg="del mod topLvl">
          <ac:chgData name="Leandro Siqueira" userId="276e1ba83ca09e99" providerId="LiveId" clId="{C3DDC323-0A38-404A-806F-08FBEBE5E825}" dt="2022-08-27T03:29:54.193" v="5911" actId="478"/>
          <ac:spMkLst>
            <pc:docMk/>
            <pc:sldMk cId="3709038600" sldId="288"/>
            <ac:spMk id="18" creationId="{9C1E3A7C-1C93-C941-056A-D48B83AEC437}"/>
          </ac:spMkLst>
        </pc:spChg>
        <pc:spChg chg="mod">
          <ac:chgData name="Leandro Siqueira" userId="276e1ba83ca09e99" providerId="LiveId" clId="{C3DDC323-0A38-404A-806F-08FBEBE5E825}" dt="2022-08-27T03:27:00.182" v="5871"/>
          <ac:spMkLst>
            <pc:docMk/>
            <pc:sldMk cId="3709038600" sldId="288"/>
            <ac:spMk id="20" creationId="{0C84358F-0717-5FB4-D3F0-BF0972CF86FD}"/>
          </ac:spMkLst>
        </pc:spChg>
        <pc:spChg chg="mod">
          <ac:chgData name="Leandro Siqueira" userId="276e1ba83ca09e99" providerId="LiveId" clId="{C3DDC323-0A38-404A-806F-08FBEBE5E825}" dt="2022-08-27T03:31:37.303" v="5932" actId="20577"/>
          <ac:spMkLst>
            <pc:docMk/>
            <pc:sldMk cId="3709038600" sldId="288"/>
            <ac:spMk id="21" creationId="{BDFC3458-34EC-EE9C-2546-B9004F0D5759}"/>
          </ac:spMkLst>
        </pc:spChg>
        <pc:spChg chg="del mod topLvl">
          <ac:chgData name="Leandro Siqueira" userId="276e1ba83ca09e99" providerId="LiveId" clId="{C3DDC323-0A38-404A-806F-08FBEBE5E825}" dt="2022-08-27T03:29:41.287" v="5905" actId="478"/>
          <ac:spMkLst>
            <pc:docMk/>
            <pc:sldMk cId="3709038600" sldId="288"/>
            <ac:spMk id="29" creationId="{D7A545D6-3B45-9590-2EF7-9E065A84E822}"/>
          </ac:spMkLst>
        </pc:spChg>
        <pc:spChg chg="del mod topLvl">
          <ac:chgData name="Leandro Siqueira" userId="276e1ba83ca09e99" providerId="LiveId" clId="{C3DDC323-0A38-404A-806F-08FBEBE5E825}" dt="2022-08-27T03:29:42.709" v="5906" actId="478"/>
          <ac:spMkLst>
            <pc:docMk/>
            <pc:sldMk cId="3709038600" sldId="288"/>
            <ac:spMk id="30" creationId="{7322FDAF-9AAC-6F98-498F-C293117C5E71}"/>
          </ac:spMkLst>
        </pc:spChg>
        <pc:spChg chg="del mod topLvl">
          <ac:chgData name="Leandro Siqueira" userId="276e1ba83ca09e99" providerId="LiveId" clId="{C3DDC323-0A38-404A-806F-08FBEBE5E825}" dt="2022-08-27T03:30:18.490" v="5917" actId="478"/>
          <ac:spMkLst>
            <pc:docMk/>
            <pc:sldMk cId="3709038600" sldId="288"/>
            <ac:spMk id="31" creationId="{41953F05-A4A1-E5E0-8125-637753F02278}"/>
          </ac:spMkLst>
        </pc:spChg>
        <pc:spChg chg="mod topLvl">
          <ac:chgData name="Leandro Siqueira" userId="276e1ba83ca09e99" providerId="LiveId" clId="{C3DDC323-0A38-404A-806F-08FBEBE5E825}" dt="2022-08-27T03:28:41.123" v="5889" actId="164"/>
          <ac:spMkLst>
            <pc:docMk/>
            <pc:sldMk cId="3709038600" sldId="288"/>
            <ac:spMk id="33" creationId="{068D3DCE-E190-36F5-7DE6-07DF1E0E0092}"/>
          </ac:spMkLst>
        </pc:spChg>
        <pc:spChg chg="mod topLvl">
          <ac:chgData name="Leandro Siqueira" userId="276e1ba83ca09e99" providerId="LiveId" clId="{C3DDC323-0A38-404A-806F-08FBEBE5E825}" dt="2022-08-27T03:31:29.429" v="5928" actId="20577"/>
          <ac:spMkLst>
            <pc:docMk/>
            <pc:sldMk cId="3709038600" sldId="288"/>
            <ac:spMk id="34" creationId="{1A192AF9-53D5-F418-A320-C6232BE6D68D}"/>
          </ac:spMkLst>
        </pc:spChg>
        <pc:spChg chg="mod topLvl">
          <ac:chgData name="Leandro Siqueira" userId="276e1ba83ca09e99" providerId="LiveId" clId="{C3DDC323-0A38-404A-806F-08FBEBE5E825}" dt="2022-08-27T03:30:55.392" v="5921" actId="164"/>
          <ac:spMkLst>
            <pc:docMk/>
            <pc:sldMk cId="3709038600" sldId="288"/>
            <ac:spMk id="35" creationId="{2728930A-6F86-9FCE-96B9-3C6BA86F6059}"/>
          </ac:spMkLst>
        </pc:spChg>
        <pc:spChg chg="mod topLvl">
          <ac:chgData name="Leandro Siqueira" userId="276e1ba83ca09e99" providerId="LiveId" clId="{C3DDC323-0A38-404A-806F-08FBEBE5E825}" dt="2022-08-27T03:31:17.106" v="5926" actId="1076"/>
          <ac:spMkLst>
            <pc:docMk/>
            <pc:sldMk cId="3709038600" sldId="288"/>
            <ac:spMk id="36" creationId="{CD820432-36F9-2598-0F42-FF9CF0C306E9}"/>
          </ac:spMkLst>
        </pc:spChg>
        <pc:spChg chg="del mod">
          <ac:chgData name="Leandro Siqueira" userId="276e1ba83ca09e99" providerId="LiveId" clId="{C3DDC323-0A38-404A-806F-08FBEBE5E825}" dt="2022-08-27T03:23:33.956" v="5798" actId="478"/>
          <ac:spMkLst>
            <pc:docMk/>
            <pc:sldMk cId="3709038600" sldId="288"/>
            <ac:spMk id="38" creationId="{8894D504-8ED7-3A10-77AA-054226D41373}"/>
          </ac:spMkLst>
        </pc:spChg>
        <pc:spChg chg="add del mod">
          <ac:chgData name="Leandro Siqueira" userId="276e1ba83ca09e99" providerId="LiveId" clId="{C3DDC323-0A38-404A-806F-08FBEBE5E825}" dt="2022-08-27T03:23:32.306" v="5797" actId="478"/>
          <ac:spMkLst>
            <pc:docMk/>
            <pc:sldMk cId="3709038600" sldId="288"/>
            <ac:spMk id="40" creationId="{F99BFD44-0834-6495-8963-4614F7194BBB}"/>
          </ac:spMkLst>
        </pc:spChg>
        <pc:spChg chg="mod">
          <ac:chgData name="Leandro Siqueira" userId="276e1ba83ca09e99" providerId="LiveId" clId="{C3DDC323-0A38-404A-806F-08FBEBE5E825}" dt="2022-08-27T03:31:02.566" v="5923"/>
          <ac:spMkLst>
            <pc:docMk/>
            <pc:sldMk cId="3709038600" sldId="288"/>
            <ac:spMk id="49" creationId="{E47F9D84-7EE7-E7D7-085F-E681E8F1FDE3}"/>
          </ac:spMkLst>
        </pc:spChg>
        <pc:spChg chg="mod">
          <ac:chgData name="Leandro Siqueira" userId="276e1ba83ca09e99" providerId="LiveId" clId="{C3DDC323-0A38-404A-806F-08FBEBE5E825}" dt="2022-08-27T03:31:02.566" v="5923"/>
          <ac:spMkLst>
            <pc:docMk/>
            <pc:sldMk cId="3709038600" sldId="288"/>
            <ac:spMk id="54" creationId="{01EDABDC-359A-D584-5042-672D0EB64B25}"/>
          </ac:spMkLst>
        </pc:spChg>
        <pc:spChg chg="mod">
          <ac:chgData name="Leandro Siqueira" userId="276e1ba83ca09e99" providerId="LiveId" clId="{C3DDC323-0A38-404A-806F-08FBEBE5E825}" dt="2022-08-27T03:31:41.103" v="5934" actId="20577"/>
          <ac:spMkLst>
            <pc:docMk/>
            <pc:sldMk cId="3709038600" sldId="288"/>
            <ac:spMk id="55" creationId="{59EEA7BD-3D94-3796-72FA-82BF275258FD}"/>
          </ac:spMkLst>
        </pc:spChg>
        <pc:spChg chg="mod">
          <ac:chgData name="Leandro Siqueira" userId="276e1ba83ca09e99" providerId="LiveId" clId="{C3DDC323-0A38-404A-806F-08FBEBE5E825}" dt="2022-08-27T03:31:02.566" v="5923"/>
          <ac:spMkLst>
            <pc:docMk/>
            <pc:sldMk cId="3709038600" sldId="288"/>
            <ac:spMk id="56" creationId="{F6C53CC8-4174-61B3-F7E4-BBB672AC8A3C}"/>
          </ac:spMkLst>
        </pc:spChg>
        <pc:spChg chg="mod">
          <ac:chgData name="Leandro Siqueira" userId="276e1ba83ca09e99" providerId="LiveId" clId="{C3DDC323-0A38-404A-806F-08FBEBE5E825}" dt="2022-08-27T03:31:32.942" v="5930" actId="20577"/>
          <ac:spMkLst>
            <pc:docMk/>
            <pc:sldMk cId="3709038600" sldId="288"/>
            <ac:spMk id="57" creationId="{4733D95E-070A-F821-E5CD-A75B88393CF3}"/>
          </ac:spMkLst>
        </pc:spChg>
        <pc:spChg chg="mod">
          <ac:chgData name="Leandro Siqueira" userId="276e1ba83ca09e99" providerId="LiveId" clId="{C3DDC323-0A38-404A-806F-08FBEBE5E825}" dt="2022-08-27T03:31:07.976" v="5925"/>
          <ac:spMkLst>
            <pc:docMk/>
            <pc:sldMk cId="3709038600" sldId="288"/>
            <ac:spMk id="59" creationId="{E73C50AC-6684-5715-922E-F3AD8B4482F7}"/>
          </ac:spMkLst>
        </pc:spChg>
        <pc:spChg chg="mod">
          <ac:chgData name="Leandro Siqueira" userId="276e1ba83ca09e99" providerId="LiveId" clId="{C3DDC323-0A38-404A-806F-08FBEBE5E825}" dt="2022-08-27T03:31:07.976" v="5925"/>
          <ac:spMkLst>
            <pc:docMk/>
            <pc:sldMk cId="3709038600" sldId="288"/>
            <ac:spMk id="64" creationId="{F34E7F34-F83B-3A20-1D5E-721B6F9F82D6}"/>
          </ac:spMkLst>
        </pc:spChg>
        <pc:spChg chg="mod">
          <ac:chgData name="Leandro Siqueira" userId="276e1ba83ca09e99" providerId="LiveId" clId="{C3DDC323-0A38-404A-806F-08FBEBE5E825}" dt="2022-08-27T03:31:07.976" v="5925"/>
          <ac:spMkLst>
            <pc:docMk/>
            <pc:sldMk cId="3709038600" sldId="288"/>
            <ac:spMk id="65" creationId="{B406D0F1-BB35-E22B-B699-2DFEB1C34304}"/>
          </ac:spMkLst>
        </pc:spChg>
        <pc:spChg chg="mod">
          <ac:chgData name="Leandro Siqueira" userId="276e1ba83ca09e99" providerId="LiveId" clId="{C3DDC323-0A38-404A-806F-08FBEBE5E825}" dt="2022-08-27T03:31:07.976" v="5925"/>
          <ac:spMkLst>
            <pc:docMk/>
            <pc:sldMk cId="3709038600" sldId="288"/>
            <ac:spMk id="66" creationId="{6FA4A636-3163-EE6A-12FE-E7DDEF03CE1B}"/>
          </ac:spMkLst>
        </pc:spChg>
        <pc:spChg chg="mod">
          <ac:chgData name="Leandro Siqueira" userId="276e1ba83ca09e99" providerId="LiveId" clId="{C3DDC323-0A38-404A-806F-08FBEBE5E825}" dt="2022-08-27T03:31:07.976" v="5925"/>
          <ac:spMkLst>
            <pc:docMk/>
            <pc:sldMk cId="3709038600" sldId="288"/>
            <ac:spMk id="67" creationId="{14255514-B39F-E3FE-80E7-1EEDA518AB95}"/>
          </ac:spMkLst>
        </pc:spChg>
        <pc:grpChg chg="add del mod">
          <ac:chgData name="Leandro Siqueira" userId="276e1ba83ca09e99" providerId="LiveId" clId="{C3DDC323-0A38-404A-806F-08FBEBE5E825}" dt="2022-08-27T03:25:36.811" v="5846" actId="478"/>
          <ac:grpSpMkLst>
            <pc:docMk/>
            <pc:sldMk cId="3709038600" sldId="288"/>
            <ac:grpSpMk id="7" creationId="{453A7ABE-188C-2C6C-F8CC-EFE6A41C5D3F}"/>
          </ac:grpSpMkLst>
        </pc:grpChg>
        <pc:grpChg chg="add del mod">
          <ac:chgData name="Leandro Siqueira" userId="276e1ba83ca09e99" providerId="LiveId" clId="{C3DDC323-0A38-404A-806F-08FBEBE5E825}" dt="2022-08-27T03:29:36.865" v="5903" actId="478"/>
          <ac:grpSpMkLst>
            <pc:docMk/>
            <pc:sldMk cId="3709038600" sldId="288"/>
            <ac:grpSpMk id="10" creationId="{CD9CDFC9-F0A8-F913-3BDA-21B23A16CD10}"/>
          </ac:grpSpMkLst>
        </pc:grpChg>
        <pc:grpChg chg="add del mod">
          <ac:chgData name="Leandro Siqueira" userId="276e1ba83ca09e99" providerId="LiveId" clId="{C3DDC323-0A38-404A-806F-08FBEBE5E825}" dt="2022-08-27T03:26:18.521" v="5861" actId="478"/>
          <ac:grpSpMkLst>
            <pc:docMk/>
            <pc:sldMk cId="3709038600" sldId="288"/>
            <ac:grpSpMk id="11" creationId="{E13A41C1-D351-C6E2-220E-E54F472C063A}"/>
          </ac:grpSpMkLst>
        </pc:grpChg>
        <pc:grpChg chg="del mod">
          <ac:chgData name="Leandro Siqueira" userId="276e1ba83ca09e99" providerId="LiveId" clId="{C3DDC323-0A38-404A-806F-08FBEBE5E825}" dt="2022-08-27T03:28:20.136" v="5885" actId="165"/>
          <ac:grpSpMkLst>
            <pc:docMk/>
            <pc:sldMk cId="3709038600" sldId="288"/>
            <ac:grpSpMk id="13" creationId="{812872EE-18CC-5DEC-3F66-7A2D17868C63}"/>
          </ac:grpSpMkLst>
        </pc:grpChg>
        <pc:grpChg chg="add del mod">
          <ac:chgData name="Leandro Siqueira" userId="276e1ba83ca09e99" providerId="LiveId" clId="{C3DDC323-0A38-404A-806F-08FBEBE5E825}" dt="2022-08-27T03:29:39.869" v="5904" actId="478"/>
          <ac:grpSpMkLst>
            <pc:docMk/>
            <pc:sldMk cId="3709038600" sldId="288"/>
            <ac:grpSpMk id="16" creationId="{D8660AA6-0A39-E737-F7C3-158EE2C3E11A}"/>
          </ac:grpSpMkLst>
        </pc:grpChg>
        <pc:grpChg chg="add mod">
          <ac:chgData name="Leandro Siqueira" userId="276e1ba83ca09e99" providerId="LiveId" clId="{C3DDC323-0A38-404A-806F-08FBEBE5E825}" dt="2022-08-27T03:29:16.217" v="5892" actId="164"/>
          <ac:grpSpMkLst>
            <pc:docMk/>
            <pc:sldMk cId="3709038600" sldId="288"/>
            <ac:grpSpMk id="19" creationId="{53EE6ABA-9D2E-E611-BB62-B69CFAEDF8CA}"/>
          </ac:grpSpMkLst>
        </pc:grpChg>
        <pc:grpChg chg="add del mod">
          <ac:chgData name="Leandro Siqueira" userId="276e1ba83ca09e99" providerId="LiveId" clId="{C3DDC323-0A38-404A-806F-08FBEBE5E825}" dt="2022-08-27T03:29:31.684" v="5900" actId="478"/>
          <ac:grpSpMkLst>
            <pc:docMk/>
            <pc:sldMk cId="3709038600" sldId="288"/>
            <ac:grpSpMk id="26" creationId="{786F44A9-AD0B-E88D-53EB-1B0619F84AB6}"/>
          </ac:grpSpMkLst>
        </pc:grpChg>
        <pc:grpChg chg="add del mod">
          <ac:chgData name="Leandro Siqueira" userId="276e1ba83ca09e99" providerId="LiveId" clId="{C3DDC323-0A38-404A-806F-08FBEBE5E825}" dt="2022-08-27T03:29:41.287" v="5905" actId="478"/>
          <ac:grpSpMkLst>
            <pc:docMk/>
            <pc:sldMk cId="3709038600" sldId="288"/>
            <ac:grpSpMk id="27" creationId="{AFB3D5E4-4476-E8C4-C773-C7B073B1C47A}"/>
          </ac:grpSpMkLst>
        </pc:grpChg>
        <pc:grpChg chg="del mod">
          <ac:chgData name="Leandro Siqueira" userId="276e1ba83ca09e99" providerId="LiveId" clId="{C3DDC323-0A38-404A-806F-08FBEBE5E825}" dt="2022-08-27T03:28:15.758" v="5884" actId="165"/>
          <ac:grpSpMkLst>
            <pc:docMk/>
            <pc:sldMk cId="3709038600" sldId="288"/>
            <ac:grpSpMk id="28" creationId="{DB5F36FD-CE86-7B68-0EA4-DB57DC36D9D9}"/>
          </ac:grpSpMkLst>
        </pc:grpChg>
        <pc:grpChg chg="del mod">
          <ac:chgData name="Leandro Siqueira" userId="276e1ba83ca09e99" providerId="LiveId" clId="{C3DDC323-0A38-404A-806F-08FBEBE5E825}" dt="2022-08-27T03:28:05.567" v="5883" actId="165"/>
          <ac:grpSpMkLst>
            <pc:docMk/>
            <pc:sldMk cId="3709038600" sldId="288"/>
            <ac:grpSpMk id="32" creationId="{67DC79BE-C0D7-1D8B-751F-FAC52BC97C41}"/>
          </ac:grpSpMkLst>
        </pc:grpChg>
        <pc:grpChg chg="add mod">
          <ac:chgData name="Leandro Siqueira" userId="276e1ba83ca09e99" providerId="LiveId" clId="{C3DDC323-0A38-404A-806F-08FBEBE5E825}" dt="2022-08-27T03:29:16.217" v="5892" actId="164"/>
          <ac:grpSpMkLst>
            <pc:docMk/>
            <pc:sldMk cId="3709038600" sldId="288"/>
            <ac:grpSpMk id="44" creationId="{5DF64278-477C-2C62-348B-9F701C22CD9C}"/>
          </ac:grpSpMkLst>
        </pc:grpChg>
        <pc:grpChg chg="add mod">
          <ac:chgData name="Leandro Siqueira" userId="276e1ba83ca09e99" providerId="LiveId" clId="{C3DDC323-0A38-404A-806F-08FBEBE5E825}" dt="2022-08-27T03:30:55.392" v="5921" actId="164"/>
          <ac:grpSpMkLst>
            <pc:docMk/>
            <pc:sldMk cId="3709038600" sldId="288"/>
            <ac:grpSpMk id="45" creationId="{DBA64073-AAB1-7A53-2DEE-BBA3EA3AF805}"/>
          </ac:grpSpMkLst>
        </pc:grpChg>
        <pc:grpChg chg="add mod">
          <ac:chgData name="Leandro Siqueira" userId="276e1ba83ca09e99" providerId="LiveId" clId="{C3DDC323-0A38-404A-806F-08FBEBE5E825}" dt="2022-08-27T03:31:00.036" v="5922" actId="1076"/>
          <ac:grpSpMkLst>
            <pc:docMk/>
            <pc:sldMk cId="3709038600" sldId="288"/>
            <ac:grpSpMk id="47" creationId="{90269186-A677-48EC-118C-2D97EBACC3D2}"/>
          </ac:grpSpMkLst>
        </pc:grpChg>
        <pc:grpChg chg="add mod">
          <ac:chgData name="Leandro Siqueira" userId="276e1ba83ca09e99" providerId="LiveId" clId="{C3DDC323-0A38-404A-806F-08FBEBE5E825}" dt="2022-08-27T03:31:07.477" v="5924" actId="1076"/>
          <ac:grpSpMkLst>
            <pc:docMk/>
            <pc:sldMk cId="3709038600" sldId="288"/>
            <ac:grpSpMk id="48" creationId="{5926450F-B054-1829-8E01-6A6EA5982047}"/>
          </ac:grpSpMkLst>
        </pc:grpChg>
        <pc:grpChg chg="mod">
          <ac:chgData name="Leandro Siqueira" userId="276e1ba83ca09e99" providerId="LiveId" clId="{C3DDC323-0A38-404A-806F-08FBEBE5E825}" dt="2022-08-27T03:31:02.566" v="5923"/>
          <ac:grpSpMkLst>
            <pc:docMk/>
            <pc:sldMk cId="3709038600" sldId="288"/>
            <ac:grpSpMk id="50" creationId="{17E1FE8D-8A33-7177-6FB4-2C30D9F9782A}"/>
          </ac:grpSpMkLst>
        </pc:grpChg>
        <pc:grpChg chg="mod">
          <ac:chgData name="Leandro Siqueira" userId="276e1ba83ca09e99" providerId="LiveId" clId="{C3DDC323-0A38-404A-806F-08FBEBE5E825}" dt="2022-08-27T03:31:02.566" v="5923"/>
          <ac:grpSpMkLst>
            <pc:docMk/>
            <pc:sldMk cId="3709038600" sldId="288"/>
            <ac:grpSpMk id="51" creationId="{E1B523EF-49E3-62C3-0AAB-0F025E56667D}"/>
          </ac:grpSpMkLst>
        </pc:grpChg>
        <pc:grpChg chg="mod">
          <ac:chgData name="Leandro Siqueira" userId="276e1ba83ca09e99" providerId="LiveId" clId="{C3DDC323-0A38-404A-806F-08FBEBE5E825}" dt="2022-08-27T03:31:02.566" v="5923"/>
          <ac:grpSpMkLst>
            <pc:docMk/>
            <pc:sldMk cId="3709038600" sldId="288"/>
            <ac:grpSpMk id="52" creationId="{7725C13B-F7F8-81DD-9891-E183B4E15C89}"/>
          </ac:grpSpMkLst>
        </pc:grpChg>
        <pc:grpChg chg="add mod">
          <ac:chgData name="Leandro Siqueira" userId="276e1ba83ca09e99" providerId="LiveId" clId="{C3DDC323-0A38-404A-806F-08FBEBE5E825}" dt="2022-08-27T03:31:07.976" v="5925"/>
          <ac:grpSpMkLst>
            <pc:docMk/>
            <pc:sldMk cId="3709038600" sldId="288"/>
            <ac:grpSpMk id="58" creationId="{15D73802-A82A-616A-E6B7-62D7B577948E}"/>
          </ac:grpSpMkLst>
        </pc:grpChg>
        <pc:grpChg chg="mod">
          <ac:chgData name="Leandro Siqueira" userId="276e1ba83ca09e99" providerId="LiveId" clId="{C3DDC323-0A38-404A-806F-08FBEBE5E825}" dt="2022-08-27T03:31:07.976" v="5925"/>
          <ac:grpSpMkLst>
            <pc:docMk/>
            <pc:sldMk cId="3709038600" sldId="288"/>
            <ac:grpSpMk id="60" creationId="{2C9C8A27-A78C-BEB6-AD83-B82484DC01B5}"/>
          </ac:grpSpMkLst>
        </pc:grpChg>
        <pc:grpChg chg="mod">
          <ac:chgData name="Leandro Siqueira" userId="276e1ba83ca09e99" providerId="LiveId" clId="{C3DDC323-0A38-404A-806F-08FBEBE5E825}" dt="2022-08-27T03:31:07.976" v="5925"/>
          <ac:grpSpMkLst>
            <pc:docMk/>
            <pc:sldMk cId="3709038600" sldId="288"/>
            <ac:grpSpMk id="61" creationId="{7A4FA70C-0C8E-A297-06B5-F20694E5B8AB}"/>
          </ac:grpSpMkLst>
        </pc:grpChg>
        <pc:grpChg chg="mod">
          <ac:chgData name="Leandro Siqueira" userId="276e1ba83ca09e99" providerId="LiveId" clId="{C3DDC323-0A38-404A-806F-08FBEBE5E825}" dt="2022-08-27T03:31:07.976" v="5925"/>
          <ac:grpSpMkLst>
            <pc:docMk/>
            <pc:sldMk cId="3709038600" sldId="288"/>
            <ac:grpSpMk id="62" creationId="{6DFB45F0-70F2-8885-384C-98AA65091701}"/>
          </ac:grpSpMkLst>
        </pc:grpChg>
        <pc:picChg chg="del mod">
          <ac:chgData name="Leandro Siqueira" userId="276e1ba83ca09e99" providerId="LiveId" clId="{C3DDC323-0A38-404A-806F-08FBEBE5E825}" dt="2022-08-27T03:28:21.693" v="5886" actId="478"/>
          <ac:picMkLst>
            <pc:docMk/>
            <pc:sldMk cId="3709038600" sldId="288"/>
            <ac:picMk id="37" creationId="{7362F9D6-6E2D-2554-E69D-80AD1B27B3C5}"/>
          </ac:picMkLst>
        </pc:picChg>
        <pc:picChg chg="add del mod">
          <ac:chgData name="Leandro Siqueira" userId="276e1ba83ca09e99" providerId="LiveId" clId="{C3DDC323-0A38-404A-806F-08FBEBE5E825}" dt="2022-08-27T03:23:30.661" v="5796" actId="478"/>
          <ac:picMkLst>
            <pc:docMk/>
            <pc:sldMk cId="3709038600" sldId="288"/>
            <ac:picMk id="39" creationId="{3460F2AB-DF63-509B-5EB9-80491A96532A}"/>
          </ac:picMkLst>
        </pc:picChg>
        <pc:cxnChg chg="add del mod">
          <ac:chgData name="Leandro Siqueira" userId="276e1ba83ca09e99" providerId="LiveId" clId="{C3DDC323-0A38-404A-806F-08FBEBE5E825}" dt="2022-08-27T03:29:35.416" v="5902" actId="478"/>
          <ac:cxnSpMkLst>
            <pc:docMk/>
            <pc:sldMk cId="3709038600" sldId="288"/>
            <ac:cxnSpMk id="22" creationId="{C9C3FA57-57C8-1233-6903-4A2ED1541744}"/>
          </ac:cxnSpMkLst>
        </pc:cxnChg>
        <pc:cxnChg chg="add del mod">
          <ac:chgData name="Leandro Siqueira" userId="276e1ba83ca09e99" providerId="LiveId" clId="{C3DDC323-0A38-404A-806F-08FBEBE5E825}" dt="2022-08-27T03:29:44.325" v="5907" actId="478"/>
          <ac:cxnSpMkLst>
            <pc:docMk/>
            <pc:sldMk cId="3709038600" sldId="288"/>
            <ac:cxnSpMk id="24" creationId="{E01BDC34-F223-BA7C-F96A-3CCBBA98740C}"/>
          </ac:cxnSpMkLst>
        </pc:cxnChg>
        <pc:cxnChg chg="add mod">
          <ac:chgData name="Leandro Siqueira" userId="276e1ba83ca09e99" providerId="LiveId" clId="{C3DDC323-0A38-404A-806F-08FBEBE5E825}" dt="2022-08-27T03:30:37.584" v="5920" actId="1076"/>
          <ac:cxnSpMkLst>
            <pc:docMk/>
            <pc:sldMk cId="3709038600" sldId="288"/>
            <ac:cxnSpMk id="25" creationId="{A7DF20C8-B5BF-09F6-3265-0C8376135CF0}"/>
          </ac:cxnSpMkLst>
        </pc:cxnChg>
        <pc:cxnChg chg="mod">
          <ac:chgData name="Leandro Siqueira" userId="276e1ba83ca09e99" providerId="LiveId" clId="{C3DDC323-0A38-404A-806F-08FBEBE5E825}" dt="2022-08-27T03:31:02.566" v="5923"/>
          <ac:cxnSpMkLst>
            <pc:docMk/>
            <pc:sldMk cId="3709038600" sldId="288"/>
            <ac:cxnSpMk id="53" creationId="{11B9665B-B7F5-FD85-88EC-2FB438061B46}"/>
          </ac:cxnSpMkLst>
        </pc:cxnChg>
        <pc:cxnChg chg="mod">
          <ac:chgData name="Leandro Siqueira" userId="276e1ba83ca09e99" providerId="LiveId" clId="{C3DDC323-0A38-404A-806F-08FBEBE5E825}" dt="2022-08-27T03:31:07.976" v="5925"/>
          <ac:cxnSpMkLst>
            <pc:docMk/>
            <pc:sldMk cId="3709038600" sldId="288"/>
            <ac:cxnSpMk id="63" creationId="{AF1C272E-018E-65FC-F6E6-E8DADFF09B53}"/>
          </ac:cxnSpMkLst>
        </pc:cxnChg>
      </pc:sldChg>
      <pc:sldChg chg="modSp add mod ord modAnim">
        <pc:chgData name="Leandro Siqueira" userId="276e1ba83ca09e99" providerId="LiveId" clId="{C3DDC323-0A38-404A-806F-08FBEBE5E825}" dt="2022-08-27T11:19:53.986" v="7175"/>
        <pc:sldMkLst>
          <pc:docMk/>
          <pc:sldMk cId="575875338" sldId="289"/>
        </pc:sldMkLst>
        <pc:spChg chg="mod">
          <ac:chgData name="Leandro Siqueira" userId="276e1ba83ca09e99" providerId="LiveId" clId="{C3DDC323-0A38-404A-806F-08FBEBE5E825}" dt="2022-08-27T04:12:52.461" v="6325" actId="20577"/>
          <ac:spMkLst>
            <pc:docMk/>
            <pc:sldMk cId="575875338" sldId="289"/>
            <ac:spMk id="43" creationId="{F17CDCE1-870F-B7AB-50BB-17D2132D249A}"/>
          </ac:spMkLst>
        </pc:spChg>
      </pc:sldChg>
      <pc:sldChg chg="addSp delSp modSp add mod delAnim modAnim">
        <pc:chgData name="Leandro Siqueira" userId="276e1ba83ca09e99" providerId="LiveId" clId="{C3DDC323-0A38-404A-806F-08FBEBE5E825}" dt="2022-08-27T11:22:49.234" v="7197"/>
        <pc:sldMkLst>
          <pc:docMk/>
          <pc:sldMk cId="135532423" sldId="290"/>
        </pc:sldMkLst>
        <pc:spChg chg="add mod">
          <ac:chgData name="Leandro Siqueira" userId="276e1ba83ca09e99" providerId="LiveId" clId="{C3DDC323-0A38-404A-806F-08FBEBE5E825}" dt="2022-08-27T03:44:31.851" v="5958" actId="1076"/>
          <ac:spMkLst>
            <pc:docMk/>
            <pc:sldMk cId="135532423" sldId="290"/>
            <ac:spMk id="4" creationId="{AACA2941-8028-2B23-9CD3-9E0B728BC934}"/>
          </ac:spMkLst>
        </pc:spChg>
        <pc:spChg chg="add del mod">
          <ac:chgData name="Leandro Siqueira" userId="276e1ba83ca09e99" providerId="LiveId" clId="{C3DDC323-0A38-404A-806F-08FBEBE5E825}" dt="2022-08-27T03:45:52.742" v="5973" actId="478"/>
          <ac:spMkLst>
            <pc:docMk/>
            <pc:sldMk cId="135532423" sldId="290"/>
            <ac:spMk id="7" creationId="{4B524C4E-92AB-D4BD-12C2-DDF0A6441EF4}"/>
          </ac:spMkLst>
        </pc:spChg>
        <pc:spChg chg="mod topLvl">
          <ac:chgData name="Leandro Siqueira" userId="276e1ba83ca09e99" providerId="LiveId" clId="{C3DDC323-0A38-404A-806F-08FBEBE5E825}" dt="2022-08-27T11:20:22.329" v="7178" actId="165"/>
          <ac:spMkLst>
            <pc:docMk/>
            <pc:sldMk cId="135532423" sldId="290"/>
            <ac:spMk id="20" creationId="{0C84358F-0717-5FB4-D3F0-BF0972CF86FD}"/>
          </ac:spMkLst>
        </pc:spChg>
        <pc:spChg chg="mod topLvl">
          <ac:chgData name="Leandro Siqueira" userId="276e1ba83ca09e99" providerId="LiveId" clId="{C3DDC323-0A38-404A-806F-08FBEBE5E825}" dt="2022-08-27T11:20:22.329" v="7178" actId="165"/>
          <ac:spMkLst>
            <pc:docMk/>
            <pc:sldMk cId="135532423" sldId="290"/>
            <ac:spMk id="21" creationId="{BDFC3458-34EC-EE9C-2546-B9004F0D5759}"/>
          </ac:spMkLst>
        </pc:spChg>
        <pc:spChg chg="mod topLvl">
          <ac:chgData name="Leandro Siqueira" userId="276e1ba83ca09e99" providerId="LiveId" clId="{C3DDC323-0A38-404A-806F-08FBEBE5E825}" dt="2022-08-27T11:20:22.329" v="7178" actId="165"/>
          <ac:spMkLst>
            <pc:docMk/>
            <pc:sldMk cId="135532423" sldId="290"/>
            <ac:spMk id="33" creationId="{068D3DCE-E190-36F5-7DE6-07DF1E0E0092}"/>
          </ac:spMkLst>
        </pc:spChg>
        <pc:spChg chg="mod topLvl">
          <ac:chgData name="Leandro Siqueira" userId="276e1ba83ca09e99" providerId="LiveId" clId="{C3DDC323-0A38-404A-806F-08FBEBE5E825}" dt="2022-08-27T11:20:22.329" v="7178" actId="165"/>
          <ac:spMkLst>
            <pc:docMk/>
            <pc:sldMk cId="135532423" sldId="290"/>
            <ac:spMk id="34" creationId="{1A192AF9-53D5-F418-A320-C6232BE6D68D}"/>
          </ac:spMkLst>
        </pc:spChg>
        <pc:spChg chg="mod topLvl">
          <ac:chgData name="Leandro Siqueira" userId="276e1ba83ca09e99" providerId="LiveId" clId="{C3DDC323-0A38-404A-806F-08FBEBE5E825}" dt="2022-08-27T11:20:09.182" v="7176" actId="165"/>
          <ac:spMkLst>
            <pc:docMk/>
            <pc:sldMk cId="135532423" sldId="290"/>
            <ac:spMk id="35" creationId="{2728930A-6F86-9FCE-96B9-3C6BA86F6059}"/>
          </ac:spMkLst>
        </pc:spChg>
        <pc:spChg chg="mod">
          <ac:chgData name="Leandro Siqueira" userId="276e1ba83ca09e99" providerId="LiveId" clId="{C3DDC323-0A38-404A-806F-08FBEBE5E825}" dt="2022-08-27T04:12:56.015" v="6327" actId="20577"/>
          <ac:spMkLst>
            <pc:docMk/>
            <pc:sldMk cId="135532423" sldId="290"/>
            <ac:spMk id="43" creationId="{F17CDCE1-870F-B7AB-50BB-17D2132D249A}"/>
          </ac:spMkLst>
        </pc:spChg>
        <pc:spChg chg="mod topLvl">
          <ac:chgData name="Leandro Siqueira" userId="276e1ba83ca09e99" providerId="LiveId" clId="{C3DDC323-0A38-404A-806F-08FBEBE5E825}" dt="2022-08-27T11:20:34.979" v="7179" actId="165"/>
          <ac:spMkLst>
            <pc:docMk/>
            <pc:sldMk cId="135532423" sldId="290"/>
            <ac:spMk id="49" creationId="{E47F9D84-7EE7-E7D7-085F-E681E8F1FDE3}"/>
          </ac:spMkLst>
        </pc:spChg>
        <pc:spChg chg="mod topLvl">
          <ac:chgData name="Leandro Siqueira" userId="276e1ba83ca09e99" providerId="LiveId" clId="{C3DDC323-0A38-404A-806F-08FBEBE5E825}" dt="2022-08-27T11:20:44.268" v="7181" actId="165"/>
          <ac:spMkLst>
            <pc:docMk/>
            <pc:sldMk cId="135532423" sldId="290"/>
            <ac:spMk id="54" creationId="{01EDABDC-359A-D584-5042-672D0EB64B25}"/>
          </ac:spMkLst>
        </pc:spChg>
        <pc:spChg chg="mod topLvl">
          <ac:chgData name="Leandro Siqueira" userId="276e1ba83ca09e99" providerId="LiveId" clId="{C3DDC323-0A38-404A-806F-08FBEBE5E825}" dt="2022-08-27T11:20:44.268" v="7181" actId="165"/>
          <ac:spMkLst>
            <pc:docMk/>
            <pc:sldMk cId="135532423" sldId="290"/>
            <ac:spMk id="55" creationId="{59EEA7BD-3D94-3796-72FA-82BF275258FD}"/>
          </ac:spMkLst>
        </pc:spChg>
        <pc:spChg chg="mod topLvl">
          <ac:chgData name="Leandro Siqueira" userId="276e1ba83ca09e99" providerId="LiveId" clId="{C3DDC323-0A38-404A-806F-08FBEBE5E825}" dt="2022-08-27T11:20:44.268" v="7181" actId="165"/>
          <ac:spMkLst>
            <pc:docMk/>
            <pc:sldMk cId="135532423" sldId="290"/>
            <ac:spMk id="56" creationId="{F6C53CC8-4174-61B3-F7E4-BBB672AC8A3C}"/>
          </ac:spMkLst>
        </pc:spChg>
        <pc:spChg chg="mod topLvl">
          <ac:chgData name="Leandro Siqueira" userId="276e1ba83ca09e99" providerId="LiveId" clId="{C3DDC323-0A38-404A-806F-08FBEBE5E825}" dt="2022-08-27T11:20:44.268" v="7181" actId="165"/>
          <ac:spMkLst>
            <pc:docMk/>
            <pc:sldMk cId="135532423" sldId="290"/>
            <ac:spMk id="57" creationId="{4733D95E-070A-F821-E5CD-A75B88393CF3}"/>
          </ac:spMkLst>
        </pc:spChg>
        <pc:spChg chg="mod topLvl">
          <ac:chgData name="Leandro Siqueira" userId="276e1ba83ca09e99" providerId="LiveId" clId="{C3DDC323-0A38-404A-806F-08FBEBE5E825}" dt="2022-08-27T11:20:51.697" v="7182" actId="165"/>
          <ac:spMkLst>
            <pc:docMk/>
            <pc:sldMk cId="135532423" sldId="290"/>
            <ac:spMk id="59" creationId="{E73C50AC-6684-5715-922E-F3AD8B4482F7}"/>
          </ac:spMkLst>
        </pc:spChg>
        <pc:spChg chg="mod topLvl">
          <ac:chgData name="Leandro Siqueira" userId="276e1ba83ca09e99" providerId="LiveId" clId="{C3DDC323-0A38-404A-806F-08FBEBE5E825}" dt="2022-08-27T11:21:00.668" v="7184" actId="165"/>
          <ac:spMkLst>
            <pc:docMk/>
            <pc:sldMk cId="135532423" sldId="290"/>
            <ac:spMk id="64" creationId="{F34E7F34-F83B-3A20-1D5E-721B6F9F82D6}"/>
          </ac:spMkLst>
        </pc:spChg>
        <pc:spChg chg="mod topLvl">
          <ac:chgData name="Leandro Siqueira" userId="276e1ba83ca09e99" providerId="LiveId" clId="{C3DDC323-0A38-404A-806F-08FBEBE5E825}" dt="2022-08-27T11:21:00.668" v="7184" actId="165"/>
          <ac:spMkLst>
            <pc:docMk/>
            <pc:sldMk cId="135532423" sldId="290"/>
            <ac:spMk id="65" creationId="{B406D0F1-BB35-E22B-B699-2DFEB1C34304}"/>
          </ac:spMkLst>
        </pc:spChg>
        <pc:spChg chg="mod topLvl">
          <ac:chgData name="Leandro Siqueira" userId="276e1ba83ca09e99" providerId="LiveId" clId="{C3DDC323-0A38-404A-806F-08FBEBE5E825}" dt="2022-08-27T11:21:00.668" v="7184" actId="165"/>
          <ac:spMkLst>
            <pc:docMk/>
            <pc:sldMk cId="135532423" sldId="290"/>
            <ac:spMk id="66" creationId="{6FA4A636-3163-EE6A-12FE-E7DDEF03CE1B}"/>
          </ac:spMkLst>
        </pc:spChg>
        <pc:spChg chg="mod topLvl">
          <ac:chgData name="Leandro Siqueira" userId="276e1ba83ca09e99" providerId="LiveId" clId="{C3DDC323-0A38-404A-806F-08FBEBE5E825}" dt="2022-08-27T11:21:00.668" v="7184" actId="165"/>
          <ac:spMkLst>
            <pc:docMk/>
            <pc:sldMk cId="135532423" sldId="290"/>
            <ac:spMk id="67" creationId="{14255514-B39F-E3FE-80E7-1EEDA518AB95}"/>
          </ac:spMkLst>
        </pc:spChg>
        <pc:grpChg chg="del mod topLvl">
          <ac:chgData name="Leandro Siqueira" userId="276e1ba83ca09e99" providerId="LiveId" clId="{C3DDC323-0A38-404A-806F-08FBEBE5E825}" dt="2022-08-27T11:20:22.329" v="7178" actId="165"/>
          <ac:grpSpMkLst>
            <pc:docMk/>
            <pc:sldMk cId="135532423" sldId="290"/>
            <ac:grpSpMk id="19" creationId="{53EE6ABA-9D2E-E611-BB62-B69CFAEDF8CA}"/>
          </ac:grpSpMkLst>
        </pc:grpChg>
        <pc:grpChg chg="del mod topLvl">
          <ac:chgData name="Leandro Siqueira" userId="276e1ba83ca09e99" providerId="LiveId" clId="{C3DDC323-0A38-404A-806F-08FBEBE5E825}" dt="2022-08-27T11:20:22.329" v="7178" actId="165"/>
          <ac:grpSpMkLst>
            <pc:docMk/>
            <pc:sldMk cId="135532423" sldId="290"/>
            <ac:grpSpMk id="44" creationId="{5DF64278-477C-2C62-348B-9F701C22CD9C}"/>
          </ac:grpSpMkLst>
        </pc:grpChg>
        <pc:grpChg chg="del mod topLvl">
          <ac:chgData name="Leandro Siqueira" userId="276e1ba83ca09e99" providerId="LiveId" clId="{C3DDC323-0A38-404A-806F-08FBEBE5E825}" dt="2022-08-27T11:20:17.413" v="7177" actId="165"/>
          <ac:grpSpMkLst>
            <pc:docMk/>
            <pc:sldMk cId="135532423" sldId="290"/>
            <ac:grpSpMk id="45" creationId="{DBA64073-AAB1-7A53-2DEE-BBA3EA3AF805}"/>
          </ac:grpSpMkLst>
        </pc:grpChg>
        <pc:grpChg chg="del">
          <ac:chgData name="Leandro Siqueira" userId="276e1ba83ca09e99" providerId="LiveId" clId="{C3DDC323-0A38-404A-806F-08FBEBE5E825}" dt="2022-08-27T11:20:09.182" v="7176" actId="165"/>
          <ac:grpSpMkLst>
            <pc:docMk/>
            <pc:sldMk cId="135532423" sldId="290"/>
            <ac:grpSpMk id="47" creationId="{90269186-A677-48EC-118C-2D97EBACC3D2}"/>
          </ac:grpSpMkLst>
        </pc:grpChg>
        <pc:grpChg chg="del">
          <ac:chgData name="Leandro Siqueira" userId="276e1ba83ca09e99" providerId="LiveId" clId="{C3DDC323-0A38-404A-806F-08FBEBE5E825}" dt="2022-08-27T11:20:34.979" v="7179" actId="165"/>
          <ac:grpSpMkLst>
            <pc:docMk/>
            <pc:sldMk cId="135532423" sldId="290"/>
            <ac:grpSpMk id="48" creationId="{5926450F-B054-1829-8E01-6A6EA5982047}"/>
          </ac:grpSpMkLst>
        </pc:grpChg>
        <pc:grpChg chg="del mod topLvl">
          <ac:chgData name="Leandro Siqueira" userId="276e1ba83ca09e99" providerId="LiveId" clId="{C3DDC323-0A38-404A-806F-08FBEBE5E825}" dt="2022-08-27T11:20:38.963" v="7180" actId="165"/>
          <ac:grpSpMkLst>
            <pc:docMk/>
            <pc:sldMk cId="135532423" sldId="290"/>
            <ac:grpSpMk id="50" creationId="{17E1FE8D-8A33-7177-6FB4-2C30D9F9782A}"/>
          </ac:grpSpMkLst>
        </pc:grpChg>
        <pc:grpChg chg="del mod topLvl">
          <ac:chgData name="Leandro Siqueira" userId="276e1ba83ca09e99" providerId="LiveId" clId="{C3DDC323-0A38-404A-806F-08FBEBE5E825}" dt="2022-08-27T11:20:44.268" v="7181" actId="165"/>
          <ac:grpSpMkLst>
            <pc:docMk/>
            <pc:sldMk cId="135532423" sldId="290"/>
            <ac:grpSpMk id="51" creationId="{E1B523EF-49E3-62C3-0AAB-0F025E56667D}"/>
          </ac:grpSpMkLst>
        </pc:grpChg>
        <pc:grpChg chg="del mod topLvl">
          <ac:chgData name="Leandro Siqueira" userId="276e1ba83ca09e99" providerId="LiveId" clId="{C3DDC323-0A38-404A-806F-08FBEBE5E825}" dt="2022-08-27T11:20:44.268" v="7181" actId="165"/>
          <ac:grpSpMkLst>
            <pc:docMk/>
            <pc:sldMk cId="135532423" sldId="290"/>
            <ac:grpSpMk id="52" creationId="{7725C13B-F7F8-81DD-9891-E183B4E15C89}"/>
          </ac:grpSpMkLst>
        </pc:grpChg>
        <pc:grpChg chg="del">
          <ac:chgData name="Leandro Siqueira" userId="276e1ba83ca09e99" providerId="LiveId" clId="{C3DDC323-0A38-404A-806F-08FBEBE5E825}" dt="2022-08-27T11:20:51.697" v="7182" actId="165"/>
          <ac:grpSpMkLst>
            <pc:docMk/>
            <pc:sldMk cId="135532423" sldId="290"/>
            <ac:grpSpMk id="58" creationId="{15D73802-A82A-616A-E6B7-62D7B577948E}"/>
          </ac:grpSpMkLst>
        </pc:grpChg>
        <pc:grpChg chg="del mod topLvl">
          <ac:chgData name="Leandro Siqueira" userId="276e1ba83ca09e99" providerId="LiveId" clId="{C3DDC323-0A38-404A-806F-08FBEBE5E825}" dt="2022-08-27T11:20:56.429" v="7183" actId="165"/>
          <ac:grpSpMkLst>
            <pc:docMk/>
            <pc:sldMk cId="135532423" sldId="290"/>
            <ac:grpSpMk id="60" creationId="{2C9C8A27-A78C-BEB6-AD83-B82484DC01B5}"/>
          </ac:grpSpMkLst>
        </pc:grpChg>
        <pc:grpChg chg="del mod topLvl">
          <ac:chgData name="Leandro Siqueira" userId="276e1ba83ca09e99" providerId="LiveId" clId="{C3DDC323-0A38-404A-806F-08FBEBE5E825}" dt="2022-08-27T11:21:00.668" v="7184" actId="165"/>
          <ac:grpSpMkLst>
            <pc:docMk/>
            <pc:sldMk cId="135532423" sldId="290"/>
            <ac:grpSpMk id="61" creationId="{7A4FA70C-0C8E-A297-06B5-F20694E5B8AB}"/>
          </ac:grpSpMkLst>
        </pc:grpChg>
        <pc:grpChg chg="del mod topLvl">
          <ac:chgData name="Leandro Siqueira" userId="276e1ba83ca09e99" providerId="LiveId" clId="{C3DDC323-0A38-404A-806F-08FBEBE5E825}" dt="2022-08-27T11:21:00.668" v="7184" actId="165"/>
          <ac:grpSpMkLst>
            <pc:docMk/>
            <pc:sldMk cId="135532423" sldId="290"/>
            <ac:grpSpMk id="62" creationId="{6DFB45F0-70F2-8885-384C-98AA65091701}"/>
          </ac:grpSpMkLst>
        </pc:grpChg>
        <pc:picChg chg="add mod">
          <ac:chgData name="Leandro Siqueira" userId="276e1ba83ca09e99" providerId="LiveId" clId="{C3DDC323-0A38-404A-806F-08FBEBE5E825}" dt="2022-08-27T03:44:12.236" v="5943" actId="1076"/>
          <ac:picMkLst>
            <pc:docMk/>
            <pc:sldMk cId="135532423" sldId="290"/>
            <ac:picMk id="3" creationId="{E7925D24-BAC9-9D39-D9B1-CE33E65200C0}"/>
          </ac:picMkLst>
        </pc:picChg>
        <pc:picChg chg="add del mod">
          <ac:chgData name="Leandro Siqueira" userId="276e1ba83ca09e99" providerId="LiveId" clId="{C3DDC323-0A38-404A-806F-08FBEBE5E825}" dt="2022-08-27T03:45:54.305" v="5974" actId="478"/>
          <ac:picMkLst>
            <pc:docMk/>
            <pc:sldMk cId="135532423" sldId="290"/>
            <ac:picMk id="6" creationId="{C89EDC00-0FEB-0C45-9FF8-162C49FB87F1}"/>
          </ac:picMkLst>
        </pc:picChg>
        <pc:cxnChg chg="mod topLvl">
          <ac:chgData name="Leandro Siqueira" userId="276e1ba83ca09e99" providerId="LiveId" clId="{C3DDC323-0A38-404A-806F-08FBEBE5E825}" dt="2022-08-27T11:20:17.413" v="7177" actId="165"/>
          <ac:cxnSpMkLst>
            <pc:docMk/>
            <pc:sldMk cId="135532423" sldId="290"/>
            <ac:cxnSpMk id="25" creationId="{A7DF20C8-B5BF-09F6-3265-0C8376135CF0}"/>
          </ac:cxnSpMkLst>
        </pc:cxnChg>
        <pc:cxnChg chg="mod topLvl">
          <ac:chgData name="Leandro Siqueira" userId="276e1ba83ca09e99" providerId="LiveId" clId="{C3DDC323-0A38-404A-806F-08FBEBE5E825}" dt="2022-08-27T11:20:38.963" v="7180" actId="165"/>
          <ac:cxnSpMkLst>
            <pc:docMk/>
            <pc:sldMk cId="135532423" sldId="290"/>
            <ac:cxnSpMk id="53" creationId="{11B9665B-B7F5-FD85-88EC-2FB438061B46}"/>
          </ac:cxnSpMkLst>
        </pc:cxnChg>
        <pc:cxnChg chg="mod topLvl">
          <ac:chgData name="Leandro Siqueira" userId="276e1ba83ca09e99" providerId="LiveId" clId="{C3DDC323-0A38-404A-806F-08FBEBE5E825}" dt="2022-08-27T11:20:56.429" v="7183" actId="165"/>
          <ac:cxnSpMkLst>
            <pc:docMk/>
            <pc:sldMk cId="135532423" sldId="290"/>
            <ac:cxnSpMk id="63" creationId="{AF1C272E-018E-65FC-F6E6-E8DADFF09B53}"/>
          </ac:cxnSpMkLst>
        </pc:cxnChg>
      </pc:sldChg>
      <pc:sldChg chg="addSp delSp modSp add mod delAnim modAnim">
        <pc:chgData name="Leandro Siqueira" userId="276e1ba83ca09e99" providerId="LiveId" clId="{C3DDC323-0A38-404A-806F-08FBEBE5E825}" dt="2022-08-27T11:23:51.468" v="7201"/>
        <pc:sldMkLst>
          <pc:docMk/>
          <pc:sldMk cId="1488909331" sldId="291"/>
        </pc:sldMkLst>
        <pc:spChg chg="del">
          <ac:chgData name="Leandro Siqueira" userId="276e1ba83ca09e99" providerId="LiveId" clId="{C3DDC323-0A38-404A-806F-08FBEBE5E825}" dt="2022-08-27T03:46:07.273" v="5978" actId="478"/>
          <ac:spMkLst>
            <pc:docMk/>
            <pc:sldMk cId="1488909331" sldId="291"/>
            <ac:spMk id="4" creationId="{AACA2941-8028-2B23-9CD3-9E0B728BC934}"/>
          </ac:spMkLst>
        </pc:spChg>
        <pc:spChg chg="mod">
          <ac:chgData name="Leandro Siqueira" userId="276e1ba83ca09e99" providerId="LiveId" clId="{C3DDC323-0A38-404A-806F-08FBEBE5E825}" dt="2022-08-27T03:58:53.050" v="6028" actId="404"/>
          <ac:spMkLst>
            <pc:docMk/>
            <pc:sldMk cId="1488909331" sldId="291"/>
            <ac:spMk id="5" creationId="{499F0EF1-D324-BC47-1C9B-C3C892F3118F}"/>
          </ac:spMkLst>
        </pc:spChg>
        <pc:spChg chg="del mod topLvl">
          <ac:chgData name="Leandro Siqueira" userId="276e1ba83ca09e99" providerId="LiveId" clId="{C3DDC323-0A38-404A-806F-08FBEBE5E825}" dt="2022-08-27T03:47:30.216" v="6021" actId="478"/>
          <ac:spMkLst>
            <pc:docMk/>
            <pc:sldMk cId="1488909331" sldId="291"/>
            <ac:spMk id="6" creationId="{BF2F12AD-1A44-D545-9043-69C69931E283}"/>
          </ac:spMkLst>
        </pc:spChg>
        <pc:spChg chg="mod">
          <ac:chgData name="Leandro Siqueira" userId="276e1ba83ca09e99" providerId="LiveId" clId="{C3DDC323-0A38-404A-806F-08FBEBE5E825}" dt="2022-08-27T04:02:34.196" v="6091" actId="1076"/>
          <ac:spMkLst>
            <pc:docMk/>
            <pc:sldMk cId="1488909331" sldId="291"/>
            <ac:spMk id="11" creationId="{B6C2BF40-D685-735B-FB27-B8F750160119}"/>
          </ac:spMkLst>
        </pc:spChg>
        <pc:spChg chg="mod">
          <ac:chgData name="Leandro Siqueira" userId="276e1ba83ca09e99" providerId="LiveId" clId="{C3DDC323-0A38-404A-806F-08FBEBE5E825}" dt="2022-08-27T04:02:38.463" v="6092" actId="1076"/>
          <ac:spMkLst>
            <pc:docMk/>
            <pc:sldMk cId="1488909331" sldId="291"/>
            <ac:spMk id="12" creationId="{9CAA892F-9B91-C12F-401F-9BA8EE5B3386}"/>
          </ac:spMkLst>
        </pc:spChg>
        <pc:spChg chg="mod">
          <ac:chgData name="Leandro Siqueira" userId="276e1ba83ca09e99" providerId="LiveId" clId="{C3DDC323-0A38-404A-806F-08FBEBE5E825}" dt="2022-08-27T04:00:28.719" v="6048" actId="1076"/>
          <ac:spMkLst>
            <pc:docMk/>
            <pc:sldMk cId="1488909331" sldId="291"/>
            <ac:spMk id="13" creationId="{6C1858D1-A0A7-9EB2-2157-612B9B1B5C44}"/>
          </ac:spMkLst>
        </pc:spChg>
        <pc:spChg chg="mod">
          <ac:chgData name="Leandro Siqueira" userId="276e1ba83ca09e99" providerId="LiveId" clId="{C3DDC323-0A38-404A-806F-08FBEBE5E825}" dt="2022-08-27T04:00:28.719" v="6048" actId="1076"/>
          <ac:spMkLst>
            <pc:docMk/>
            <pc:sldMk cId="1488909331" sldId="291"/>
            <ac:spMk id="14" creationId="{F5A915B7-5FE7-4FBE-14CC-4E79B42D7F89}"/>
          </ac:spMkLst>
        </pc:spChg>
        <pc:spChg chg="mod">
          <ac:chgData name="Leandro Siqueira" userId="276e1ba83ca09e99" providerId="LiveId" clId="{C3DDC323-0A38-404A-806F-08FBEBE5E825}" dt="2022-08-27T03:59:01.121" v="6030" actId="1076"/>
          <ac:spMkLst>
            <pc:docMk/>
            <pc:sldMk cId="1488909331" sldId="291"/>
            <ac:spMk id="15" creationId="{DADED202-24A2-5BC4-2447-88911AA59D90}"/>
          </ac:spMkLst>
        </pc:spChg>
        <pc:spChg chg="add mod">
          <ac:chgData name="Leandro Siqueira" userId="276e1ba83ca09e99" providerId="LiveId" clId="{C3DDC323-0A38-404A-806F-08FBEBE5E825}" dt="2022-08-27T04:02:18.142" v="6088" actId="20577"/>
          <ac:spMkLst>
            <pc:docMk/>
            <pc:sldMk cId="1488909331" sldId="291"/>
            <ac:spMk id="16" creationId="{695E743A-6F1D-AF6A-9A68-78D5984A2321}"/>
          </ac:spMkLst>
        </pc:spChg>
        <pc:spChg chg="mod">
          <ac:chgData name="Leandro Siqueira" userId="276e1ba83ca09e99" providerId="LiveId" clId="{C3DDC323-0A38-404A-806F-08FBEBE5E825}" dt="2022-08-27T04:03:17.404" v="6094" actId="1076"/>
          <ac:spMkLst>
            <pc:docMk/>
            <pc:sldMk cId="1488909331" sldId="291"/>
            <ac:spMk id="20" creationId="{0C84358F-0717-5FB4-D3F0-BF0972CF86FD}"/>
          </ac:spMkLst>
        </pc:spChg>
        <pc:spChg chg="mod">
          <ac:chgData name="Leandro Siqueira" userId="276e1ba83ca09e99" providerId="LiveId" clId="{C3DDC323-0A38-404A-806F-08FBEBE5E825}" dt="2022-08-27T03:59:26.877" v="6032" actId="404"/>
          <ac:spMkLst>
            <pc:docMk/>
            <pc:sldMk cId="1488909331" sldId="291"/>
            <ac:spMk id="21" creationId="{BDFC3458-34EC-EE9C-2546-B9004F0D5759}"/>
          </ac:spMkLst>
        </pc:spChg>
        <pc:spChg chg="add mod">
          <ac:chgData name="Leandro Siqueira" userId="276e1ba83ca09e99" providerId="LiveId" clId="{C3DDC323-0A38-404A-806F-08FBEBE5E825}" dt="2022-08-27T04:06:57.144" v="6123" actId="1076"/>
          <ac:spMkLst>
            <pc:docMk/>
            <pc:sldMk cId="1488909331" sldId="291"/>
            <ac:spMk id="24" creationId="{89222FD7-9E5E-4DC3-3DE5-E492DBA3EEFA}"/>
          </ac:spMkLst>
        </pc:spChg>
        <pc:spChg chg="add mod">
          <ac:chgData name="Leandro Siqueira" userId="276e1ba83ca09e99" providerId="LiveId" clId="{C3DDC323-0A38-404A-806F-08FBEBE5E825}" dt="2022-08-27T04:07:01.809" v="6125" actId="1076"/>
          <ac:spMkLst>
            <pc:docMk/>
            <pc:sldMk cId="1488909331" sldId="291"/>
            <ac:spMk id="26" creationId="{ED21E3E7-39C8-543B-DF47-A45DB1B5FEF4}"/>
          </ac:spMkLst>
        </pc:spChg>
        <pc:spChg chg="add mod">
          <ac:chgData name="Leandro Siqueira" userId="276e1ba83ca09e99" providerId="LiveId" clId="{C3DDC323-0A38-404A-806F-08FBEBE5E825}" dt="2022-08-27T04:07:02.149" v="6126"/>
          <ac:spMkLst>
            <pc:docMk/>
            <pc:sldMk cId="1488909331" sldId="291"/>
            <ac:spMk id="27" creationId="{C3533BF7-7493-EE0A-DD33-A494592AD9D5}"/>
          </ac:spMkLst>
        </pc:spChg>
        <pc:spChg chg="add mod">
          <ac:chgData name="Leandro Siqueira" userId="276e1ba83ca09e99" providerId="LiveId" clId="{C3DDC323-0A38-404A-806F-08FBEBE5E825}" dt="2022-08-27T04:07:34.658" v="6133" actId="1076"/>
          <ac:spMkLst>
            <pc:docMk/>
            <pc:sldMk cId="1488909331" sldId="291"/>
            <ac:spMk id="29" creationId="{6A939D15-B7BB-B1DF-E777-B36ECD748712}"/>
          </ac:spMkLst>
        </pc:spChg>
        <pc:spChg chg="mod">
          <ac:chgData name="Leandro Siqueira" userId="276e1ba83ca09e99" providerId="LiveId" clId="{C3DDC323-0A38-404A-806F-08FBEBE5E825}" dt="2022-08-27T03:59:26.877" v="6032" actId="404"/>
          <ac:spMkLst>
            <pc:docMk/>
            <pc:sldMk cId="1488909331" sldId="291"/>
            <ac:spMk id="33" creationId="{068D3DCE-E190-36F5-7DE6-07DF1E0E0092}"/>
          </ac:spMkLst>
        </pc:spChg>
        <pc:spChg chg="mod">
          <ac:chgData name="Leandro Siqueira" userId="276e1ba83ca09e99" providerId="LiveId" clId="{C3DDC323-0A38-404A-806F-08FBEBE5E825}" dt="2022-08-27T03:59:26.877" v="6032" actId="404"/>
          <ac:spMkLst>
            <pc:docMk/>
            <pc:sldMk cId="1488909331" sldId="291"/>
            <ac:spMk id="34" creationId="{1A192AF9-53D5-F418-A320-C6232BE6D68D}"/>
          </ac:spMkLst>
        </pc:spChg>
        <pc:spChg chg="mod">
          <ac:chgData name="Leandro Siqueira" userId="276e1ba83ca09e99" providerId="LiveId" clId="{C3DDC323-0A38-404A-806F-08FBEBE5E825}" dt="2022-08-27T03:59:26.877" v="6032" actId="404"/>
          <ac:spMkLst>
            <pc:docMk/>
            <pc:sldMk cId="1488909331" sldId="291"/>
            <ac:spMk id="35" creationId="{2728930A-6F86-9FCE-96B9-3C6BA86F6059}"/>
          </ac:spMkLst>
        </pc:spChg>
        <pc:spChg chg="del">
          <ac:chgData name="Leandro Siqueira" userId="276e1ba83ca09e99" providerId="LiveId" clId="{C3DDC323-0A38-404A-806F-08FBEBE5E825}" dt="2022-08-27T03:46:05.365" v="5977" actId="478"/>
          <ac:spMkLst>
            <pc:docMk/>
            <pc:sldMk cId="1488909331" sldId="291"/>
            <ac:spMk id="36" creationId="{CD820432-36F9-2598-0F42-FF9CF0C306E9}"/>
          </ac:spMkLst>
        </pc:spChg>
        <pc:spChg chg="mod">
          <ac:chgData name="Leandro Siqueira" userId="276e1ba83ca09e99" providerId="LiveId" clId="{C3DDC323-0A38-404A-806F-08FBEBE5E825}" dt="2022-08-27T04:12:59.252" v="6329" actId="20577"/>
          <ac:spMkLst>
            <pc:docMk/>
            <pc:sldMk cId="1488909331" sldId="291"/>
            <ac:spMk id="43" creationId="{F17CDCE1-870F-B7AB-50BB-17D2132D249A}"/>
          </ac:spMkLst>
        </pc:spChg>
        <pc:spChg chg="mod">
          <ac:chgData name="Leandro Siqueira" userId="276e1ba83ca09e99" providerId="LiveId" clId="{C3DDC323-0A38-404A-806F-08FBEBE5E825}" dt="2022-08-27T03:59:26.877" v="6032" actId="404"/>
          <ac:spMkLst>
            <pc:docMk/>
            <pc:sldMk cId="1488909331" sldId="291"/>
            <ac:spMk id="49" creationId="{E47F9D84-7EE7-E7D7-085F-E681E8F1FDE3}"/>
          </ac:spMkLst>
        </pc:spChg>
        <pc:spChg chg="mod">
          <ac:chgData name="Leandro Siqueira" userId="276e1ba83ca09e99" providerId="LiveId" clId="{C3DDC323-0A38-404A-806F-08FBEBE5E825}" dt="2022-08-27T04:03:10.803" v="6093" actId="1076"/>
          <ac:spMkLst>
            <pc:docMk/>
            <pc:sldMk cId="1488909331" sldId="291"/>
            <ac:spMk id="54" creationId="{01EDABDC-359A-D584-5042-672D0EB64B25}"/>
          </ac:spMkLst>
        </pc:spChg>
        <pc:spChg chg="mod">
          <ac:chgData name="Leandro Siqueira" userId="276e1ba83ca09e99" providerId="LiveId" clId="{C3DDC323-0A38-404A-806F-08FBEBE5E825}" dt="2022-08-27T03:59:26.877" v="6032" actId="404"/>
          <ac:spMkLst>
            <pc:docMk/>
            <pc:sldMk cId="1488909331" sldId="291"/>
            <ac:spMk id="55" creationId="{59EEA7BD-3D94-3796-72FA-82BF275258FD}"/>
          </ac:spMkLst>
        </pc:spChg>
        <pc:spChg chg="mod">
          <ac:chgData name="Leandro Siqueira" userId="276e1ba83ca09e99" providerId="LiveId" clId="{C3DDC323-0A38-404A-806F-08FBEBE5E825}" dt="2022-08-27T03:59:48.847" v="6035" actId="1076"/>
          <ac:spMkLst>
            <pc:docMk/>
            <pc:sldMk cId="1488909331" sldId="291"/>
            <ac:spMk id="56" creationId="{F6C53CC8-4174-61B3-F7E4-BBB672AC8A3C}"/>
          </ac:spMkLst>
        </pc:spChg>
        <pc:spChg chg="mod">
          <ac:chgData name="Leandro Siqueira" userId="276e1ba83ca09e99" providerId="LiveId" clId="{C3DDC323-0A38-404A-806F-08FBEBE5E825}" dt="2022-08-27T03:59:26.877" v="6032" actId="404"/>
          <ac:spMkLst>
            <pc:docMk/>
            <pc:sldMk cId="1488909331" sldId="291"/>
            <ac:spMk id="57" creationId="{4733D95E-070A-F821-E5CD-A75B88393CF3}"/>
          </ac:spMkLst>
        </pc:spChg>
        <pc:spChg chg="mod">
          <ac:chgData name="Leandro Siqueira" userId="276e1ba83ca09e99" providerId="LiveId" clId="{C3DDC323-0A38-404A-806F-08FBEBE5E825}" dt="2022-08-27T03:59:26.877" v="6032" actId="404"/>
          <ac:spMkLst>
            <pc:docMk/>
            <pc:sldMk cId="1488909331" sldId="291"/>
            <ac:spMk id="59" creationId="{E73C50AC-6684-5715-922E-F3AD8B4482F7}"/>
          </ac:spMkLst>
        </pc:spChg>
        <pc:spChg chg="mod">
          <ac:chgData name="Leandro Siqueira" userId="276e1ba83ca09e99" providerId="LiveId" clId="{C3DDC323-0A38-404A-806F-08FBEBE5E825}" dt="2022-08-27T04:03:24.503" v="6095" actId="1076"/>
          <ac:spMkLst>
            <pc:docMk/>
            <pc:sldMk cId="1488909331" sldId="291"/>
            <ac:spMk id="64" creationId="{F34E7F34-F83B-3A20-1D5E-721B6F9F82D6}"/>
          </ac:spMkLst>
        </pc:spChg>
        <pc:spChg chg="mod">
          <ac:chgData name="Leandro Siqueira" userId="276e1ba83ca09e99" providerId="LiveId" clId="{C3DDC323-0A38-404A-806F-08FBEBE5E825}" dt="2022-08-27T03:59:26.877" v="6032" actId="404"/>
          <ac:spMkLst>
            <pc:docMk/>
            <pc:sldMk cId="1488909331" sldId="291"/>
            <ac:spMk id="65" creationId="{B406D0F1-BB35-E22B-B699-2DFEB1C34304}"/>
          </ac:spMkLst>
        </pc:spChg>
        <pc:spChg chg="mod">
          <ac:chgData name="Leandro Siqueira" userId="276e1ba83ca09e99" providerId="LiveId" clId="{C3DDC323-0A38-404A-806F-08FBEBE5E825}" dt="2022-08-27T03:59:26.877" v="6032" actId="404"/>
          <ac:spMkLst>
            <pc:docMk/>
            <pc:sldMk cId="1488909331" sldId="291"/>
            <ac:spMk id="66" creationId="{6FA4A636-3163-EE6A-12FE-E7DDEF03CE1B}"/>
          </ac:spMkLst>
        </pc:spChg>
        <pc:spChg chg="mod">
          <ac:chgData name="Leandro Siqueira" userId="276e1ba83ca09e99" providerId="LiveId" clId="{C3DDC323-0A38-404A-806F-08FBEBE5E825}" dt="2022-08-27T03:59:26.877" v="6032" actId="404"/>
          <ac:spMkLst>
            <pc:docMk/>
            <pc:sldMk cId="1488909331" sldId="291"/>
            <ac:spMk id="67" creationId="{14255514-B39F-E3FE-80E7-1EEDA518AB95}"/>
          </ac:spMkLst>
        </pc:spChg>
        <pc:grpChg chg="add del mod">
          <ac:chgData name="Leandro Siqueira" userId="276e1ba83ca09e99" providerId="LiveId" clId="{C3DDC323-0A38-404A-806F-08FBEBE5E825}" dt="2022-08-27T03:47:30.216" v="6021" actId="478"/>
          <ac:grpSpMkLst>
            <pc:docMk/>
            <pc:sldMk cId="1488909331" sldId="291"/>
            <ac:grpSpMk id="2" creationId="{50ED65BD-7BEA-DF53-4CEC-EC4ABAD611C6}"/>
          </ac:grpSpMkLst>
        </pc:grpChg>
        <pc:grpChg chg="mod topLvl">
          <ac:chgData name="Leandro Siqueira" userId="276e1ba83ca09e99" providerId="LiveId" clId="{C3DDC323-0A38-404A-806F-08FBEBE5E825}" dt="2022-08-27T03:59:57.026" v="6036"/>
          <ac:grpSpMkLst>
            <pc:docMk/>
            <pc:sldMk cId="1488909331" sldId="291"/>
            <ac:grpSpMk id="7" creationId="{A0FDF7D6-8689-03B6-2BBE-D9B18BDFE07F}"/>
          </ac:grpSpMkLst>
        </pc:grpChg>
        <pc:grpChg chg="mod">
          <ac:chgData name="Leandro Siqueira" userId="276e1ba83ca09e99" providerId="LiveId" clId="{C3DDC323-0A38-404A-806F-08FBEBE5E825}" dt="2022-08-27T03:59:57.026" v="6036"/>
          <ac:grpSpMkLst>
            <pc:docMk/>
            <pc:sldMk cId="1488909331" sldId="291"/>
            <ac:grpSpMk id="8" creationId="{D423C1B4-ED37-DC72-08AD-31E838342FF9}"/>
          </ac:grpSpMkLst>
        </pc:grpChg>
        <pc:grpChg chg="mod">
          <ac:chgData name="Leandro Siqueira" userId="276e1ba83ca09e99" providerId="LiveId" clId="{C3DDC323-0A38-404A-806F-08FBEBE5E825}" dt="2022-08-27T03:59:57.026" v="6036"/>
          <ac:grpSpMkLst>
            <pc:docMk/>
            <pc:sldMk cId="1488909331" sldId="291"/>
            <ac:grpSpMk id="9" creationId="{048F1B58-4E42-86DC-59A0-B115DCBCF6C3}"/>
          </ac:grpSpMkLst>
        </pc:grpChg>
        <pc:grpChg chg="mod">
          <ac:chgData name="Leandro Siqueira" userId="276e1ba83ca09e99" providerId="LiveId" clId="{C3DDC323-0A38-404A-806F-08FBEBE5E825}" dt="2022-08-27T03:59:35.633" v="6033" actId="1076"/>
          <ac:grpSpMkLst>
            <pc:docMk/>
            <pc:sldMk cId="1488909331" sldId="291"/>
            <ac:grpSpMk id="47" creationId="{90269186-A677-48EC-118C-2D97EBACC3D2}"/>
          </ac:grpSpMkLst>
        </pc:grpChg>
        <pc:grpChg chg="mod">
          <ac:chgData name="Leandro Siqueira" userId="276e1ba83ca09e99" providerId="LiveId" clId="{C3DDC323-0A38-404A-806F-08FBEBE5E825}" dt="2022-08-27T03:59:35.633" v="6033" actId="1076"/>
          <ac:grpSpMkLst>
            <pc:docMk/>
            <pc:sldMk cId="1488909331" sldId="291"/>
            <ac:grpSpMk id="48" creationId="{5926450F-B054-1829-8E01-6A6EA5982047}"/>
          </ac:grpSpMkLst>
        </pc:grpChg>
        <pc:grpChg chg="mod">
          <ac:chgData name="Leandro Siqueira" userId="276e1ba83ca09e99" providerId="LiveId" clId="{C3DDC323-0A38-404A-806F-08FBEBE5E825}" dt="2022-08-27T03:59:35.633" v="6033" actId="1076"/>
          <ac:grpSpMkLst>
            <pc:docMk/>
            <pc:sldMk cId="1488909331" sldId="291"/>
            <ac:grpSpMk id="58" creationId="{15D73802-A82A-616A-E6B7-62D7B577948E}"/>
          </ac:grpSpMkLst>
        </pc:grpChg>
        <pc:picChg chg="del">
          <ac:chgData name="Leandro Siqueira" userId="276e1ba83ca09e99" providerId="LiveId" clId="{C3DDC323-0A38-404A-806F-08FBEBE5E825}" dt="2022-08-27T03:46:02.806" v="5976" actId="478"/>
          <ac:picMkLst>
            <pc:docMk/>
            <pc:sldMk cId="1488909331" sldId="291"/>
            <ac:picMk id="3" creationId="{E7925D24-BAC9-9D39-D9B1-CE33E65200C0}"/>
          </ac:picMkLst>
        </pc:picChg>
        <pc:picChg chg="add mod">
          <ac:chgData name="Leandro Siqueira" userId="276e1ba83ca09e99" providerId="LiveId" clId="{C3DDC323-0A38-404A-806F-08FBEBE5E825}" dt="2022-08-27T04:04:06.684" v="6100" actId="1076"/>
          <ac:picMkLst>
            <pc:docMk/>
            <pc:sldMk cId="1488909331" sldId="291"/>
            <ac:picMk id="18" creationId="{AB4BBEF8-1A16-4F6C-3248-2DDABE22A37D}"/>
          </ac:picMkLst>
        </pc:picChg>
        <pc:picChg chg="add mod">
          <ac:chgData name="Leandro Siqueira" userId="276e1ba83ca09e99" providerId="LiveId" clId="{C3DDC323-0A38-404A-806F-08FBEBE5E825}" dt="2022-08-27T04:04:14.418" v="6102" actId="1076"/>
          <ac:picMkLst>
            <pc:docMk/>
            <pc:sldMk cId="1488909331" sldId="291"/>
            <ac:picMk id="22" creationId="{52CA1A05-55F3-7AEF-3E3D-2F395784D937}"/>
          </ac:picMkLst>
        </pc:picChg>
        <pc:picChg chg="add mod">
          <ac:chgData name="Leandro Siqueira" userId="276e1ba83ca09e99" providerId="LiveId" clId="{C3DDC323-0A38-404A-806F-08FBEBE5E825}" dt="2022-08-27T04:04:27.617" v="6105" actId="1076"/>
          <ac:picMkLst>
            <pc:docMk/>
            <pc:sldMk cId="1488909331" sldId="291"/>
            <ac:picMk id="23" creationId="{C4252207-C92D-A117-93C3-03A1E4BADE3B}"/>
          </ac:picMkLst>
        </pc:picChg>
        <pc:picChg chg="add mod">
          <ac:chgData name="Leandro Siqueira" userId="276e1ba83ca09e99" providerId="LiveId" clId="{C3DDC323-0A38-404A-806F-08FBEBE5E825}" dt="2022-08-27T04:07:22.854" v="6130" actId="1076"/>
          <ac:picMkLst>
            <pc:docMk/>
            <pc:sldMk cId="1488909331" sldId="291"/>
            <ac:picMk id="28" creationId="{142FB941-1418-4264-BD6E-8E8E19E0BAD4}"/>
          </ac:picMkLst>
        </pc:picChg>
        <pc:cxnChg chg="mod">
          <ac:chgData name="Leandro Siqueira" userId="276e1ba83ca09e99" providerId="LiveId" clId="{C3DDC323-0A38-404A-806F-08FBEBE5E825}" dt="2022-08-27T04:02:29.547" v="6090" actId="1076"/>
          <ac:cxnSpMkLst>
            <pc:docMk/>
            <pc:sldMk cId="1488909331" sldId="291"/>
            <ac:cxnSpMk id="10" creationId="{C7FB5157-58BF-CB3E-2F21-BFCC0A997AB5}"/>
          </ac:cxnSpMkLst>
        </pc:cxnChg>
      </pc:sldChg>
      <pc:sldChg chg="add del">
        <pc:chgData name="Leandro Siqueira" userId="276e1ba83ca09e99" providerId="LiveId" clId="{C3DDC323-0A38-404A-806F-08FBEBE5E825}" dt="2022-08-27T04:11:31.927" v="6218" actId="2696"/>
        <pc:sldMkLst>
          <pc:docMk/>
          <pc:sldMk cId="1938011748" sldId="292"/>
        </pc:sldMkLst>
      </pc:sldChg>
      <pc:sldChg chg="addSp delSp modSp add mod ord delAnim modAnim">
        <pc:chgData name="Leandro Siqueira" userId="276e1ba83ca09e99" providerId="LiveId" clId="{C3DDC323-0A38-404A-806F-08FBEBE5E825}" dt="2022-08-27T11:24:58.658" v="7206"/>
        <pc:sldMkLst>
          <pc:docMk/>
          <pc:sldMk cId="1178298007" sldId="293"/>
        </pc:sldMkLst>
        <pc:spChg chg="mod">
          <ac:chgData name="Leandro Siqueira" userId="276e1ba83ca09e99" providerId="LiveId" clId="{C3DDC323-0A38-404A-806F-08FBEBE5E825}" dt="2022-08-27T04:13:06.242" v="6330" actId="20577"/>
          <ac:spMkLst>
            <pc:docMk/>
            <pc:sldMk cId="1178298007" sldId="293"/>
            <ac:spMk id="2" creationId="{3278E8D9-3942-ECD6-9112-6C93E1DCF5BB}"/>
          </ac:spMkLst>
        </pc:spChg>
        <pc:spChg chg="add del mod">
          <ac:chgData name="Leandro Siqueira" userId="276e1ba83ca09e99" providerId="LiveId" clId="{C3DDC323-0A38-404A-806F-08FBEBE5E825}" dt="2022-08-27T04:12:06.672" v="6283" actId="478"/>
          <ac:spMkLst>
            <pc:docMk/>
            <pc:sldMk cId="1178298007" sldId="293"/>
            <ac:spMk id="3" creationId="{684D627F-723F-D9AC-B208-07295B5F5B98}"/>
          </ac:spMkLst>
        </pc:spChg>
        <pc:spChg chg="mod">
          <ac:chgData name="Leandro Siqueira" userId="276e1ba83ca09e99" providerId="LiveId" clId="{C3DDC323-0A38-404A-806F-08FBEBE5E825}" dt="2022-08-27T04:12:12.370" v="6302" actId="1036"/>
          <ac:spMkLst>
            <pc:docMk/>
            <pc:sldMk cId="1178298007" sldId="293"/>
            <ac:spMk id="4" creationId="{B4510909-7B72-A49B-957C-B329319E86FE}"/>
          </ac:spMkLst>
        </pc:spChg>
        <pc:spChg chg="mod">
          <ac:chgData name="Leandro Siqueira" userId="276e1ba83ca09e99" providerId="LiveId" clId="{C3DDC323-0A38-404A-806F-08FBEBE5E825}" dt="2022-08-27T04:12:12.370" v="6302" actId="1036"/>
          <ac:spMkLst>
            <pc:docMk/>
            <pc:sldMk cId="1178298007" sldId="293"/>
            <ac:spMk id="5" creationId="{1DD600A1-800E-18C3-EDD3-B0292989B0E7}"/>
          </ac:spMkLst>
        </pc:spChg>
        <pc:spChg chg="add mod">
          <ac:chgData name="Leandro Siqueira" userId="276e1ba83ca09e99" providerId="LiveId" clId="{C3DDC323-0A38-404A-806F-08FBEBE5E825}" dt="2022-08-27T04:13:20.172" v="6355" actId="20577"/>
          <ac:spMkLst>
            <pc:docMk/>
            <pc:sldMk cId="1178298007" sldId="293"/>
            <ac:spMk id="6" creationId="{C833CA31-F75F-B19C-8709-66EF7E1099DA}"/>
          </ac:spMkLst>
        </pc:spChg>
      </pc:sldChg>
      <pc:sldChg chg="addSp delSp modSp add del mod delAnim">
        <pc:chgData name="Leandro Siqueira" userId="276e1ba83ca09e99" providerId="LiveId" clId="{C3DDC323-0A38-404A-806F-08FBEBE5E825}" dt="2022-08-27T04:10:54.860" v="6209" actId="2696"/>
        <pc:sldMkLst>
          <pc:docMk/>
          <pc:sldMk cId="1530777077" sldId="293"/>
        </pc:sldMkLst>
        <pc:spChg chg="add mod">
          <ac:chgData name="Leandro Siqueira" userId="276e1ba83ca09e99" providerId="LiveId" clId="{C3DDC323-0A38-404A-806F-08FBEBE5E825}" dt="2022-08-27T04:10:45.449" v="6199" actId="1076"/>
          <ac:spMkLst>
            <pc:docMk/>
            <pc:sldMk cId="1530777077" sldId="293"/>
            <ac:spMk id="2" creationId="{95D00C2E-3D14-B21F-2D0C-C2245DDCBB29}"/>
          </ac:spMkLst>
        </pc:spChg>
        <pc:spChg chg="add mod">
          <ac:chgData name="Leandro Siqueira" userId="276e1ba83ca09e99" providerId="LiveId" clId="{C3DDC323-0A38-404A-806F-08FBEBE5E825}" dt="2022-08-27T04:10:52.149" v="6208" actId="20577"/>
          <ac:spMkLst>
            <pc:docMk/>
            <pc:sldMk cId="1530777077" sldId="293"/>
            <ac:spMk id="3" creationId="{17CFA03C-B08E-FA75-EEC7-346DFA4C1046}"/>
          </ac:spMkLst>
        </pc:spChg>
        <pc:spChg chg="mod">
          <ac:chgData name="Leandro Siqueira" userId="276e1ba83ca09e99" providerId="LiveId" clId="{C3DDC323-0A38-404A-806F-08FBEBE5E825}" dt="2022-08-27T04:10:19.580" v="6169" actId="20577"/>
          <ac:spMkLst>
            <pc:docMk/>
            <pc:sldMk cId="1530777077" sldId="293"/>
            <ac:spMk id="5" creationId="{499F0EF1-D324-BC47-1C9B-C3C892F3118F}"/>
          </ac:spMkLst>
        </pc:spChg>
        <pc:spChg chg="del">
          <ac:chgData name="Leandro Siqueira" userId="276e1ba83ca09e99" providerId="LiveId" clId="{C3DDC323-0A38-404A-806F-08FBEBE5E825}" dt="2022-08-27T04:09:38.786" v="6140" actId="478"/>
          <ac:spMkLst>
            <pc:docMk/>
            <pc:sldMk cId="1530777077" sldId="293"/>
            <ac:spMk id="11" creationId="{B6C2BF40-D685-735B-FB27-B8F750160119}"/>
          </ac:spMkLst>
        </pc:spChg>
        <pc:spChg chg="del">
          <ac:chgData name="Leandro Siqueira" userId="276e1ba83ca09e99" providerId="LiveId" clId="{C3DDC323-0A38-404A-806F-08FBEBE5E825}" dt="2022-08-27T04:09:43.205" v="6142" actId="478"/>
          <ac:spMkLst>
            <pc:docMk/>
            <pc:sldMk cId="1530777077" sldId="293"/>
            <ac:spMk id="14" creationId="{F5A915B7-5FE7-4FBE-14CC-4E79B42D7F89}"/>
          </ac:spMkLst>
        </pc:spChg>
        <pc:spChg chg="mod">
          <ac:chgData name="Leandro Siqueira" userId="276e1ba83ca09e99" providerId="LiveId" clId="{C3DDC323-0A38-404A-806F-08FBEBE5E825}" dt="2022-08-27T04:09:53.776" v="6146" actId="20577"/>
          <ac:spMkLst>
            <pc:docMk/>
            <pc:sldMk cId="1530777077" sldId="293"/>
            <ac:spMk id="15" creationId="{DADED202-24A2-5BC4-2447-88911AA59D90}"/>
          </ac:spMkLst>
        </pc:spChg>
        <pc:spChg chg="del">
          <ac:chgData name="Leandro Siqueira" userId="276e1ba83ca09e99" providerId="LiveId" clId="{C3DDC323-0A38-404A-806F-08FBEBE5E825}" dt="2022-08-27T04:09:40.643" v="6141" actId="478"/>
          <ac:spMkLst>
            <pc:docMk/>
            <pc:sldMk cId="1530777077" sldId="293"/>
            <ac:spMk id="16" creationId="{695E743A-6F1D-AF6A-9A68-78D5984A2321}"/>
          </ac:spMkLst>
        </pc:spChg>
        <pc:spChg chg="del">
          <ac:chgData name="Leandro Siqueira" userId="276e1ba83ca09e99" providerId="LiveId" clId="{C3DDC323-0A38-404A-806F-08FBEBE5E825}" dt="2022-08-27T04:09:32.710" v="6137" actId="478"/>
          <ac:spMkLst>
            <pc:docMk/>
            <pc:sldMk cId="1530777077" sldId="293"/>
            <ac:spMk id="24" creationId="{89222FD7-9E5E-4DC3-3DE5-E492DBA3EEFA}"/>
          </ac:spMkLst>
        </pc:spChg>
        <pc:spChg chg="del">
          <ac:chgData name="Leandro Siqueira" userId="276e1ba83ca09e99" providerId="LiveId" clId="{C3DDC323-0A38-404A-806F-08FBEBE5E825}" dt="2022-08-27T04:09:32.710" v="6137" actId="478"/>
          <ac:spMkLst>
            <pc:docMk/>
            <pc:sldMk cId="1530777077" sldId="293"/>
            <ac:spMk id="26" creationId="{ED21E3E7-39C8-543B-DF47-A45DB1B5FEF4}"/>
          </ac:spMkLst>
        </pc:spChg>
        <pc:spChg chg="del">
          <ac:chgData name="Leandro Siqueira" userId="276e1ba83ca09e99" providerId="LiveId" clId="{C3DDC323-0A38-404A-806F-08FBEBE5E825}" dt="2022-08-27T04:09:32.710" v="6137" actId="478"/>
          <ac:spMkLst>
            <pc:docMk/>
            <pc:sldMk cId="1530777077" sldId="293"/>
            <ac:spMk id="27" creationId="{C3533BF7-7493-EE0A-DD33-A494592AD9D5}"/>
          </ac:spMkLst>
        </pc:spChg>
        <pc:spChg chg="del mod">
          <ac:chgData name="Leandro Siqueira" userId="276e1ba83ca09e99" providerId="LiveId" clId="{C3DDC323-0A38-404A-806F-08FBEBE5E825}" dt="2022-08-27T04:09:35.619" v="6139" actId="478"/>
          <ac:spMkLst>
            <pc:docMk/>
            <pc:sldMk cId="1530777077" sldId="293"/>
            <ac:spMk id="29" creationId="{6A939D15-B7BB-B1DF-E777-B36ECD748712}"/>
          </ac:spMkLst>
        </pc:spChg>
        <pc:spChg chg="del">
          <ac:chgData name="Leandro Siqueira" userId="276e1ba83ca09e99" providerId="LiveId" clId="{C3DDC323-0A38-404A-806F-08FBEBE5E825}" dt="2022-08-27T04:09:28.808" v="6136" actId="478"/>
          <ac:spMkLst>
            <pc:docMk/>
            <pc:sldMk cId="1530777077" sldId="293"/>
            <ac:spMk id="33" creationId="{068D3DCE-E190-36F5-7DE6-07DF1E0E0092}"/>
          </ac:spMkLst>
        </pc:spChg>
        <pc:grpChg chg="del">
          <ac:chgData name="Leandro Siqueira" userId="276e1ba83ca09e99" providerId="LiveId" clId="{C3DDC323-0A38-404A-806F-08FBEBE5E825}" dt="2022-08-27T04:09:48.533" v="6143" actId="478"/>
          <ac:grpSpMkLst>
            <pc:docMk/>
            <pc:sldMk cId="1530777077" sldId="293"/>
            <ac:grpSpMk id="7" creationId="{A0FDF7D6-8689-03B6-2BBE-D9B18BDFE07F}"/>
          </ac:grpSpMkLst>
        </pc:grpChg>
        <pc:grpChg chg="del">
          <ac:chgData name="Leandro Siqueira" userId="276e1ba83ca09e99" providerId="LiveId" clId="{C3DDC323-0A38-404A-806F-08FBEBE5E825}" dt="2022-08-27T04:09:43.205" v="6142" actId="478"/>
          <ac:grpSpMkLst>
            <pc:docMk/>
            <pc:sldMk cId="1530777077" sldId="293"/>
            <ac:grpSpMk id="8" creationId="{D423C1B4-ED37-DC72-08AD-31E838342FF9}"/>
          </ac:grpSpMkLst>
        </pc:grpChg>
        <pc:grpChg chg="del">
          <ac:chgData name="Leandro Siqueira" userId="276e1ba83ca09e99" providerId="LiveId" clId="{C3DDC323-0A38-404A-806F-08FBEBE5E825}" dt="2022-08-27T04:09:38.786" v="6140" actId="478"/>
          <ac:grpSpMkLst>
            <pc:docMk/>
            <pc:sldMk cId="1530777077" sldId="293"/>
            <ac:grpSpMk id="9" creationId="{048F1B58-4E42-86DC-59A0-B115DCBCF6C3}"/>
          </ac:grpSpMkLst>
        </pc:grpChg>
        <pc:grpChg chg="del">
          <ac:chgData name="Leandro Siqueira" userId="276e1ba83ca09e99" providerId="LiveId" clId="{C3DDC323-0A38-404A-806F-08FBEBE5E825}" dt="2022-08-27T04:09:28.808" v="6136" actId="478"/>
          <ac:grpSpMkLst>
            <pc:docMk/>
            <pc:sldMk cId="1530777077" sldId="293"/>
            <ac:grpSpMk id="44" creationId="{5DF64278-477C-2C62-348B-9F701C22CD9C}"/>
          </ac:grpSpMkLst>
        </pc:grpChg>
        <pc:grpChg chg="del">
          <ac:chgData name="Leandro Siqueira" userId="276e1ba83ca09e99" providerId="LiveId" clId="{C3DDC323-0A38-404A-806F-08FBEBE5E825}" dt="2022-08-27T04:09:51.711" v="6145" actId="478"/>
          <ac:grpSpMkLst>
            <pc:docMk/>
            <pc:sldMk cId="1530777077" sldId="293"/>
            <ac:grpSpMk id="47" creationId="{90269186-A677-48EC-118C-2D97EBACC3D2}"/>
          </ac:grpSpMkLst>
        </pc:grpChg>
        <pc:grpChg chg="del">
          <ac:chgData name="Leandro Siqueira" userId="276e1ba83ca09e99" providerId="LiveId" clId="{C3DDC323-0A38-404A-806F-08FBEBE5E825}" dt="2022-08-27T04:09:32.710" v="6137" actId="478"/>
          <ac:grpSpMkLst>
            <pc:docMk/>
            <pc:sldMk cId="1530777077" sldId="293"/>
            <ac:grpSpMk id="48" creationId="{5926450F-B054-1829-8E01-6A6EA5982047}"/>
          </ac:grpSpMkLst>
        </pc:grpChg>
        <pc:grpChg chg="del">
          <ac:chgData name="Leandro Siqueira" userId="276e1ba83ca09e99" providerId="LiveId" clId="{C3DDC323-0A38-404A-806F-08FBEBE5E825}" dt="2022-08-27T04:09:32.710" v="6137" actId="478"/>
          <ac:grpSpMkLst>
            <pc:docMk/>
            <pc:sldMk cId="1530777077" sldId="293"/>
            <ac:grpSpMk id="58" creationId="{15D73802-A82A-616A-E6B7-62D7B577948E}"/>
          </ac:grpSpMkLst>
        </pc:grpChg>
        <pc:picChg chg="del">
          <ac:chgData name="Leandro Siqueira" userId="276e1ba83ca09e99" providerId="LiveId" clId="{C3DDC323-0A38-404A-806F-08FBEBE5E825}" dt="2022-08-27T04:09:32.710" v="6137" actId="478"/>
          <ac:picMkLst>
            <pc:docMk/>
            <pc:sldMk cId="1530777077" sldId="293"/>
            <ac:picMk id="18" creationId="{AB4BBEF8-1A16-4F6C-3248-2DDABE22A37D}"/>
          </ac:picMkLst>
        </pc:picChg>
        <pc:picChg chg="del">
          <ac:chgData name="Leandro Siqueira" userId="276e1ba83ca09e99" providerId="LiveId" clId="{C3DDC323-0A38-404A-806F-08FBEBE5E825}" dt="2022-08-27T04:09:32.710" v="6137" actId="478"/>
          <ac:picMkLst>
            <pc:docMk/>
            <pc:sldMk cId="1530777077" sldId="293"/>
            <ac:picMk id="22" creationId="{52CA1A05-55F3-7AEF-3E3D-2F395784D937}"/>
          </ac:picMkLst>
        </pc:picChg>
        <pc:picChg chg="del">
          <ac:chgData name="Leandro Siqueira" userId="276e1ba83ca09e99" providerId="LiveId" clId="{C3DDC323-0A38-404A-806F-08FBEBE5E825}" dt="2022-08-27T04:09:32.710" v="6137" actId="478"/>
          <ac:picMkLst>
            <pc:docMk/>
            <pc:sldMk cId="1530777077" sldId="293"/>
            <ac:picMk id="23" creationId="{C4252207-C92D-A117-93C3-03A1E4BADE3B}"/>
          </ac:picMkLst>
        </pc:picChg>
        <pc:picChg chg="del">
          <ac:chgData name="Leandro Siqueira" userId="276e1ba83ca09e99" providerId="LiveId" clId="{C3DDC323-0A38-404A-806F-08FBEBE5E825}" dt="2022-08-27T04:09:50.210" v="6144" actId="478"/>
          <ac:picMkLst>
            <pc:docMk/>
            <pc:sldMk cId="1530777077" sldId="293"/>
            <ac:picMk id="28" creationId="{142FB941-1418-4264-BD6E-8E8E19E0BAD4}"/>
          </ac:picMkLst>
        </pc:picChg>
      </pc:sldChg>
      <pc:sldChg chg="add">
        <pc:chgData name="Leandro Siqueira" userId="276e1ba83ca09e99" providerId="LiveId" clId="{C3DDC323-0A38-404A-806F-08FBEBE5E825}" dt="2022-08-27T04:15:45.126" v="6360" actId="2890"/>
        <pc:sldMkLst>
          <pc:docMk/>
          <pc:sldMk cId="1077792693" sldId="294"/>
        </pc:sldMkLst>
      </pc:sldChg>
      <pc:sldChg chg="add del ord">
        <pc:chgData name="Leandro Siqueira" userId="276e1ba83ca09e99" providerId="LiveId" clId="{C3DDC323-0A38-404A-806F-08FBEBE5E825}" dt="2022-08-27T04:15:57.486" v="6363" actId="2696"/>
        <pc:sldMkLst>
          <pc:docMk/>
          <pc:sldMk cId="155275810" sldId="295"/>
        </pc:sldMkLst>
      </pc:sldChg>
      <pc:sldChg chg="modSp add ord modTransition">
        <pc:chgData name="Leandro Siqueira" userId="276e1ba83ca09e99" providerId="LiveId" clId="{C3DDC323-0A38-404A-806F-08FBEBE5E825}" dt="2022-08-27T11:24:27.196" v="7202"/>
        <pc:sldMkLst>
          <pc:docMk/>
          <pc:sldMk cId="4262611793" sldId="295"/>
        </pc:sldMkLst>
        <pc:spChg chg="mod">
          <ac:chgData name="Leandro Siqueira" userId="276e1ba83ca09e99" providerId="LiveId" clId="{C3DDC323-0A38-404A-806F-08FBEBE5E825}" dt="2022-08-27T04:19:52.957" v="6653" actId="20577"/>
          <ac:spMkLst>
            <pc:docMk/>
            <pc:sldMk cId="4262611793" sldId="295"/>
            <ac:spMk id="2" creationId="{3278E8D9-3942-ECD6-9112-6C93E1DCF5BB}"/>
          </ac:spMkLst>
        </pc:spChg>
      </pc:sldChg>
      <pc:sldChg chg="modSp add ord modTransition modAnim">
        <pc:chgData name="Leandro Siqueira" userId="276e1ba83ca09e99" providerId="LiveId" clId="{C3DDC323-0A38-404A-806F-08FBEBE5E825}" dt="2022-08-27T11:24:30.644" v="7203"/>
        <pc:sldMkLst>
          <pc:docMk/>
          <pc:sldMk cId="840152372" sldId="296"/>
        </pc:sldMkLst>
        <pc:spChg chg="mod">
          <ac:chgData name="Leandro Siqueira" userId="276e1ba83ca09e99" providerId="LiveId" clId="{C3DDC323-0A38-404A-806F-08FBEBE5E825}" dt="2022-08-27T04:17:11.005" v="6502" actId="20577"/>
          <ac:spMkLst>
            <pc:docMk/>
            <pc:sldMk cId="840152372" sldId="296"/>
            <ac:spMk id="2" creationId="{3278E8D9-3942-ECD6-9112-6C93E1DCF5BB}"/>
          </ac:spMkLst>
        </pc:spChg>
      </pc:sldChg>
      <pc:sldChg chg="addSp modSp add mod ord modTransition">
        <pc:chgData name="Leandro Siqueira" userId="276e1ba83ca09e99" providerId="LiveId" clId="{C3DDC323-0A38-404A-806F-08FBEBE5E825}" dt="2022-08-27T11:24:33.405" v="7204"/>
        <pc:sldMkLst>
          <pc:docMk/>
          <pc:sldMk cId="3070387260" sldId="297"/>
        </pc:sldMkLst>
        <pc:spChg chg="mod">
          <ac:chgData name="Leandro Siqueira" userId="276e1ba83ca09e99" providerId="LiveId" clId="{C3DDC323-0A38-404A-806F-08FBEBE5E825}" dt="2022-08-27T04:18:03.280" v="6577" actId="207"/>
          <ac:spMkLst>
            <pc:docMk/>
            <pc:sldMk cId="3070387260" sldId="297"/>
            <ac:spMk id="2" creationId="{3278E8D9-3942-ECD6-9112-6C93E1DCF5BB}"/>
          </ac:spMkLst>
        </pc:spChg>
        <pc:spChg chg="add mod">
          <ac:chgData name="Leandro Siqueira" userId="276e1ba83ca09e99" providerId="LiveId" clId="{C3DDC323-0A38-404A-806F-08FBEBE5E825}" dt="2022-08-27T04:18:59.972" v="6639" actId="1076"/>
          <ac:spMkLst>
            <pc:docMk/>
            <pc:sldMk cId="3070387260" sldId="297"/>
            <ac:spMk id="3" creationId="{147BCA14-0901-C23C-7E2B-C77418E03235}"/>
          </ac:spMkLst>
        </pc:spChg>
      </pc:sldChg>
      <pc:sldChg chg="addSp modSp add mod ord modTransition">
        <pc:chgData name="Leandro Siqueira" userId="276e1ba83ca09e99" providerId="LiveId" clId="{C3DDC323-0A38-404A-806F-08FBEBE5E825}" dt="2022-08-27T11:24:44.315" v="7205"/>
        <pc:sldMkLst>
          <pc:docMk/>
          <pc:sldMk cId="478452039" sldId="298"/>
        </pc:sldMkLst>
        <pc:spChg chg="mod">
          <ac:chgData name="Leandro Siqueira" userId="276e1ba83ca09e99" providerId="LiveId" clId="{C3DDC323-0A38-404A-806F-08FBEBE5E825}" dt="2022-08-27T04:18:34" v="6626" actId="20577"/>
          <ac:spMkLst>
            <pc:docMk/>
            <pc:sldMk cId="478452039" sldId="298"/>
            <ac:spMk id="2" creationId="{3278E8D9-3942-ECD6-9112-6C93E1DCF5BB}"/>
          </ac:spMkLst>
        </pc:spChg>
        <pc:spChg chg="add mod">
          <ac:chgData name="Leandro Siqueira" userId="276e1ba83ca09e99" providerId="LiveId" clId="{C3DDC323-0A38-404A-806F-08FBEBE5E825}" dt="2022-08-27T04:19:10.845" v="6642" actId="20577"/>
          <ac:spMkLst>
            <pc:docMk/>
            <pc:sldMk cId="478452039" sldId="298"/>
            <ac:spMk id="3" creationId="{9DAE106B-F6C7-D0EA-B944-89C0E63BA7A4}"/>
          </ac:spMkLst>
        </pc:spChg>
      </pc:sldChg>
      <pc:sldChg chg="addSp delSp modSp add mod delAnim modAnim">
        <pc:chgData name="Leandro Siqueira" userId="276e1ba83ca09e99" providerId="LiveId" clId="{C3DDC323-0A38-404A-806F-08FBEBE5E825}" dt="2022-08-27T10:59:40.503" v="7017" actId="1076"/>
        <pc:sldMkLst>
          <pc:docMk/>
          <pc:sldMk cId="575559223" sldId="299"/>
        </pc:sldMkLst>
        <pc:spChg chg="del mod">
          <ac:chgData name="Leandro Siqueira" userId="276e1ba83ca09e99" providerId="LiveId" clId="{C3DDC323-0A38-404A-806F-08FBEBE5E825}" dt="2022-08-27T04:20:17.198" v="6656" actId="478"/>
          <ac:spMkLst>
            <pc:docMk/>
            <pc:sldMk cId="575559223" sldId="299"/>
            <ac:spMk id="2" creationId="{3278E8D9-3942-ECD6-9112-6C93E1DCF5BB}"/>
          </ac:spMkLst>
        </pc:spChg>
        <pc:spChg chg="del">
          <ac:chgData name="Leandro Siqueira" userId="276e1ba83ca09e99" providerId="LiveId" clId="{C3DDC323-0A38-404A-806F-08FBEBE5E825}" dt="2022-08-27T04:20:20.425" v="6658" actId="478"/>
          <ac:spMkLst>
            <pc:docMk/>
            <pc:sldMk cId="575559223" sldId="299"/>
            <ac:spMk id="3" creationId="{9DAE106B-F6C7-D0EA-B944-89C0E63BA7A4}"/>
          </ac:spMkLst>
        </pc:spChg>
        <pc:spChg chg="add del mod">
          <ac:chgData name="Leandro Siqueira" userId="276e1ba83ca09e99" providerId="LiveId" clId="{C3DDC323-0A38-404A-806F-08FBEBE5E825}" dt="2022-08-27T04:20:18.825" v="6657" actId="478"/>
          <ac:spMkLst>
            <pc:docMk/>
            <pc:sldMk cId="575559223" sldId="299"/>
            <ac:spMk id="5" creationId="{1CA9BE09-8468-0DEC-7E7A-DED50C1E21FB}"/>
          </ac:spMkLst>
        </pc:spChg>
        <pc:spChg chg="add mod">
          <ac:chgData name="Leandro Siqueira" userId="276e1ba83ca09e99" providerId="LiveId" clId="{C3DDC323-0A38-404A-806F-08FBEBE5E825}" dt="2022-08-27T10:59:40.503" v="7017" actId="1076"/>
          <ac:spMkLst>
            <pc:docMk/>
            <pc:sldMk cId="575559223" sldId="299"/>
            <ac:spMk id="6" creationId="{84072040-CDD1-187B-2F4F-143F315D4529}"/>
          </ac:spMkLst>
        </pc:spChg>
        <pc:spChg chg="add del mod">
          <ac:chgData name="Leandro Siqueira" userId="276e1ba83ca09e99" providerId="LiveId" clId="{C3DDC323-0A38-404A-806F-08FBEBE5E825}" dt="2022-08-27T04:23:49.604" v="6718"/>
          <ac:spMkLst>
            <pc:docMk/>
            <pc:sldMk cId="575559223" sldId="299"/>
            <ac:spMk id="9" creationId="{FBC90ED2-4F3F-F1B8-598F-E0B99507D705}"/>
          </ac:spMkLst>
        </pc:spChg>
        <pc:spChg chg="add mod">
          <ac:chgData name="Leandro Siqueira" userId="276e1ba83ca09e99" providerId="LiveId" clId="{C3DDC323-0A38-404A-806F-08FBEBE5E825}" dt="2022-08-27T10:59:40.503" v="7017" actId="1076"/>
          <ac:spMkLst>
            <pc:docMk/>
            <pc:sldMk cId="575559223" sldId="299"/>
            <ac:spMk id="13" creationId="{1EC59EEA-872B-07D4-8B85-3164E17F38D1}"/>
          </ac:spMkLst>
        </pc:spChg>
        <pc:spChg chg="add mod">
          <ac:chgData name="Leandro Siqueira" userId="276e1ba83ca09e99" providerId="LiveId" clId="{C3DDC323-0A38-404A-806F-08FBEBE5E825}" dt="2022-08-27T10:59:40.503" v="7017" actId="1076"/>
          <ac:spMkLst>
            <pc:docMk/>
            <pc:sldMk cId="575559223" sldId="299"/>
            <ac:spMk id="15" creationId="{C4C817D5-1F89-FFC4-C9D5-09DED841E2B1}"/>
          </ac:spMkLst>
        </pc:spChg>
        <pc:spChg chg="add del mod">
          <ac:chgData name="Leandro Siqueira" userId="276e1ba83ca09e99" providerId="LiveId" clId="{C3DDC323-0A38-404A-806F-08FBEBE5E825}" dt="2022-08-27T10:59:31.026" v="7016" actId="478"/>
          <ac:spMkLst>
            <pc:docMk/>
            <pc:sldMk cId="575559223" sldId="299"/>
            <ac:spMk id="29" creationId="{26CF39D6-90F6-C0B7-39FE-6EA253EEB988}"/>
          </ac:spMkLst>
        </pc:spChg>
        <pc:spChg chg="add del mod">
          <ac:chgData name="Leandro Siqueira" userId="276e1ba83ca09e99" providerId="LiveId" clId="{C3DDC323-0A38-404A-806F-08FBEBE5E825}" dt="2022-08-27T10:59:20.927" v="7012" actId="478"/>
          <ac:spMkLst>
            <pc:docMk/>
            <pc:sldMk cId="575559223" sldId="299"/>
            <ac:spMk id="30" creationId="{5D913173-53FB-5592-1CAE-6FDDE98E18E5}"/>
          </ac:spMkLst>
        </pc:spChg>
        <pc:spChg chg="add del mod">
          <ac:chgData name="Leandro Siqueira" userId="276e1ba83ca09e99" providerId="LiveId" clId="{C3DDC323-0A38-404A-806F-08FBEBE5E825}" dt="2022-08-27T10:59:28.098" v="7014" actId="478"/>
          <ac:spMkLst>
            <pc:docMk/>
            <pc:sldMk cId="575559223" sldId="299"/>
            <ac:spMk id="31" creationId="{986159AA-1ECD-8C54-1EFB-12778E2DE1F3}"/>
          </ac:spMkLst>
        </pc:spChg>
        <pc:spChg chg="add del mod">
          <ac:chgData name="Leandro Siqueira" userId="276e1ba83ca09e99" providerId="LiveId" clId="{C3DDC323-0A38-404A-806F-08FBEBE5E825}" dt="2022-08-27T10:59:26.343" v="7013" actId="478"/>
          <ac:spMkLst>
            <pc:docMk/>
            <pc:sldMk cId="575559223" sldId="299"/>
            <ac:spMk id="32" creationId="{7722E50E-D5DC-743C-BECC-E1CF62874B6D}"/>
          </ac:spMkLst>
        </pc:spChg>
        <pc:picChg chg="add del mod">
          <ac:chgData name="Leandro Siqueira" userId="276e1ba83ca09e99" providerId="LiveId" clId="{C3DDC323-0A38-404A-806F-08FBEBE5E825}" dt="2022-08-27T04:24:03.813" v="6721" actId="478"/>
          <ac:picMkLst>
            <pc:docMk/>
            <pc:sldMk cId="575559223" sldId="299"/>
            <ac:picMk id="8" creationId="{88802881-12FE-72C1-CB49-807AFB83D71E}"/>
          </ac:picMkLst>
        </pc:picChg>
        <pc:picChg chg="add mod">
          <ac:chgData name="Leandro Siqueira" userId="276e1ba83ca09e99" providerId="LiveId" clId="{C3DDC323-0A38-404A-806F-08FBEBE5E825}" dt="2022-08-27T10:59:40.503" v="7017" actId="1076"/>
          <ac:picMkLst>
            <pc:docMk/>
            <pc:sldMk cId="575559223" sldId="299"/>
            <ac:picMk id="10" creationId="{38D1DA27-8DD6-A832-875A-B20394DB403E}"/>
          </ac:picMkLst>
        </pc:picChg>
        <pc:picChg chg="add del mod">
          <ac:chgData name="Leandro Siqueira" userId="276e1ba83ca09e99" providerId="LiveId" clId="{C3DDC323-0A38-404A-806F-08FBEBE5E825}" dt="2022-08-27T10:47:05.492" v="6760" actId="478"/>
          <ac:picMkLst>
            <pc:docMk/>
            <pc:sldMk cId="575559223" sldId="299"/>
            <ac:picMk id="11" creationId="{4CB28773-DAE0-ED0C-266E-A11DFEC50B53}"/>
          </ac:picMkLst>
        </pc:picChg>
        <pc:picChg chg="add mod">
          <ac:chgData name="Leandro Siqueira" userId="276e1ba83ca09e99" providerId="LiveId" clId="{C3DDC323-0A38-404A-806F-08FBEBE5E825}" dt="2022-08-27T10:59:40.503" v="7017" actId="1076"/>
          <ac:picMkLst>
            <pc:docMk/>
            <pc:sldMk cId="575559223" sldId="299"/>
            <ac:picMk id="12" creationId="{9CE81BED-579C-C07D-967E-70992266B32C}"/>
          </ac:picMkLst>
        </pc:picChg>
        <pc:picChg chg="add mod">
          <ac:chgData name="Leandro Siqueira" userId="276e1ba83ca09e99" providerId="LiveId" clId="{C3DDC323-0A38-404A-806F-08FBEBE5E825}" dt="2022-08-27T10:59:40.503" v="7017" actId="1076"/>
          <ac:picMkLst>
            <pc:docMk/>
            <pc:sldMk cId="575559223" sldId="299"/>
            <ac:picMk id="14" creationId="{4F2B678B-8EE9-4FE7-10C1-26B3758B82BC}"/>
          </ac:picMkLst>
        </pc:picChg>
        <pc:picChg chg="add del mod">
          <ac:chgData name="Leandro Siqueira" userId="276e1ba83ca09e99" providerId="LiveId" clId="{C3DDC323-0A38-404A-806F-08FBEBE5E825}" dt="2022-08-27T10:52:56.466" v="6812" actId="478"/>
          <ac:picMkLst>
            <pc:docMk/>
            <pc:sldMk cId="575559223" sldId="299"/>
            <ac:picMk id="16" creationId="{A630F352-5625-287B-9C6F-3BF7882296E2}"/>
          </ac:picMkLst>
        </pc:picChg>
        <pc:picChg chg="add del mod">
          <ac:chgData name="Leandro Siqueira" userId="276e1ba83ca09e99" providerId="LiveId" clId="{C3DDC323-0A38-404A-806F-08FBEBE5E825}" dt="2022-08-27T10:53:42.422" v="6864" actId="478"/>
          <ac:picMkLst>
            <pc:docMk/>
            <pc:sldMk cId="575559223" sldId="299"/>
            <ac:picMk id="17" creationId="{3C4BEA14-3E28-2D5E-D5F2-DF71F91493B0}"/>
          </ac:picMkLst>
        </pc:picChg>
        <pc:picChg chg="add del mod">
          <ac:chgData name="Leandro Siqueira" userId="276e1ba83ca09e99" providerId="LiveId" clId="{C3DDC323-0A38-404A-806F-08FBEBE5E825}" dt="2022-08-27T10:55:05.028" v="6897" actId="478"/>
          <ac:picMkLst>
            <pc:docMk/>
            <pc:sldMk cId="575559223" sldId="299"/>
            <ac:picMk id="18" creationId="{8A82D6F9-4B7C-AECF-F8A9-2C4CBDA7EF1A}"/>
          </ac:picMkLst>
        </pc:picChg>
        <pc:picChg chg="add del mod">
          <ac:chgData name="Leandro Siqueira" userId="276e1ba83ca09e99" providerId="LiveId" clId="{C3DDC323-0A38-404A-806F-08FBEBE5E825}" dt="2022-08-27T10:59:26.343" v="7013" actId="478"/>
          <ac:picMkLst>
            <pc:docMk/>
            <pc:sldMk cId="575559223" sldId="299"/>
            <ac:picMk id="19" creationId="{A8BD3B9C-A493-AC8C-0802-227D8B8B3A88}"/>
          </ac:picMkLst>
        </pc:picChg>
        <pc:picChg chg="add del mod">
          <ac:chgData name="Leandro Siqueira" userId="276e1ba83ca09e99" providerId="LiveId" clId="{C3DDC323-0A38-404A-806F-08FBEBE5E825}" dt="2022-08-27T10:59:26.343" v="7013" actId="478"/>
          <ac:picMkLst>
            <pc:docMk/>
            <pc:sldMk cId="575559223" sldId="299"/>
            <ac:picMk id="20" creationId="{FAEC5405-932A-9E72-2004-7BBB7BA0EBAC}"/>
          </ac:picMkLst>
        </pc:picChg>
        <pc:picChg chg="add del mod">
          <ac:chgData name="Leandro Siqueira" userId="276e1ba83ca09e99" providerId="LiveId" clId="{C3DDC323-0A38-404A-806F-08FBEBE5E825}" dt="2022-08-27T10:59:26.343" v="7013" actId="478"/>
          <ac:picMkLst>
            <pc:docMk/>
            <pc:sldMk cId="575559223" sldId="299"/>
            <ac:picMk id="21" creationId="{3ABCA889-8D05-9885-49FB-24DAD7C9EBFD}"/>
          </ac:picMkLst>
        </pc:picChg>
        <pc:picChg chg="add del mod">
          <ac:chgData name="Leandro Siqueira" userId="276e1ba83ca09e99" providerId="LiveId" clId="{C3DDC323-0A38-404A-806F-08FBEBE5E825}" dt="2022-08-27T10:59:26.343" v="7013" actId="478"/>
          <ac:picMkLst>
            <pc:docMk/>
            <pc:sldMk cId="575559223" sldId="299"/>
            <ac:picMk id="22" creationId="{741C1180-E37F-F8EB-2566-046A9B124A01}"/>
          </ac:picMkLst>
        </pc:picChg>
        <pc:picChg chg="add del mod">
          <ac:chgData name="Leandro Siqueira" userId="276e1ba83ca09e99" providerId="LiveId" clId="{C3DDC323-0A38-404A-806F-08FBEBE5E825}" dt="2022-08-27T10:59:26.343" v="7013" actId="478"/>
          <ac:picMkLst>
            <pc:docMk/>
            <pc:sldMk cId="575559223" sldId="299"/>
            <ac:picMk id="23" creationId="{9DB90FFC-4C7F-BD0F-DA1E-0F9C9E999933}"/>
          </ac:picMkLst>
        </pc:picChg>
        <pc:picChg chg="add del mod">
          <ac:chgData name="Leandro Siqueira" userId="276e1ba83ca09e99" providerId="LiveId" clId="{C3DDC323-0A38-404A-806F-08FBEBE5E825}" dt="2022-08-27T10:59:26.343" v="7013" actId="478"/>
          <ac:picMkLst>
            <pc:docMk/>
            <pc:sldMk cId="575559223" sldId="299"/>
            <ac:picMk id="24" creationId="{679F48B0-B042-5A72-1FFF-3A2F8023E92F}"/>
          </ac:picMkLst>
        </pc:picChg>
        <pc:picChg chg="add del mod">
          <ac:chgData name="Leandro Siqueira" userId="276e1ba83ca09e99" providerId="LiveId" clId="{C3DDC323-0A38-404A-806F-08FBEBE5E825}" dt="2022-08-27T10:59:26.343" v="7013" actId="478"/>
          <ac:picMkLst>
            <pc:docMk/>
            <pc:sldMk cId="575559223" sldId="299"/>
            <ac:picMk id="25" creationId="{5088E570-8810-1C37-AD33-E0D59463FFA7}"/>
          </ac:picMkLst>
        </pc:picChg>
        <pc:picChg chg="add del mod">
          <ac:chgData name="Leandro Siqueira" userId="276e1ba83ca09e99" providerId="LiveId" clId="{C3DDC323-0A38-404A-806F-08FBEBE5E825}" dt="2022-08-27T10:59:26.343" v="7013" actId="478"/>
          <ac:picMkLst>
            <pc:docMk/>
            <pc:sldMk cId="575559223" sldId="299"/>
            <ac:picMk id="26" creationId="{1C92CFF1-5425-2153-0D38-D2F9AEDC3858}"/>
          </ac:picMkLst>
        </pc:picChg>
        <pc:picChg chg="add del mod">
          <ac:chgData name="Leandro Siqueira" userId="276e1ba83ca09e99" providerId="LiveId" clId="{C3DDC323-0A38-404A-806F-08FBEBE5E825}" dt="2022-08-27T10:59:26.343" v="7013" actId="478"/>
          <ac:picMkLst>
            <pc:docMk/>
            <pc:sldMk cId="575559223" sldId="299"/>
            <ac:picMk id="27" creationId="{402B1D81-9323-4C5C-D870-787E348E5FD9}"/>
          </ac:picMkLst>
        </pc:picChg>
        <pc:picChg chg="add mod">
          <ac:chgData name="Leandro Siqueira" userId="276e1ba83ca09e99" providerId="LiveId" clId="{C3DDC323-0A38-404A-806F-08FBEBE5E825}" dt="2022-08-27T10:55:01.153" v="6896"/>
          <ac:picMkLst>
            <pc:docMk/>
            <pc:sldMk cId="575559223" sldId="299"/>
            <ac:picMk id="28" creationId="{D0EE0982-8946-4311-54CB-A75540AFE3DF}"/>
          </ac:picMkLst>
        </pc:picChg>
      </pc:sldChg>
      <pc:sldChg chg="delSp modSp add del mod delAnim modAnim">
        <pc:chgData name="Leandro Siqueira" userId="276e1ba83ca09e99" providerId="LiveId" clId="{C3DDC323-0A38-404A-806F-08FBEBE5E825}" dt="2022-08-27T10:53:49.403" v="6865" actId="2696"/>
        <pc:sldMkLst>
          <pc:docMk/>
          <pc:sldMk cId="679683996" sldId="300"/>
        </pc:sldMkLst>
        <pc:spChg chg="del">
          <ac:chgData name="Leandro Siqueira" userId="276e1ba83ca09e99" providerId="LiveId" clId="{C3DDC323-0A38-404A-806F-08FBEBE5E825}" dt="2022-08-27T10:52:14.973" v="6808" actId="478"/>
          <ac:spMkLst>
            <pc:docMk/>
            <pc:sldMk cId="679683996" sldId="300"/>
            <ac:spMk id="21" creationId="{8C784828-DDC1-4A1B-587A-9A00365DC8C2}"/>
          </ac:spMkLst>
        </pc:spChg>
        <pc:spChg chg="del">
          <ac:chgData name="Leandro Siqueira" userId="276e1ba83ca09e99" providerId="LiveId" clId="{C3DDC323-0A38-404A-806F-08FBEBE5E825}" dt="2022-08-27T10:52:14.973" v="6808" actId="478"/>
          <ac:spMkLst>
            <pc:docMk/>
            <pc:sldMk cId="679683996" sldId="300"/>
            <ac:spMk id="22" creationId="{27C0B93E-116B-CC1D-33CE-0D41995A6E39}"/>
          </ac:spMkLst>
        </pc:spChg>
        <pc:spChg chg="del">
          <ac:chgData name="Leandro Siqueira" userId="276e1ba83ca09e99" providerId="LiveId" clId="{C3DDC323-0A38-404A-806F-08FBEBE5E825}" dt="2022-08-27T10:52:16.891" v="6809" actId="478"/>
          <ac:spMkLst>
            <pc:docMk/>
            <pc:sldMk cId="679683996" sldId="300"/>
            <ac:spMk id="28" creationId="{FA45BB71-1F0B-1A72-56DD-757C85691940}"/>
          </ac:spMkLst>
        </pc:spChg>
        <pc:spChg chg="del">
          <ac:chgData name="Leandro Siqueira" userId="276e1ba83ca09e99" providerId="LiveId" clId="{C3DDC323-0A38-404A-806F-08FBEBE5E825}" dt="2022-08-27T10:52:19.178" v="6810" actId="478"/>
          <ac:spMkLst>
            <pc:docMk/>
            <pc:sldMk cId="679683996" sldId="300"/>
            <ac:spMk id="32" creationId="{6B04FF85-A843-6C6E-4AF1-A9EB443B5959}"/>
          </ac:spMkLst>
        </pc:spChg>
        <pc:spChg chg="del">
          <ac:chgData name="Leandro Siqueira" userId="276e1ba83ca09e99" providerId="LiveId" clId="{C3DDC323-0A38-404A-806F-08FBEBE5E825}" dt="2022-08-27T10:52:22.033" v="6811" actId="478"/>
          <ac:spMkLst>
            <pc:docMk/>
            <pc:sldMk cId="679683996" sldId="300"/>
            <ac:spMk id="1036" creationId="{875A0AAE-5008-52BC-E86D-9F5C309BCAB7}"/>
          </ac:spMkLst>
        </pc:spChg>
        <pc:spChg chg="del mod">
          <ac:chgData name="Leandro Siqueira" userId="276e1ba83ca09e99" providerId="LiveId" clId="{C3DDC323-0A38-404A-806F-08FBEBE5E825}" dt="2022-08-27T10:52:03.720" v="6805" actId="478"/>
          <ac:spMkLst>
            <pc:docMk/>
            <pc:sldMk cId="679683996" sldId="300"/>
            <ac:spMk id="1037" creationId="{B82ED322-318C-18D0-94C7-CAABEA3F3A7F}"/>
          </ac:spMkLst>
        </pc:spChg>
        <pc:spChg chg="del">
          <ac:chgData name="Leandro Siqueira" userId="276e1ba83ca09e99" providerId="LiveId" clId="{C3DDC323-0A38-404A-806F-08FBEBE5E825}" dt="2022-08-27T10:51:56.780" v="6801" actId="478"/>
          <ac:spMkLst>
            <pc:docMk/>
            <pc:sldMk cId="679683996" sldId="300"/>
            <ac:spMk id="1041" creationId="{1881429F-1B40-B03C-4C70-8FF6D5878977}"/>
          </ac:spMkLst>
        </pc:spChg>
        <pc:spChg chg="del">
          <ac:chgData name="Leandro Siqueira" userId="276e1ba83ca09e99" providerId="LiveId" clId="{C3DDC323-0A38-404A-806F-08FBEBE5E825}" dt="2022-08-27T10:52:06.927" v="6806" actId="478"/>
          <ac:spMkLst>
            <pc:docMk/>
            <pc:sldMk cId="679683996" sldId="300"/>
            <ac:spMk id="1042" creationId="{89BD3DB4-B2E4-E8D4-DC23-19047B1A3194}"/>
          </ac:spMkLst>
        </pc:spChg>
        <pc:spChg chg="del">
          <ac:chgData name="Leandro Siqueira" userId="276e1ba83ca09e99" providerId="LiveId" clId="{C3DDC323-0A38-404A-806F-08FBEBE5E825}" dt="2022-08-27T10:52:06.927" v="6806" actId="478"/>
          <ac:spMkLst>
            <pc:docMk/>
            <pc:sldMk cId="679683996" sldId="300"/>
            <ac:spMk id="1043" creationId="{463F65BF-8543-0555-71F1-843B02D3710E}"/>
          </ac:spMkLst>
        </pc:spChg>
        <pc:picChg chg="del">
          <ac:chgData name="Leandro Siqueira" userId="276e1ba83ca09e99" providerId="LiveId" clId="{C3DDC323-0A38-404A-806F-08FBEBE5E825}" dt="2022-08-27T10:52:14.973" v="6808" actId="478"/>
          <ac:picMkLst>
            <pc:docMk/>
            <pc:sldMk cId="679683996" sldId="300"/>
            <ac:picMk id="45" creationId="{B55C6565-FDE9-DB74-BA02-1947A6D17801}"/>
          </ac:picMkLst>
        </pc:picChg>
        <pc:picChg chg="del">
          <ac:chgData name="Leandro Siqueira" userId="276e1ba83ca09e99" providerId="LiveId" clId="{C3DDC323-0A38-404A-806F-08FBEBE5E825}" dt="2022-08-27T10:52:14.973" v="6808" actId="478"/>
          <ac:picMkLst>
            <pc:docMk/>
            <pc:sldMk cId="679683996" sldId="300"/>
            <ac:picMk id="46" creationId="{0E1576DB-9024-64CC-0EBD-3733EFA85A29}"/>
          </ac:picMkLst>
        </pc:picChg>
        <pc:picChg chg="del">
          <ac:chgData name="Leandro Siqueira" userId="276e1ba83ca09e99" providerId="LiveId" clId="{C3DDC323-0A38-404A-806F-08FBEBE5E825}" dt="2022-08-27T10:52:14.973" v="6808" actId="478"/>
          <ac:picMkLst>
            <pc:docMk/>
            <pc:sldMk cId="679683996" sldId="300"/>
            <ac:picMk id="48" creationId="{0791EB58-2601-EC44-2B01-9FE68E13464A}"/>
          </ac:picMkLst>
        </pc:picChg>
        <pc:picChg chg="del">
          <ac:chgData name="Leandro Siqueira" userId="276e1ba83ca09e99" providerId="LiveId" clId="{C3DDC323-0A38-404A-806F-08FBEBE5E825}" dt="2022-08-27T10:52:14.973" v="6808" actId="478"/>
          <ac:picMkLst>
            <pc:docMk/>
            <pc:sldMk cId="679683996" sldId="300"/>
            <ac:picMk id="50" creationId="{078255EB-F093-362C-4499-8ACBF62B4847}"/>
          </ac:picMkLst>
        </pc:picChg>
        <pc:picChg chg="del">
          <ac:chgData name="Leandro Siqueira" userId="276e1ba83ca09e99" providerId="LiveId" clId="{C3DDC323-0A38-404A-806F-08FBEBE5E825}" dt="2022-08-27T10:52:06.927" v="6806" actId="478"/>
          <ac:picMkLst>
            <pc:docMk/>
            <pc:sldMk cId="679683996" sldId="300"/>
            <ac:picMk id="57" creationId="{53E6ABAC-7D31-C817-0106-3B5AA1D715DE}"/>
          </ac:picMkLst>
        </pc:picChg>
        <pc:picChg chg="del">
          <ac:chgData name="Leandro Siqueira" userId="276e1ba83ca09e99" providerId="LiveId" clId="{C3DDC323-0A38-404A-806F-08FBEBE5E825}" dt="2022-08-27T10:52:08.424" v="6807" actId="478"/>
          <ac:picMkLst>
            <pc:docMk/>
            <pc:sldMk cId="679683996" sldId="300"/>
            <ac:picMk id="1030" creationId="{ABFC3957-2EAA-2442-A68E-F2EE0890B8B6}"/>
          </ac:picMkLst>
        </pc:picChg>
        <pc:picChg chg="del">
          <ac:chgData name="Leandro Siqueira" userId="276e1ba83ca09e99" providerId="LiveId" clId="{C3DDC323-0A38-404A-806F-08FBEBE5E825}" dt="2022-08-27T10:52:22.033" v="6811" actId="478"/>
          <ac:picMkLst>
            <pc:docMk/>
            <pc:sldMk cId="679683996" sldId="300"/>
            <ac:picMk id="1032" creationId="{222BB6DA-DCD3-CE63-112B-E50AD89A1DEF}"/>
          </ac:picMkLst>
        </pc:picChg>
        <pc:picChg chg="del">
          <ac:chgData name="Leandro Siqueira" userId="276e1ba83ca09e99" providerId="LiveId" clId="{C3DDC323-0A38-404A-806F-08FBEBE5E825}" dt="2022-08-27T10:51:58.275" v="6802" actId="478"/>
          <ac:picMkLst>
            <pc:docMk/>
            <pc:sldMk cId="679683996" sldId="300"/>
            <ac:picMk id="1039" creationId="{72BDD9AD-3C5E-5A2D-7010-21B89C0E6FEB}"/>
          </ac:picMkLst>
        </pc:picChg>
        <pc:picChg chg="del">
          <ac:chgData name="Leandro Siqueira" userId="276e1ba83ca09e99" providerId="LiveId" clId="{C3DDC323-0A38-404A-806F-08FBEBE5E825}" dt="2022-08-27T10:51:59.743" v="6803" actId="478"/>
          <ac:picMkLst>
            <pc:docMk/>
            <pc:sldMk cId="679683996" sldId="300"/>
            <ac:picMk id="1040" creationId="{22BDDBDB-3826-4F1E-C34D-1183B11D7166}"/>
          </ac:picMkLst>
        </pc:picChg>
      </pc:sldChg>
      <pc:sldChg chg="addSp delSp modSp add mod ord delAnim modAnim">
        <pc:chgData name="Leandro Siqueira" userId="276e1ba83ca09e99" providerId="LiveId" clId="{C3DDC323-0A38-404A-806F-08FBEBE5E825}" dt="2022-08-27T11:07:26.633" v="7085"/>
        <pc:sldMkLst>
          <pc:docMk/>
          <pc:sldMk cId="2303246375" sldId="300"/>
        </pc:sldMkLst>
        <pc:spChg chg="add mod">
          <ac:chgData name="Leandro Siqueira" userId="276e1ba83ca09e99" providerId="LiveId" clId="{C3DDC323-0A38-404A-806F-08FBEBE5E825}" dt="2022-08-27T11:06:28.402" v="7076" actId="20577"/>
          <ac:spMkLst>
            <pc:docMk/>
            <pc:sldMk cId="2303246375" sldId="300"/>
            <ac:spMk id="2" creationId="{AC186859-B60C-FF95-3BC6-4263F1344079}"/>
          </ac:spMkLst>
        </pc:spChg>
        <pc:spChg chg="del">
          <ac:chgData name="Leandro Siqueira" userId="276e1ba83ca09e99" providerId="LiveId" clId="{C3DDC323-0A38-404A-806F-08FBEBE5E825}" dt="2022-08-27T10:59:50.188" v="7020" actId="478"/>
          <ac:spMkLst>
            <pc:docMk/>
            <pc:sldMk cId="2303246375" sldId="300"/>
            <ac:spMk id="6" creationId="{84072040-CDD1-187B-2F4F-143F315D4529}"/>
          </ac:spMkLst>
        </pc:spChg>
        <pc:spChg chg="del">
          <ac:chgData name="Leandro Siqueira" userId="276e1ba83ca09e99" providerId="LiveId" clId="{C3DDC323-0A38-404A-806F-08FBEBE5E825}" dt="2022-08-27T10:59:55.770" v="7023" actId="478"/>
          <ac:spMkLst>
            <pc:docMk/>
            <pc:sldMk cId="2303246375" sldId="300"/>
            <ac:spMk id="13" creationId="{1EC59EEA-872B-07D4-8B85-3164E17F38D1}"/>
          </ac:spMkLst>
        </pc:spChg>
        <pc:spChg chg="del">
          <ac:chgData name="Leandro Siqueira" userId="276e1ba83ca09e99" providerId="LiveId" clId="{C3DDC323-0A38-404A-806F-08FBEBE5E825}" dt="2022-08-27T10:59:53.924" v="7022" actId="478"/>
          <ac:spMkLst>
            <pc:docMk/>
            <pc:sldMk cId="2303246375" sldId="300"/>
            <ac:spMk id="15" creationId="{C4C817D5-1F89-FFC4-C9D5-09DED841E2B1}"/>
          </ac:spMkLst>
        </pc:spChg>
        <pc:spChg chg="mod">
          <ac:chgData name="Leandro Siqueira" userId="276e1ba83ca09e99" providerId="LiveId" clId="{C3DDC323-0A38-404A-806F-08FBEBE5E825}" dt="2022-08-27T11:06:25.714" v="7074" actId="14100"/>
          <ac:spMkLst>
            <pc:docMk/>
            <pc:sldMk cId="2303246375" sldId="300"/>
            <ac:spMk id="29" creationId="{26CF39D6-90F6-C0B7-39FE-6EA253EEB988}"/>
          </ac:spMkLst>
        </pc:spChg>
        <pc:spChg chg="del mod">
          <ac:chgData name="Leandro Siqueira" userId="276e1ba83ca09e99" providerId="LiveId" clId="{C3DDC323-0A38-404A-806F-08FBEBE5E825}" dt="2022-08-27T11:06:32.406" v="7077" actId="478"/>
          <ac:spMkLst>
            <pc:docMk/>
            <pc:sldMk cId="2303246375" sldId="300"/>
            <ac:spMk id="32" creationId="{7722E50E-D5DC-743C-BECC-E1CF62874B6D}"/>
          </ac:spMkLst>
        </pc:spChg>
        <pc:picChg chg="add mod">
          <ac:chgData name="Leandro Siqueira" userId="276e1ba83ca09e99" providerId="LiveId" clId="{C3DDC323-0A38-404A-806F-08FBEBE5E825}" dt="2022-08-27T11:04:03.649" v="7050" actId="1076"/>
          <ac:picMkLst>
            <pc:docMk/>
            <pc:sldMk cId="2303246375" sldId="300"/>
            <ac:picMk id="3" creationId="{4F6F0CBA-3674-A712-FC60-1353D34040BE}"/>
          </ac:picMkLst>
        </pc:picChg>
        <pc:picChg chg="del">
          <ac:chgData name="Leandro Siqueira" userId="276e1ba83ca09e99" providerId="LiveId" clId="{C3DDC323-0A38-404A-806F-08FBEBE5E825}" dt="2022-08-27T10:59:46.541" v="7018" actId="478"/>
          <ac:picMkLst>
            <pc:docMk/>
            <pc:sldMk cId="2303246375" sldId="300"/>
            <ac:picMk id="10" creationId="{38D1DA27-8DD6-A832-875A-B20394DB403E}"/>
          </ac:picMkLst>
        </pc:picChg>
        <pc:picChg chg="del">
          <ac:chgData name="Leandro Siqueira" userId="276e1ba83ca09e99" providerId="LiveId" clId="{C3DDC323-0A38-404A-806F-08FBEBE5E825}" dt="2022-08-27T10:59:48.205" v="7019" actId="478"/>
          <ac:picMkLst>
            <pc:docMk/>
            <pc:sldMk cId="2303246375" sldId="300"/>
            <ac:picMk id="12" creationId="{9CE81BED-579C-C07D-967E-70992266B32C}"/>
          </ac:picMkLst>
        </pc:picChg>
        <pc:picChg chg="del">
          <ac:chgData name="Leandro Siqueira" userId="276e1ba83ca09e99" providerId="LiveId" clId="{C3DDC323-0A38-404A-806F-08FBEBE5E825}" dt="2022-08-27T10:59:51.617" v="7021" actId="478"/>
          <ac:picMkLst>
            <pc:docMk/>
            <pc:sldMk cId="2303246375" sldId="300"/>
            <ac:picMk id="14" creationId="{4F2B678B-8EE9-4FE7-10C1-26B3758B82BC}"/>
          </ac:picMkLst>
        </pc:picChg>
        <pc:picChg chg="mod">
          <ac:chgData name="Leandro Siqueira" userId="276e1ba83ca09e99" providerId="LiveId" clId="{C3DDC323-0A38-404A-806F-08FBEBE5E825}" dt="2022-08-27T11:07:10.253" v="7082" actId="1076"/>
          <ac:picMkLst>
            <pc:docMk/>
            <pc:sldMk cId="2303246375" sldId="300"/>
            <ac:picMk id="21" creationId="{3ABCA889-8D05-9885-49FB-24DAD7C9EBFD}"/>
          </ac:picMkLst>
        </pc:picChg>
      </pc:sldChg>
      <pc:sldChg chg="add">
        <pc:chgData name="Leandro Siqueira" userId="276e1ba83ca09e99" providerId="LiveId" clId="{C3DDC323-0A38-404A-806F-08FBEBE5E825}" dt="2022-08-27T11:06:11.604" v="7057" actId="2890"/>
        <pc:sldMkLst>
          <pc:docMk/>
          <pc:sldMk cId="1934552949" sldId="301"/>
        </pc:sldMkLst>
      </pc:sldChg>
      <pc:sldChg chg="add ord modAnim">
        <pc:chgData name="Leandro Siqueira" userId="276e1ba83ca09e99" providerId="LiveId" clId="{C3DDC323-0A38-404A-806F-08FBEBE5E825}" dt="2022-08-27T11:27:59.062" v="7305"/>
        <pc:sldMkLst>
          <pc:docMk/>
          <pc:sldMk cId="346636890" sldId="302"/>
        </pc:sldMkLst>
      </pc:sldChg>
    </pc:docChg>
  </pc:docChgLst>
  <pc:docChgLst>
    <pc:chgData name="Leandro Siqueira" userId="276e1ba83ca09e99" providerId="LiveId" clId="{1E38A849-327C-42A5-917C-83EEFF420F57}"/>
    <pc:docChg chg="custSel addSld modSld">
      <pc:chgData name="Leandro Siqueira" userId="276e1ba83ca09e99" providerId="LiveId" clId="{1E38A849-327C-42A5-917C-83EEFF420F57}" dt="2022-08-27T12:03:38.283" v="60"/>
      <pc:docMkLst>
        <pc:docMk/>
      </pc:docMkLst>
      <pc:sldChg chg="addSp modSp mod modAnim">
        <pc:chgData name="Leandro Siqueira" userId="276e1ba83ca09e99" providerId="LiveId" clId="{1E38A849-327C-42A5-917C-83EEFF420F57}" dt="2022-08-27T12:03:38.283" v="60"/>
        <pc:sldMkLst>
          <pc:docMk/>
          <pc:sldMk cId="817663927" sldId="256"/>
        </pc:sldMkLst>
        <pc:spChg chg="add mod">
          <ac:chgData name="Leandro Siqueira" userId="276e1ba83ca09e99" providerId="LiveId" clId="{1E38A849-327C-42A5-917C-83EEFF420F57}" dt="2022-08-27T12:03:18.377" v="59" actId="1076"/>
          <ac:spMkLst>
            <pc:docMk/>
            <pc:sldMk cId="817663927" sldId="256"/>
            <ac:spMk id="2" creationId="{7B1AC8CA-D819-2C56-B522-FA017F530D70}"/>
          </ac:spMkLst>
        </pc:spChg>
        <pc:spChg chg="mod">
          <ac:chgData name="Leandro Siqueira" userId="276e1ba83ca09e99" providerId="LiveId" clId="{1E38A849-327C-42A5-917C-83EEFF420F57}" dt="2022-08-27T12:02:40.435" v="25" actId="207"/>
          <ac:spMkLst>
            <pc:docMk/>
            <pc:sldMk cId="817663927" sldId="256"/>
            <ac:spMk id="4" creationId="{B4510909-7B72-A49B-957C-B329319E86FE}"/>
          </ac:spMkLst>
        </pc:spChg>
      </pc:sldChg>
      <pc:sldChg chg="modSp mod">
        <pc:chgData name="Leandro Siqueira" userId="276e1ba83ca09e99" providerId="LiveId" clId="{1E38A849-327C-42A5-917C-83EEFF420F57}" dt="2022-08-27T12:02:28.657" v="3" actId="27636"/>
        <pc:sldMkLst>
          <pc:docMk/>
          <pc:sldMk cId="2731812369" sldId="263"/>
        </pc:sldMkLst>
        <pc:spChg chg="mod">
          <ac:chgData name="Leandro Siqueira" userId="276e1ba83ca09e99" providerId="LiveId" clId="{1E38A849-327C-42A5-917C-83EEFF420F57}" dt="2022-08-27T12:02:28.655" v="2" actId="27636"/>
          <ac:spMkLst>
            <pc:docMk/>
            <pc:sldMk cId="2731812369" sldId="263"/>
            <ac:spMk id="8" creationId="{41157887-E8FB-5CA9-E485-ECF3892176A4}"/>
          </ac:spMkLst>
        </pc:spChg>
        <pc:spChg chg="mod">
          <ac:chgData name="Leandro Siqueira" userId="276e1ba83ca09e99" providerId="LiveId" clId="{1E38A849-327C-42A5-917C-83EEFF420F57}" dt="2022-08-27T12:02:28.657" v="3" actId="27636"/>
          <ac:spMkLst>
            <pc:docMk/>
            <pc:sldMk cId="2731812369" sldId="263"/>
            <ac:spMk id="9" creationId="{E7707C34-BEB6-A442-AD3A-5F0473ABA7A9}"/>
          </ac:spMkLst>
        </pc:spChg>
      </pc:sldChg>
      <pc:sldChg chg="modSp mod">
        <pc:chgData name="Leandro Siqueira" userId="276e1ba83ca09e99" providerId="LiveId" clId="{1E38A849-327C-42A5-917C-83EEFF420F57}" dt="2022-08-27T12:02:28.671" v="4" actId="27636"/>
        <pc:sldMkLst>
          <pc:docMk/>
          <pc:sldMk cId="3947012704" sldId="278"/>
        </pc:sldMkLst>
        <pc:spChg chg="mod">
          <ac:chgData name="Leandro Siqueira" userId="276e1ba83ca09e99" providerId="LiveId" clId="{1E38A849-327C-42A5-917C-83EEFF420F57}" dt="2022-08-27T12:02:28.671" v="4" actId="27636"/>
          <ac:spMkLst>
            <pc:docMk/>
            <pc:sldMk cId="3947012704" sldId="278"/>
            <ac:spMk id="17" creationId="{7FC4558E-C36B-8A49-F00E-4575237278C6}"/>
          </ac:spMkLst>
        </pc:spChg>
      </pc:sldChg>
      <pc:sldChg chg="modSp mod">
        <pc:chgData name="Leandro Siqueira" userId="276e1ba83ca09e99" providerId="LiveId" clId="{1E38A849-327C-42A5-917C-83EEFF420F57}" dt="2022-08-27T12:02:28.678" v="5" actId="27636"/>
        <pc:sldMkLst>
          <pc:docMk/>
          <pc:sldMk cId="3280670921" sldId="282"/>
        </pc:sldMkLst>
        <pc:spChg chg="mod">
          <ac:chgData name="Leandro Siqueira" userId="276e1ba83ca09e99" providerId="LiveId" clId="{1E38A849-327C-42A5-917C-83EEFF420F57}" dt="2022-08-27T12:02:28.678" v="5" actId="27636"/>
          <ac:spMkLst>
            <pc:docMk/>
            <pc:sldMk cId="3280670921" sldId="282"/>
            <ac:spMk id="17" creationId="{7FC4558E-C36B-8A49-F00E-4575237278C6}"/>
          </ac:spMkLst>
        </pc:spChg>
      </pc:sldChg>
      <pc:sldChg chg="modSp mod">
        <pc:chgData name="Leandro Siqueira" userId="276e1ba83ca09e99" providerId="LiveId" clId="{1E38A849-327C-42A5-917C-83EEFF420F57}" dt="2022-08-27T12:02:28.683" v="6" actId="27636"/>
        <pc:sldMkLst>
          <pc:docMk/>
          <pc:sldMk cId="2095268221" sldId="283"/>
        </pc:sldMkLst>
        <pc:spChg chg="mod">
          <ac:chgData name="Leandro Siqueira" userId="276e1ba83ca09e99" providerId="LiveId" clId="{1E38A849-327C-42A5-917C-83EEFF420F57}" dt="2022-08-27T12:02:28.683" v="6" actId="27636"/>
          <ac:spMkLst>
            <pc:docMk/>
            <pc:sldMk cId="2095268221" sldId="283"/>
            <ac:spMk id="17" creationId="{7FC4558E-C36B-8A49-F00E-4575237278C6}"/>
          </ac:spMkLst>
        </pc:spChg>
      </pc:sldChg>
      <pc:sldChg chg="modSp mod">
        <pc:chgData name="Leandro Siqueira" userId="276e1ba83ca09e99" providerId="LiveId" clId="{1E38A849-327C-42A5-917C-83EEFF420F57}" dt="2022-08-27T12:02:28.699" v="7" actId="27636"/>
        <pc:sldMkLst>
          <pc:docMk/>
          <pc:sldMk cId="1272941674" sldId="286"/>
        </pc:sldMkLst>
        <pc:spChg chg="mod">
          <ac:chgData name="Leandro Siqueira" userId="276e1ba83ca09e99" providerId="LiveId" clId="{1E38A849-327C-42A5-917C-83EEFF420F57}" dt="2022-08-27T12:02:28.699" v="7" actId="27636"/>
          <ac:spMkLst>
            <pc:docMk/>
            <pc:sldMk cId="1272941674" sldId="286"/>
            <ac:spMk id="14" creationId="{0A5B3D86-B9F1-5492-9259-00CD8511A02F}"/>
          </ac:spMkLst>
        </pc:spChg>
      </pc:sldChg>
      <pc:sldChg chg="modSp mod">
        <pc:chgData name="Leandro Siqueira" userId="276e1ba83ca09e99" providerId="LiveId" clId="{1E38A849-327C-42A5-917C-83EEFF420F57}" dt="2022-08-27T12:02:28.710" v="8" actId="27636"/>
        <pc:sldMkLst>
          <pc:docMk/>
          <pc:sldMk cId="295536054" sldId="287"/>
        </pc:sldMkLst>
        <pc:spChg chg="mod">
          <ac:chgData name="Leandro Siqueira" userId="276e1ba83ca09e99" providerId="LiveId" clId="{1E38A849-327C-42A5-917C-83EEFF420F57}" dt="2022-08-27T12:02:28.710" v="8" actId="27636"/>
          <ac:spMkLst>
            <pc:docMk/>
            <pc:sldMk cId="295536054" sldId="287"/>
            <ac:spMk id="14" creationId="{0A5B3D86-B9F1-5492-9259-00CD8511A02F}"/>
          </ac:spMkLst>
        </pc:spChg>
      </pc:sldChg>
      <pc:sldChg chg="add">
        <pc:chgData name="Leandro Siqueira" userId="276e1ba83ca09e99" providerId="LiveId" clId="{1E38A849-327C-42A5-917C-83EEFF420F57}" dt="2022-08-27T12:02:25.865" v="0" actId="2890"/>
        <pc:sldMkLst>
          <pc:docMk/>
          <pc:sldMk cId="3663470351" sldId="3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008F7-44ED-E047-B536-B9EB76574F96}" type="datetimeFigureOut">
              <a:rPr lang="en-BR" smtClean="0"/>
              <a:t>08/27/2022</a:t>
            </a:fld>
            <a:endParaRPr lang="en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8140E-1767-724A-8B4B-D3BCA4A805B3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775967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8140E-1767-724A-8B4B-D3BCA4A805B3}" type="slidenum">
              <a:rPr lang="en-BR" smtClean="0"/>
              <a:t>7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846037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8140E-1767-724A-8B4B-D3BCA4A805B3}" type="slidenum">
              <a:rPr lang="en-BR" smtClean="0"/>
              <a:t>8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066636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8140E-1767-724A-8B4B-D3BCA4A805B3}" type="slidenum">
              <a:rPr lang="en-BR" smtClean="0"/>
              <a:t>9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693862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8140E-1767-724A-8B4B-D3BCA4A805B3}" type="slidenum">
              <a:rPr lang="en-BR" smtClean="0"/>
              <a:t>10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881309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8140E-1767-724A-8B4B-D3BCA4A805B3}" type="slidenum">
              <a:rPr lang="en-BR" smtClean="0"/>
              <a:t>11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862370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8140E-1767-724A-8B4B-D3BCA4A805B3}" type="slidenum">
              <a:rPr lang="en-BR" smtClean="0"/>
              <a:t>12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184068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8140E-1767-724A-8B4B-D3BCA4A805B3}" type="slidenum">
              <a:rPr lang="en-BR" smtClean="0"/>
              <a:t>13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857022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8140E-1767-724A-8B4B-D3BCA4A805B3}" type="slidenum">
              <a:rPr lang="en-BR" smtClean="0"/>
              <a:t>17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01303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7B7C-FA53-B455-9800-80037B3AA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EA7EAE-9936-1EF4-4810-B64D6BF98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4C38B-63DC-9E4E-F736-1A50FB02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F03E-55E7-4E45-AB27-0E41B7B8D6DF}" type="datetimeFigureOut">
              <a:rPr lang="en-BR" smtClean="0"/>
              <a:t>08/27/2022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3B179-4E85-98B0-8A00-849C7E7F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F4447-10BE-2DA5-DF8C-F3F8EAC8E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61E-C0E0-3349-83A3-C17F719B93EF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55233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EC9DE-505C-FDF8-5A12-8A0F12A14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58705-736D-8D8E-C429-5A77289C1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893C1-72B6-AE5E-F123-31A54D3F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F03E-55E7-4E45-AB27-0E41B7B8D6DF}" type="datetimeFigureOut">
              <a:rPr lang="en-BR" smtClean="0"/>
              <a:t>08/27/2022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8C967-995C-F24A-DDBF-D044D0F8D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4E4CE-4FA0-5F1B-F9F4-F9241B11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61E-C0E0-3349-83A3-C17F719B93EF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63808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9838DB-F773-6958-E0D0-94D05CA02D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3F5CD-7AD2-0B58-C26A-89F3F8E48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0DAAF-DFEE-8BF0-85FF-5ADC80C42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F03E-55E7-4E45-AB27-0E41B7B8D6DF}" type="datetimeFigureOut">
              <a:rPr lang="en-BR" smtClean="0"/>
              <a:t>08/27/2022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74285-3415-29C5-2DB6-6A26D550A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C394D-344D-4136-B54E-F460EB74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61E-C0E0-3349-83A3-C17F719B93EF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86122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2FCE3-2316-AFA0-CC5B-16089D845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7F7F8-3B12-DCF7-CE72-0C99C91B7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A8B25-128E-1B36-80DF-D7D90937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F03E-55E7-4E45-AB27-0E41B7B8D6DF}" type="datetimeFigureOut">
              <a:rPr lang="en-BR" smtClean="0"/>
              <a:t>08/27/2022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20DC0-7ABB-C2C3-55B5-92866DDB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7D02E-DD84-BA57-27B3-51B8F4C3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61E-C0E0-3349-83A3-C17F719B93EF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53136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5802F-7F54-F2DA-DBC6-98B5FBCC6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3CC66-1869-DBB0-3320-0D13BCE28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D5ED1-CA1D-BDCA-EED0-2757EF7E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F03E-55E7-4E45-AB27-0E41B7B8D6DF}" type="datetimeFigureOut">
              <a:rPr lang="en-BR" smtClean="0"/>
              <a:t>08/27/2022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C85C0-1C32-F307-111A-1B57091E8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BBDB7-505B-EACF-256B-B986395A2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61E-C0E0-3349-83A3-C17F719B93EF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28275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E045-A145-4665-1E09-9DB7524F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CD0D5-EC79-537F-B8F8-98F28EE26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C5A16-B830-1843-D935-1599B01DE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1619B-CD83-7340-892B-C05DB1D3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F03E-55E7-4E45-AB27-0E41B7B8D6DF}" type="datetimeFigureOut">
              <a:rPr lang="en-BR" smtClean="0"/>
              <a:t>08/27/2022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06FAD-756D-240D-1BD5-900C570EC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76F59-620D-2C65-D599-8CBC82E6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61E-C0E0-3349-83A3-C17F719B93EF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79824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E0FB7-3537-95F7-D63B-DDB564BFD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959D2-0DD3-DCD6-A6EB-7E3372FCB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41E5E-DD5C-2CA5-B317-C632F1DCA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F2D7FD-F9EA-ED02-36C5-731A66F04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1059EC-63D7-4BB3-E3D3-7E81DAC5C2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520BB1-0EC3-1D2B-E4A6-429914A84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F03E-55E7-4E45-AB27-0E41B7B8D6DF}" type="datetimeFigureOut">
              <a:rPr lang="en-BR" smtClean="0"/>
              <a:t>08/27/2022</a:t>
            </a:fld>
            <a:endParaRPr lang="en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53B756-0DF7-F9B0-56A8-949D03A6E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E4DB8A-4EB9-F21C-6001-831AA8B1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61E-C0E0-3349-83A3-C17F719B93EF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27620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12CE0-20EB-DE05-C831-1932684E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5DC046-5B99-4326-001B-F94D6A78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F03E-55E7-4E45-AB27-0E41B7B8D6DF}" type="datetimeFigureOut">
              <a:rPr lang="en-BR" smtClean="0"/>
              <a:t>08/27/2022</a:t>
            </a:fld>
            <a:endParaRPr lang="en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33697-9665-56CD-28F1-C9A8DE4EF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908966-44DA-AD25-0C83-2BE239880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61E-C0E0-3349-83A3-C17F719B93EF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72866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15FE04-F654-B19C-F3E0-8195D0145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F03E-55E7-4E45-AB27-0E41B7B8D6DF}" type="datetimeFigureOut">
              <a:rPr lang="en-BR" smtClean="0"/>
              <a:t>08/27/2022</a:t>
            </a:fld>
            <a:endParaRPr lang="en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510B7-13C5-CADC-BDCD-BAB5E34D2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6FA50-A78A-64F7-D0AA-2FCEA255C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61E-C0E0-3349-83A3-C17F719B93EF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29679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57446-345D-E43C-E40C-4C2989784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34C37-447E-6516-9BB5-BEF246EA1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28550-8762-C894-A306-CC8859E9F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FF3A5-0DF5-5701-3CAD-C12920EA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F03E-55E7-4E45-AB27-0E41B7B8D6DF}" type="datetimeFigureOut">
              <a:rPr lang="en-BR" smtClean="0"/>
              <a:t>08/27/2022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40550-7E4D-7D45-B635-7C058AA4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20553-2D89-CBBA-1194-1DB9943D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61E-C0E0-3349-83A3-C17F719B93EF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66934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0ACE5-A242-FFA8-BB9C-97F79F704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5A1498-BCD3-982E-3794-759299DB89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BFE57-B16E-1479-D0AB-B7F6D62E3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F2FD8-3CEE-3DF5-CC7F-301EBFBB4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F03E-55E7-4E45-AB27-0E41B7B8D6DF}" type="datetimeFigureOut">
              <a:rPr lang="en-BR" smtClean="0"/>
              <a:t>08/27/2022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8CFE7-79C4-0603-34E9-7BD0DF82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9B70B-62C3-6F6B-13FE-986C44663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61E-C0E0-3349-83A3-C17F719B93EF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6571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41622F-8B39-00D8-B5DD-7BDB31CE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C2A2D-2EB9-A007-2CD6-D770ED56B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CF983-08C4-45EE-F180-47B95CA5A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2F03E-55E7-4E45-AB27-0E41B7B8D6DF}" type="datetimeFigureOut">
              <a:rPr lang="en-BR" smtClean="0"/>
              <a:t>08/27/2022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04A46-297A-7D0C-965D-5467132E2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BD4F8-CC5D-CD60-EA95-F0F10F2D1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7161E-C0E0-3349-83A3-C17F719B93EF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93393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510909-7B72-A49B-957C-B329319E86FE}"/>
              </a:ext>
            </a:extLst>
          </p:cNvPr>
          <p:cNvSpPr txBox="1">
            <a:spLocks/>
          </p:cNvSpPr>
          <p:nvPr/>
        </p:nvSpPr>
        <p:spPr>
          <a:xfrm>
            <a:off x="0" y="2759528"/>
            <a:ext cx="12192000" cy="1338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Valuation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pt-BR" b="1" dirty="0" err="1">
                <a:solidFill>
                  <a:srgbClr val="05B050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Class</a:t>
            </a:r>
            <a:endParaRPr lang="en-BR" b="1" dirty="0">
              <a:solidFill>
                <a:srgbClr val="05B050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1AC8CA-D819-2C56-B522-FA017F530D70}"/>
              </a:ext>
            </a:extLst>
          </p:cNvPr>
          <p:cNvSpPr txBox="1">
            <a:spLocks/>
          </p:cNvSpPr>
          <p:nvPr/>
        </p:nvSpPr>
        <p:spPr>
          <a:xfrm>
            <a:off x="3962401" y="5652807"/>
            <a:ext cx="4267198" cy="1025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@leandro_edufinance</a:t>
            </a:r>
            <a:endParaRPr lang="en-BR" sz="2000" b="1" dirty="0">
              <a:solidFill>
                <a:schemeClr val="bg1">
                  <a:lumMod val="5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66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DFC64C5-B0FF-78CB-79C3-1E85C395A8FD}"/>
              </a:ext>
            </a:extLst>
          </p:cNvPr>
          <p:cNvPicPr>
            <a:picLocks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42939" y="230915"/>
            <a:ext cx="9756000" cy="626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0ACE2F1-B779-C5E1-26C4-A3F4B3EB2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9859" y="3119912"/>
            <a:ext cx="4429113" cy="509316"/>
          </a:xfrm>
        </p:spPr>
        <p:txBody>
          <a:bodyPr anchor="ctr">
            <a:noAutofit/>
          </a:bodyPr>
          <a:lstStyle/>
          <a:p>
            <a:r>
              <a:rPr lang="en-BR" sz="40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Ciclo Operacional</a:t>
            </a:r>
          </a:p>
        </p:txBody>
      </p:sp>
    </p:spTree>
    <p:extLst>
      <p:ext uri="{BB962C8B-B14F-4D97-AF65-F5344CB8AC3E}">
        <p14:creationId xmlns:p14="http://schemas.microsoft.com/office/powerpoint/2010/main" val="129573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E8D9-3942-ECD6-9112-6C93E1DCF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030" y="22331"/>
            <a:ext cx="2973936" cy="1025698"/>
          </a:xfrm>
        </p:spPr>
        <p:txBody>
          <a:bodyPr anchor="ctr"/>
          <a:lstStyle/>
          <a:p>
            <a:r>
              <a:rPr lang="en-BR" sz="42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Ativo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D5376E-3C8E-EA84-7C87-5C82B60DFBCC}"/>
              </a:ext>
            </a:extLst>
          </p:cNvPr>
          <p:cNvCxnSpPr/>
          <p:nvPr/>
        </p:nvCxnSpPr>
        <p:spPr>
          <a:xfrm>
            <a:off x="6096000" y="511629"/>
            <a:ext cx="0" cy="5834742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41157887-E8FB-5CA9-E485-ECF3892176A4}"/>
              </a:ext>
            </a:extLst>
          </p:cNvPr>
          <p:cNvSpPr txBox="1">
            <a:spLocks/>
          </p:cNvSpPr>
          <p:nvPr/>
        </p:nvSpPr>
        <p:spPr>
          <a:xfrm>
            <a:off x="7792034" y="23917"/>
            <a:ext cx="2973936" cy="1025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R" sz="42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Passivo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707C34-BEB6-A442-AD3A-5F0473ABA7A9}"/>
              </a:ext>
            </a:extLst>
          </p:cNvPr>
          <p:cNvSpPr txBox="1">
            <a:spLocks/>
          </p:cNvSpPr>
          <p:nvPr/>
        </p:nvSpPr>
        <p:spPr>
          <a:xfrm>
            <a:off x="6678384" y="4867308"/>
            <a:ext cx="5236027" cy="604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R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Patrimônio Líquido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7A84BCC-2340-1889-E16F-8C82C6269AB2}"/>
              </a:ext>
            </a:extLst>
          </p:cNvPr>
          <p:cNvSpPr txBox="1">
            <a:spLocks/>
          </p:cNvSpPr>
          <p:nvPr/>
        </p:nvSpPr>
        <p:spPr>
          <a:xfrm>
            <a:off x="6782337" y="5473586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Capital Social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84B631-8F38-5BC5-BA7B-DBF6FDFE0A95}"/>
              </a:ext>
            </a:extLst>
          </p:cNvPr>
          <p:cNvSpPr txBox="1">
            <a:spLocks/>
          </p:cNvSpPr>
          <p:nvPr/>
        </p:nvSpPr>
        <p:spPr>
          <a:xfrm>
            <a:off x="6782337" y="5847275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Reservas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1785DD-6706-B296-0395-11B218A8907C}"/>
              </a:ext>
            </a:extLst>
          </p:cNvPr>
          <p:cNvSpPr txBox="1">
            <a:spLocks/>
          </p:cNvSpPr>
          <p:nvPr/>
        </p:nvSpPr>
        <p:spPr>
          <a:xfrm>
            <a:off x="6782337" y="6220964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Prejuízo Acumulado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EBEDE0-88D7-9F00-104F-5E5898749C63}"/>
              </a:ext>
            </a:extLst>
          </p:cNvPr>
          <p:cNvSpPr txBox="1">
            <a:spLocks/>
          </p:cNvSpPr>
          <p:nvPr/>
        </p:nvSpPr>
        <p:spPr>
          <a:xfrm>
            <a:off x="502883" y="5473617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Imobilizado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9E632E-94DD-A8BC-218F-FB9A9BFEEDF1}"/>
              </a:ext>
            </a:extLst>
          </p:cNvPr>
          <p:cNvSpPr txBox="1">
            <a:spLocks/>
          </p:cNvSpPr>
          <p:nvPr/>
        </p:nvSpPr>
        <p:spPr>
          <a:xfrm>
            <a:off x="502883" y="5846002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Investimentos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F9CD75B-2B50-EA80-B391-C55EF6D10FD9}"/>
              </a:ext>
            </a:extLst>
          </p:cNvPr>
          <p:cNvSpPr txBox="1">
            <a:spLocks/>
          </p:cNvSpPr>
          <p:nvPr/>
        </p:nvSpPr>
        <p:spPr>
          <a:xfrm>
            <a:off x="502884" y="6218387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Intangíveis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1CE51E-A830-D008-B803-D621508F2EA9}"/>
              </a:ext>
            </a:extLst>
          </p:cNvPr>
          <p:cNvSpPr txBox="1">
            <a:spLocks/>
          </p:cNvSpPr>
          <p:nvPr/>
        </p:nvSpPr>
        <p:spPr>
          <a:xfrm>
            <a:off x="502883" y="5101232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Realizável de Longo Prazo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79F8BC9-61C0-E0D4-9268-8029F8ECB7A8}"/>
              </a:ext>
            </a:extLst>
          </p:cNvPr>
          <p:cNvSpPr txBox="1">
            <a:spLocks/>
          </p:cNvSpPr>
          <p:nvPr/>
        </p:nvSpPr>
        <p:spPr>
          <a:xfrm>
            <a:off x="502882" y="1378164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Caixa e Equivalentes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2923FB-C75E-3822-4099-AC920B5CFA22}"/>
              </a:ext>
            </a:extLst>
          </p:cNvPr>
          <p:cNvSpPr txBox="1">
            <a:spLocks/>
          </p:cNvSpPr>
          <p:nvPr/>
        </p:nvSpPr>
        <p:spPr>
          <a:xfrm>
            <a:off x="502883" y="2144482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Estoques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6E186AB-15E6-7271-C980-6D503F320A10}"/>
              </a:ext>
            </a:extLst>
          </p:cNvPr>
          <p:cNvSpPr txBox="1">
            <a:spLocks/>
          </p:cNvSpPr>
          <p:nvPr/>
        </p:nvSpPr>
        <p:spPr>
          <a:xfrm>
            <a:off x="502883" y="2527641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Contas a Receber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7BA45FC-D31F-F23F-10D5-DA686CE835E7}"/>
              </a:ext>
            </a:extLst>
          </p:cNvPr>
          <p:cNvSpPr txBox="1">
            <a:spLocks/>
          </p:cNvSpPr>
          <p:nvPr/>
        </p:nvSpPr>
        <p:spPr>
          <a:xfrm>
            <a:off x="502883" y="2910800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Tributos a Recuperar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CBF715B-4953-7B5C-EF94-896B052E042E}"/>
              </a:ext>
            </a:extLst>
          </p:cNvPr>
          <p:cNvSpPr txBox="1">
            <a:spLocks/>
          </p:cNvSpPr>
          <p:nvPr/>
        </p:nvSpPr>
        <p:spPr>
          <a:xfrm>
            <a:off x="502882" y="3293959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Despesas Antecipadas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1D215C8-A0AF-2233-E32B-4D123596262C}"/>
              </a:ext>
            </a:extLst>
          </p:cNvPr>
          <p:cNvSpPr txBox="1">
            <a:spLocks/>
          </p:cNvSpPr>
          <p:nvPr/>
        </p:nvSpPr>
        <p:spPr>
          <a:xfrm>
            <a:off x="502882" y="3677120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Outros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C167276-C8BC-A9D3-26D8-4DEE76C6EB1C}"/>
              </a:ext>
            </a:extLst>
          </p:cNvPr>
          <p:cNvSpPr txBox="1">
            <a:spLocks/>
          </p:cNvSpPr>
          <p:nvPr/>
        </p:nvSpPr>
        <p:spPr>
          <a:xfrm>
            <a:off x="502882" y="1761323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Aplicações Financeiras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FE51601-06EA-9AD8-DFCA-6D0D16498CE9}"/>
              </a:ext>
            </a:extLst>
          </p:cNvPr>
          <p:cNvSpPr txBox="1">
            <a:spLocks/>
          </p:cNvSpPr>
          <p:nvPr/>
        </p:nvSpPr>
        <p:spPr>
          <a:xfrm>
            <a:off x="502883" y="4621027"/>
            <a:ext cx="5236014" cy="47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Não</a:t>
            </a:r>
            <a:r>
              <a:rPr lang="en-US" sz="2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en-US" sz="2400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Circulante</a:t>
            </a:r>
            <a:endParaRPr lang="en-BR" sz="2400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3392137B-9AE6-16EF-EF03-22B9AE282EE0}"/>
              </a:ext>
            </a:extLst>
          </p:cNvPr>
          <p:cNvSpPr txBox="1">
            <a:spLocks/>
          </p:cNvSpPr>
          <p:nvPr/>
        </p:nvSpPr>
        <p:spPr>
          <a:xfrm>
            <a:off x="6764939" y="1376542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Salários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D94D8235-2341-85AD-447A-20D0ABABD1E7}"/>
              </a:ext>
            </a:extLst>
          </p:cNvPr>
          <p:cNvSpPr txBox="1">
            <a:spLocks/>
          </p:cNvSpPr>
          <p:nvPr/>
        </p:nvSpPr>
        <p:spPr>
          <a:xfrm>
            <a:off x="6764940" y="2142860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Tributos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CF69DE19-0BB4-BDCD-97B0-3EBC3CB79D86}"/>
              </a:ext>
            </a:extLst>
          </p:cNvPr>
          <p:cNvSpPr txBox="1">
            <a:spLocks/>
          </p:cNvSpPr>
          <p:nvPr/>
        </p:nvSpPr>
        <p:spPr>
          <a:xfrm>
            <a:off x="6764940" y="2526019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Empréstimos e Financiamentos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A87AB071-21F5-86D1-59C1-4783B0E09A51}"/>
              </a:ext>
            </a:extLst>
          </p:cNvPr>
          <p:cNvSpPr txBox="1">
            <a:spLocks/>
          </p:cNvSpPr>
          <p:nvPr/>
        </p:nvSpPr>
        <p:spPr>
          <a:xfrm>
            <a:off x="6764940" y="2909178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Outros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534A0DDE-736A-E929-D59A-A5B84F5BED93}"/>
              </a:ext>
            </a:extLst>
          </p:cNvPr>
          <p:cNvSpPr txBox="1">
            <a:spLocks/>
          </p:cNvSpPr>
          <p:nvPr/>
        </p:nvSpPr>
        <p:spPr>
          <a:xfrm>
            <a:off x="6764939" y="1759701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BR" sz="20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📦 Fornecedores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A506BFA6-A1E1-F1F0-D9A4-4F505DCFB010}"/>
              </a:ext>
            </a:extLst>
          </p:cNvPr>
          <p:cNvSpPr txBox="1">
            <a:spLocks/>
          </p:cNvSpPr>
          <p:nvPr/>
        </p:nvSpPr>
        <p:spPr>
          <a:xfrm>
            <a:off x="6782337" y="3866228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Empréstimos e Financiamentos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D97FF35C-3515-3BC0-3C0D-3AABB6D71992}"/>
              </a:ext>
            </a:extLst>
          </p:cNvPr>
          <p:cNvSpPr txBox="1">
            <a:spLocks/>
          </p:cNvSpPr>
          <p:nvPr/>
        </p:nvSpPr>
        <p:spPr>
          <a:xfrm>
            <a:off x="6782337" y="4290157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Outros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7D46F046-7282-C532-FB2B-A72C3E5BC174}"/>
              </a:ext>
            </a:extLst>
          </p:cNvPr>
          <p:cNvSpPr txBox="1">
            <a:spLocks/>
          </p:cNvSpPr>
          <p:nvPr/>
        </p:nvSpPr>
        <p:spPr>
          <a:xfrm>
            <a:off x="502883" y="841797"/>
            <a:ext cx="5236014" cy="568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Circulante</a:t>
            </a:r>
            <a:endParaRPr lang="en-BR" sz="2400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E1AB1225-A691-0BDA-A238-F583451F17FC}"/>
              </a:ext>
            </a:extLst>
          </p:cNvPr>
          <p:cNvSpPr txBox="1">
            <a:spLocks/>
          </p:cNvSpPr>
          <p:nvPr/>
        </p:nvSpPr>
        <p:spPr>
          <a:xfrm>
            <a:off x="6764939" y="841797"/>
            <a:ext cx="5236014" cy="568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Circulante</a:t>
            </a:r>
            <a:endParaRPr lang="en-BR" sz="2400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8DE6DE46-12B4-CEAA-B6E7-5F4D07FD6E29}"/>
              </a:ext>
            </a:extLst>
          </p:cNvPr>
          <p:cNvSpPr txBox="1">
            <a:spLocks/>
          </p:cNvSpPr>
          <p:nvPr/>
        </p:nvSpPr>
        <p:spPr>
          <a:xfrm>
            <a:off x="6782337" y="3386976"/>
            <a:ext cx="5236014" cy="47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Não</a:t>
            </a:r>
            <a:r>
              <a:rPr lang="en-US" sz="2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en-US" sz="2400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Circulante</a:t>
            </a:r>
            <a:endParaRPr lang="en-BR" sz="2400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23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3" grpId="0"/>
      <p:bldP spid="4" grpId="0"/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21" grpId="0"/>
      <p:bldP spid="24" grpId="0"/>
      <p:bldP spid="26" grpId="0"/>
      <p:bldP spid="30" grpId="0"/>
      <p:bldP spid="41" grpId="0"/>
      <p:bldP spid="42" grpId="0"/>
      <p:bldP spid="43" grpId="0"/>
      <p:bldP spid="44" grpId="0"/>
      <p:bldP spid="47" grpId="0"/>
      <p:bldP spid="54" grpId="0"/>
      <p:bldP spid="55" grpId="0"/>
      <p:bldP spid="32" grpId="0"/>
      <p:bldP spid="48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4CFCB91-ED90-08B7-30CA-5F09B61E75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82" r="1482"/>
          <a:stretch/>
        </p:blipFill>
        <p:spPr>
          <a:xfrm>
            <a:off x="2416781" y="-1689740"/>
            <a:ext cx="7358438" cy="4259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206462" dist="63500" dir="5400000" algn="t" rotWithShape="0">
              <a:prstClr val="black">
                <a:alpha val="11739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E175E80-463E-5CE2-AE9E-38133F5A0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916" y="3923833"/>
            <a:ext cx="1749263" cy="509316"/>
          </a:xfrm>
        </p:spPr>
        <p:txBody>
          <a:bodyPr anchor="ctr">
            <a:noAutofit/>
          </a:bodyPr>
          <a:lstStyle/>
          <a:p>
            <a:r>
              <a:rPr lang="en-BR" sz="40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Lucro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4CBE90-5296-BDD2-4FA3-39F0023F3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990124" flipV="1">
            <a:off x="6818622" y="2475315"/>
            <a:ext cx="584200" cy="23749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D924E77-4DC5-54D2-9773-DF5BD39F9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08439" flipV="1">
            <a:off x="3031818" y="2565177"/>
            <a:ext cx="446913" cy="181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3546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4CFCB91-ED90-08B7-30CA-5F09B61E758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l="1482" r="1482"/>
          <a:stretch/>
        </p:blipFill>
        <p:spPr>
          <a:xfrm>
            <a:off x="2416781" y="-1689740"/>
            <a:ext cx="7358438" cy="4259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206462" dist="63500" dir="5400000" algn="t" rotWithShape="0">
              <a:prstClr val="black">
                <a:alpha val="11739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E175E80-463E-5CE2-AE9E-38133F5A0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916" y="3923833"/>
            <a:ext cx="1749263" cy="509316"/>
          </a:xfrm>
        </p:spPr>
        <p:txBody>
          <a:bodyPr anchor="ctr">
            <a:noAutofit/>
          </a:bodyPr>
          <a:lstStyle/>
          <a:p>
            <a:r>
              <a:rPr lang="en-BR" sz="4000" b="1" dirty="0">
                <a:solidFill>
                  <a:schemeClr val="tx1">
                    <a:alpha val="3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Lucro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4CBE90-5296-BDD2-4FA3-39F0023F329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 rot="13990124" flipV="1">
            <a:off x="6818622" y="2475315"/>
            <a:ext cx="584200" cy="23749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D924E77-4DC5-54D2-9773-DF5BD39F949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 rot="18608439" flipV="1">
            <a:off x="3031818" y="2565177"/>
            <a:ext cx="446913" cy="1816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137125-3721-F5B0-95F8-01B896E83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0527" y="3661857"/>
            <a:ext cx="2543726" cy="1043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D92B9A-728E-373E-7B3C-287E1010463C}"/>
              </a:ext>
            </a:extLst>
          </p:cNvPr>
          <p:cNvSpPr txBox="1"/>
          <p:nvPr/>
        </p:nvSpPr>
        <p:spPr>
          <a:xfrm>
            <a:off x="2674917" y="4967158"/>
            <a:ext cx="4871259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BR" sz="2400" b="1" dirty="0">
                <a:solidFill>
                  <a:srgbClr val="05B050"/>
                </a:solidFill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rPr>
              <a:t>Como isso realmente aconteceu?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044F3A-89D2-E3EE-B8F1-982EF6D4D98A}"/>
              </a:ext>
            </a:extLst>
          </p:cNvPr>
          <p:cNvSpPr txBox="1"/>
          <p:nvPr/>
        </p:nvSpPr>
        <p:spPr>
          <a:xfrm>
            <a:off x="5838577" y="5349527"/>
            <a:ext cx="72514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BR" sz="2400" b="1" dirty="0">
                <a:solidFill>
                  <a:srgbClr val="05B050"/>
                </a:solidFill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rPr>
              <a:t>🤔</a:t>
            </a:r>
          </a:p>
        </p:txBody>
      </p:sp>
    </p:spTree>
    <p:extLst>
      <p:ext uri="{BB962C8B-B14F-4D97-AF65-F5344CB8AC3E}">
        <p14:creationId xmlns:p14="http://schemas.microsoft.com/office/powerpoint/2010/main" val="398326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E8D9-3942-ECD6-9112-6C93E1DCF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 anchor="ctr">
            <a:normAutofit/>
          </a:bodyPr>
          <a:lstStyle/>
          <a:p>
            <a:r>
              <a:rPr lang="en-BR" sz="4400" b="1" dirty="0">
                <a:solidFill>
                  <a:srgbClr val="00B050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2.</a:t>
            </a:r>
            <a:br>
              <a:rPr lang="en-BR" sz="4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</a:br>
            <a:r>
              <a:rPr lang="en-BR" sz="4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Demonstração do Resultado do Exercício</a:t>
            </a:r>
            <a:br>
              <a:rPr lang="en-BR" sz="4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</a:br>
            <a:r>
              <a:rPr lang="en-BR" sz="4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(DRE)</a:t>
            </a:r>
          </a:p>
        </p:txBody>
      </p:sp>
    </p:spTree>
    <p:extLst>
      <p:ext uri="{BB962C8B-B14F-4D97-AF65-F5344CB8AC3E}">
        <p14:creationId xmlns:p14="http://schemas.microsoft.com/office/powerpoint/2010/main" val="366495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5A2333D-A387-095F-E1E5-867059236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366" y="-957497"/>
            <a:ext cx="477367" cy="4603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36BEC4C-DAA8-82E3-80C6-1E9C04D07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982" y="-632225"/>
            <a:ext cx="477367" cy="4603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4EAF98C-C1E2-8233-79A0-149E25E96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517" y="-474949"/>
            <a:ext cx="477367" cy="4603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7FABD79-567F-6FC7-1269-C8D0A8D7D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582" y="-784625"/>
            <a:ext cx="477367" cy="4603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CBC806B-0C65-FE26-E5F5-31D0D74B3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085" y="-899873"/>
            <a:ext cx="477367" cy="4603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617B620-7078-C65A-2C12-2BCEBB2F6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959" y="-554466"/>
            <a:ext cx="477367" cy="4603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FE7AED5-C3DB-051A-CBED-4FE90531F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829" y="-498647"/>
            <a:ext cx="477367" cy="4603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A580FEA-7E49-9D1D-79C2-75BABB64C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218" y="-478266"/>
            <a:ext cx="477367" cy="4603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rapezoid 4">
            <a:extLst>
              <a:ext uri="{FF2B5EF4-FFF2-40B4-BE49-F238E27FC236}">
                <a16:creationId xmlns:a16="http://schemas.microsoft.com/office/drawing/2014/main" id="{63C42D84-2FD2-2B9F-3F7C-31D45117841F}"/>
              </a:ext>
            </a:extLst>
          </p:cNvPr>
          <p:cNvSpPr/>
          <p:nvPr/>
        </p:nvSpPr>
        <p:spPr>
          <a:xfrm rot="10800000">
            <a:off x="2824842" y="595993"/>
            <a:ext cx="6542315" cy="5666013"/>
          </a:xfrm>
          <a:prstGeom prst="trapezoid">
            <a:avLst>
              <a:gd name="adj" fmla="val 5318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37008" dist="191484" dir="5400000" sx="96000" sy="96000" algn="t" rotWithShape="0">
              <a:prstClr val="black">
                <a:alpha val="15223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3669F6-B9DA-C1BF-516A-DDC7F6D24C46}"/>
              </a:ext>
            </a:extLst>
          </p:cNvPr>
          <p:cNvSpPr txBox="1"/>
          <p:nvPr/>
        </p:nvSpPr>
        <p:spPr>
          <a:xfrm>
            <a:off x="8294914" y="26897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R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E7E9E31-A9B7-5635-516E-BD921A445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6869" y="672192"/>
            <a:ext cx="3693040" cy="509316"/>
          </a:xfrm>
        </p:spPr>
        <p:txBody>
          <a:bodyPr anchor="ctr">
            <a:noAutofit/>
          </a:bodyPr>
          <a:lstStyle/>
          <a:p>
            <a:r>
              <a:rPr lang="en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Receita Bruta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F53B114-BAB6-6D3C-1D89-E324C2332D29}"/>
              </a:ext>
            </a:extLst>
          </p:cNvPr>
          <p:cNvSpPr txBox="1">
            <a:spLocks/>
          </p:cNvSpPr>
          <p:nvPr/>
        </p:nvSpPr>
        <p:spPr>
          <a:xfrm>
            <a:off x="3736031" y="1630383"/>
            <a:ext cx="4774717" cy="50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Receita Líquida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C652952-5954-D16F-4B30-ED794BE6DC40}"/>
              </a:ext>
            </a:extLst>
          </p:cNvPr>
          <p:cNvSpPr txBox="1">
            <a:spLocks/>
          </p:cNvSpPr>
          <p:nvPr/>
        </p:nvSpPr>
        <p:spPr>
          <a:xfrm>
            <a:off x="3736031" y="2588574"/>
            <a:ext cx="4774717" cy="50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Lucro Bruto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CB3CB04-7289-C024-39F1-06FDEF705FB2}"/>
              </a:ext>
            </a:extLst>
          </p:cNvPr>
          <p:cNvSpPr txBox="1">
            <a:spLocks/>
          </p:cNvSpPr>
          <p:nvPr/>
        </p:nvSpPr>
        <p:spPr>
          <a:xfrm>
            <a:off x="3736031" y="3546765"/>
            <a:ext cx="4774717" cy="50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Lucro Antes dos Juros e IR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C784828-DDC1-4A1B-587A-9A00365DC8C2}"/>
              </a:ext>
            </a:extLst>
          </p:cNvPr>
          <p:cNvSpPr txBox="1">
            <a:spLocks/>
          </p:cNvSpPr>
          <p:nvPr/>
        </p:nvSpPr>
        <p:spPr>
          <a:xfrm>
            <a:off x="3736031" y="4504956"/>
            <a:ext cx="4774717" cy="50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Lucro Antes do IR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7C0B93E-116B-CC1D-33CE-0D41995A6E39}"/>
              </a:ext>
            </a:extLst>
          </p:cNvPr>
          <p:cNvSpPr txBox="1">
            <a:spLocks/>
          </p:cNvSpPr>
          <p:nvPr/>
        </p:nvSpPr>
        <p:spPr>
          <a:xfrm>
            <a:off x="3736031" y="5463149"/>
            <a:ext cx="4774717" cy="50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Lucro Líquido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B2659C5-F9DF-6D68-A561-4EF4421F37FF}"/>
              </a:ext>
            </a:extLst>
          </p:cNvPr>
          <p:cNvSpPr/>
          <p:nvPr/>
        </p:nvSpPr>
        <p:spPr>
          <a:xfrm rot="20526899">
            <a:off x="3395057" y="1230588"/>
            <a:ext cx="149486" cy="386172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47000">
                <a:schemeClr val="tx1">
                  <a:lumMod val="75000"/>
                  <a:lumOff val="25000"/>
                </a:schemeClr>
              </a:gs>
              <a:gs pos="67000">
                <a:schemeClr val="tx1">
                  <a:lumMod val="75000"/>
                  <a:lumOff val="25000"/>
                </a:schemeClr>
              </a:gs>
              <a:gs pos="97000">
                <a:schemeClr val="tx1">
                  <a:lumMod val="85000"/>
                  <a:lumOff val="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C6D1C77-6AE2-9391-55A1-4589601BD7DC}"/>
              </a:ext>
            </a:extLst>
          </p:cNvPr>
          <p:cNvSpPr/>
          <p:nvPr/>
        </p:nvSpPr>
        <p:spPr>
          <a:xfrm rot="1073101" flipH="1">
            <a:off x="7960164" y="2103184"/>
            <a:ext cx="310215" cy="561315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47000">
                <a:schemeClr val="tx1">
                  <a:lumMod val="75000"/>
                  <a:lumOff val="25000"/>
                </a:schemeClr>
              </a:gs>
              <a:gs pos="67000">
                <a:schemeClr val="tx1">
                  <a:lumMod val="75000"/>
                  <a:lumOff val="25000"/>
                </a:schemeClr>
              </a:gs>
              <a:gs pos="97000">
                <a:schemeClr val="tx1">
                  <a:lumMod val="85000"/>
                  <a:lumOff val="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A45BB71-1F0B-1A72-56DD-757C85691940}"/>
              </a:ext>
            </a:extLst>
          </p:cNvPr>
          <p:cNvSpPr/>
          <p:nvPr/>
        </p:nvSpPr>
        <p:spPr>
          <a:xfrm rot="1073101" flipH="1">
            <a:off x="7106014" y="4147045"/>
            <a:ext cx="149321" cy="38574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47000">
                <a:schemeClr val="tx1">
                  <a:lumMod val="75000"/>
                  <a:lumOff val="25000"/>
                </a:schemeClr>
              </a:gs>
              <a:gs pos="67000">
                <a:schemeClr val="tx1">
                  <a:lumMod val="75000"/>
                  <a:lumOff val="25000"/>
                </a:schemeClr>
              </a:gs>
              <a:gs pos="97000">
                <a:schemeClr val="tx1">
                  <a:lumMod val="85000"/>
                  <a:lumOff val="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CD0A852-E726-AE58-7DE7-84E5F4CA3ECF}"/>
              </a:ext>
            </a:extLst>
          </p:cNvPr>
          <p:cNvSpPr/>
          <p:nvPr/>
        </p:nvSpPr>
        <p:spPr>
          <a:xfrm rot="20214658">
            <a:off x="4386742" y="3098121"/>
            <a:ext cx="259009" cy="52781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47000">
                <a:schemeClr val="tx1">
                  <a:lumMod val="75000"/>
                  <a:lumOff val="25000"/>
                </a:schemeClr>
              </a:gs>
              <a:gs pos="67000">
                <a:schemeClr val="tx1">
                  <a:lumMod val="75000"/>
                  <a:lumOff val="25000"/>
                </a:schemeClr>
              </a:gs>
              <a:gs pos="97000">
                <a:schemeClr val="tx1">
                  <a:lumMod val="85000"/>
                  <a:lumOff val="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B04FF85-A843-6C6E-4AF1-A9EB443B5959}"/>
              </a:ext>
            </a:extLst>
          </p:cNvPr>
          <p:cNvSpPr/>
          <p:nvPr/>
        </p:nvSpPr>
        <p:spPr>
          <a:xfrm rot="20214658">
            <a:off x="5426782" y="5040617"/>
            <a:ext cx="210310" cy="39720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47000">
                <a:schemeClr val="tx1">
                  <a:lumMod val="75000"/>
                  <a:lumOff val="25000"/>
                </a:schemeClr>
              </a:gs>
              <a:gs pos="67000">
                <a:schemeClr val="tx1">
                  <a:lumMod val="75000"/>
                  <a:lumOff val="25000"/>
                </a:schemeClr>
              </a:gs>
              <a:gs pos="97000">
                <a:schemeClr val="tx1">
                  <a:lumMod val="85000"/>
                  <a:lumOff val="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E1DC369-675A-DB9B-214C-A43E4E32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036" y="1657802"/>
            <a:ext cx="582606" cy="5610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6B9E645D-6714-4F30-F21B-8ADE3588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89" y="1935385"/>
            <a:ext cx="582606" cy="5610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F631CA35-526E-7125-84C2-BC4F48FC4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835" y="2040788"/>
            <a:ext cx="582606" cy="5610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4580EB27-C09F-C299-F312-8C23A0C38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31" y="2265226"/>
            <a:ext cx="582606" cy="5610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BD1097FB-590D-FE48-6870-96843FBFB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175" y="1882383"/>
            <a:ext cx="582606" cy="5610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B8E65BCE-A26D-B253-985B-2BC193114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263" y="919608"/>
            <a:ext cx="582606" cy="5610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88215502-9707-8158-227E-B23E28C9B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263" y="749458"/>
            <a:ext cx="582606" cy="5610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4839015F-E67C-EDC0-6DB9-FC962DE40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570" y="2671842"/>
            <a:ext cx="582606" cy="5610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D821B82C-6EAA-B355-0579-84F80E6B2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56" y="2924412"/>
            <a:ext cx="582606" cy="5610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A20E4916-337E-0AA5-8F98-88D8F02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57" y="2643898"/>
            <a:ext cx="582606" cy="5610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B55C6565-FDE9-DB74-BA02-1947A6D17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38" y="3869804"/>
            <a:ext cx="582606" cy="5610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0E1576DB-9024-64CC-0EBD-3733EFA85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553" y="4837565"/>
            <a:ext cx="582606" cy="5610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E4535367-D116-BC72-33CC-A4C4FCD1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057" y="2796298"/>
            <a:ext cx="582606" cy="5610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0791EB58-2601-EC44-2B01-9FE68E13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92" y="4014575"/>
            <a:ext cx="582606" cy="5610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D3FC8808-EBA8-BBA5-2E5B-0A43DDD46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33" y="1964588"/>
            <a:ext cx="582606" cy="5610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078255EB-F093-362C-4499-8ACBF62B4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315" y="5797248"/>
            <a:ext cx="477367" cy="4603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9752BCED-D8FE-7556-A065-0C46139C8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50943" flipH="1">
            <a:off x="1672494" y="2060356"/>
            <a:ext cx="366792" cy="470114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53E6ABAC-7D31-C817-0106-3B5AA1D71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876461" y="5163536"/>
            <a:ext cx="366792" cy="470114"/>
          </a:xfrm>
          <a:prstGeom prst="rect">
            <a:avLst/>
          </a:prstGeom>
        </p:spPr>
      </p:pic>
      <p:pic>
        <p:nvPicPr>
          <p:cNvPr id="61" name="Picture 60" descr="Icon&#10;&#10;Description automatically generated with low confidence">
            <a:extLst>
              <a:ext uri="{FF2B5EF4-FFF2-40B4-BE49-F238E27FC236}">
                <a16:creationId xmlns:a16="http://schemas.microsoft.com/office/drawing/2014/main" id="{8F1AC295-2541-C663-C73B-4B18AE25A8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246014" flipH="1">
            <a:off x="2669646" y="3365317"/>
            <a:ext cx="582606" cy="61295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FFC36EF-D1D9-E828-25C2-AE72FB4504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747744" flipV="1">
            <a:off x="9894196" y="3216680"/>
            <a:ext cx="207988" cy="402111"/>
          </a:xfrm>
          <a:prstGeom prst="rect">
            <a:avLst/>
          </a:prstGeom>
        </p:spPr>
      </p:pic>
      <p:pic>
        <p:nvPicPr>
          <p:cNvPr id="1030" name="Picture 1029">
            <a:extLst>
              <a:ext uri="{FF2B5EF4-FFF2-40B4-BE49-F238E27FC236}">
                <a16:creationId xmlns:a16="http://schemas.microsoft.com/office/drawing/2014/main" id="{ABFC3957-2EAA-2442-A68E-F2EE0890B8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12038">
            <a:off x="6417362" y="6442782"/>
            <a:ext cx="556108" cy="264289"/>
          </a:xfrm>
          <a:prstGeom prst="rect">
            <a:avLst/>
          </a:prstGeom>
        </p:spPr>
      </p:pic>
      <p:sp>
        <p:nvSpPr>
          <p:cNvPr id="1031" name="TextBox 1030">
            <a:extLst>
              <a:ext uri="{FF2B5EF4-FFF2-40B4-BE49-F238E27FC236}">
                <a16:creationId xmlns:a16="http://schemas.microsoft.com/office/drawing/2014/main" id="{F04A01DB-8A45-E415-6693-BC5E8E71BDF2}"/>
              </a:ext>
            </a:extLst>
          </p:cNvPr>
          <p:cNvSpPr txBox="1"/>
          <p:nvPr/>
        </p:nvSpPr>
        <p:spPr>
          <a:xfrm>
            <a:off x="8591739" y="44814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R" dirty="0"/>
          </a:p>
        </p:txBody>
      </p:sp>
      <p:pic>
        <p:nvPicPr>
          <p:cNvPr id="1032" name="Picture 1031">
            <a:extLst>
              <a:ext uri="{FF2B5EF4-FFF2-40B4-BE49-F238E27FC236}">
                <a16:creationId xmlns:a16="http://schemas.microsoft.com/office/drawing/2014/main" id="{222BB6DA-DCD3-CE63-112B-E50AD89A1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314600">
            <a:off x="4252153" y="5631258"/>
            <a:ext cx="207988" cy="402111"/>
          </a:xfrm>
          <a:prstGeom prst="rect">
            <a:avLst/>
          </a:prstGeom>
        </p:spPr>
      </p:pic>
      <p:sp>
        <p:nvSpPr>
          <p:cNvPr id="1033" name="TextBox 1032">
            <a:extLst>
              <a:ext uri="{FF2B5EF4-FFF2-40B4-BE49-F238E27FC236}">
                <a16:creationId xmlns:a16="http://schemas.microsoft.com/office/drawing/2014/main" id="{AE0AF1E2-EF07-2A96-3846-9A2E8A00C6F2}"/>
              </a:ext>
            </a:extLst>
          </p:cNvPr>
          <p:cNvSpPr txBox="1"/>
          <p:nvPr/>
        </p:nvSpPr>
        <p:spPr>
          <a:xfrm>
            <a:off x="349486" y="1380662"/>
            <a:ext cx="1795793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BR" sz="1400" b="1" dirty="0"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rPr>
              <a:t>Devoluções, descontos e impostos</a:t>
            </a: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9C3F604F-D83C-2AAB-C77A-AC3FEA576E3F}"/>
              </a:ext>
            </a:extLst>
          </p:cNvPr>
          <p:cNvSpPr txBox="1"/>
          <p:nvPr/>
        </p:nvSpPr>
        <p:spPr>
          <a:xfrm>
            <a:off x="1039162" y="3986172"/>
            <a:ext cx="227335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BR" b="1" dirty="0"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rPr>
              <a:t>Despesas</a:t>
            </a: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4038E6AC-8051-A459-6E76-E8F764706B11}"/>
              </a:ext>
            </a:extLst>
          </p:cNvPr>
          <p:cNvSpPr txBox="1"/>
          <p:nvPr/>
        </p:nvSpPr>
        <p:spPr>
          <a:xfrm>
            <a:off x="1088321" y="4292120"/>
            <a:ext cx="2273357" cy="6001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BR" sz="1100" b="1" dirty="0"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rPr>
              <a:t>(administrativas, vendas, depreciação, amortização e não operacionais)</a:t>
            </a: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875A0AAE-5008-52BC-E86D-9F5C309BCAB7}"/>
              </a:ext>
            </a:extLst>
          </p:cNvPr>
          <p:cNvSpPr txBox="1"/>
          <p:nvPr/>
        </p:nvSpPr>
        <p:spPr>
          <a:xfrm>
            <a:off x="2324180" y="5917194"/>
            <a:ext cx="182810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BR" sz="1400" b="1" dirty="0"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rPr>
              <a:t>Imposto de Renda (25%) + CSLL (9%)</a:t>
            </a: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B82ED322-318C-18D0-94C7-CAABEA3F3A7F}"/>
              </a:ext>
            </a:extLst>
          </p:cNvPr>
          <p:cNvSpPr txBox="1"/>
          <p:nvPr/>
        </p:nvSpPr>
        <p:spPr>
          <a:xfrm>
            <a:off x="8250200" y="5254007"/>
            <a:ext cx="143339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BR" sz="1400" b="1" dirty="0"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rPr>
              <a:t>Juros dos Empréstimos</a:t>
            </a:r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EDFF00E1-BD6D-9F4B-7C4E-B35B5F4BF56E}"/>
              </a:ext>
            </a:extLst>
          </p:cNvPr>
          <p:cNvSpPr txBox="1"/>
          <p:nvPr/>
        </p:nvSpPr>
        <p:spPr>
          <a:xfrm>
            <a:off x="10207163" y="3258513"/>
            <a:ext cx="1387453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BR" sz="1400" b="1" dirty="0"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rPr>
              <a:t>Custo da Mercadoria (ou serviço) Vendido</a:t>
            </a:r>
          </a:p>
        </p:txBody>
      </p:sp>
      <p:pic>
        <p:nvPicPr>
          <p:cNvPr id="1039" name="Picture 1038" descr="Icon&#10;&#10;Description automatically generated">
            <a:extLst>
              <a:ext uri="{FF2B5EF4-FFF2-40B4-BE49-F238E27FC236}">
                <a16:creationId xmlns:a16="http://schemas.microsoft.com/office/drawing/2014/main" id="{72BDD9AD-3C5E-5A2D-7010-21B89C0E6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523" y="4003264"/>
            <a:ext cx="477367" cy="4603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40" name="Picture 1039" descr="Icon&#10;&#10;Description automatically generated">
            <a:extLst>
              <a:ext uri="{FF2B5EF4-FFF2-40B4-BE49-F238E27FC236}">
                <a16:creationId xmlns:a16="http://schemas.microsoft.com/office/drawing/2014/main" id="{22BDDBDB-3826-4F1E-C34D-1183B11D7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37184">
            <a:off x="7504384" y="3992192"/>
            <a:ext cx="366792" cy="470114"/>
          </a:xfrm>
          <a:prstGeom prst="rect">
            <a:avLst/>
          </a:prstGeom>
        </p:spPr>
      </p:pic>
      <p:sp>
        <p:nvSpPr>
          <p:cNvPr id="1041" name="TextBox 1040">
            <a:extLst>
              <a:ext uri="{FF2B5EF4-FFF2-40B4-BE49-F238E27FC236}">
                <a16:creationId xmlns:a16="http://schemas.microsoft.com/office/drawing/2014/main" id="{1881429F-1B40-B03C-4C70-8FF6D5878977}"/>
              </a:ext>
            </a:extLst>
          </p:cNvPr>
          <p:cNvSpPr txBox="1"/>
          <p:nvPr/>
        </p:nvSpPr>
        <p:spPr>
          <a:xfrm>
            <a:off x="8354908" y="4110615"/>
            <a:ext cx="1852255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BR" sz="1400" b="1" dirty="0"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rPr>
              <a:t>Rendimento das aplicações financeiras</a:t>
            </a:r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89BD3DB4-B2E4-E8D4-DC23-19047B1A3194}"/>
              </a:ext>
            </a:extLst>
          </p:cNvPr>
          <p:cNvSpPr txBox="1"/>
          <p:nvPr/>
        </p:nvSpPr>
        <p:spPr>
          <a:xfrm>
            <a:off x="6953883" y="6206652"/>
            <a:ext cx="143339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BR" sz="1400" b="1" dirty="0"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rPr>
              <a:t>O que sobra pro acionista</a:t>
            </a: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463F65BF-8543-0555-71F1-843B02D3710E}"/>
              </a:ext>
            </a:extLst>
          </p:cNvPr>
          <p:cNvSpPr txBox="1"/>
          <p:nvPr/>
        </p:nvSpPr>
        <p:spPr>
          <a:xfrm>
            <a:off x="8252956" y="6307106"/>
            <a:ext cx="4193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BR" sz="2000" b="1" dirty="0"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rPr>
              <a:t>😅</a:t>
            </a:r>
          </a:p>
        </p:txBody>
      </p:sp>
    </p:spTree>
    <p:extLst>
      <p:ext uri="{BB962C8B-B14F-4D97-AF65-F5344CB8AC3E}">
        <p14:creationId xmlns:p14="http://schemas.microsoft.com/office/powerpoint/2010/main" val="427142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47 L -0.05768 0.07199 C -0.07031 0.08727 -0.0845 0.11412 -0.09753 0.14606 C -0.11211 0.18194 -0.12187 0.21389 -0.12565 0.23912 L -0.14687 0.35879 " pathEditMode="relative" rAng="7560000" ptsTypes="AAAAA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68" y="163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-2.59259E-6 L -0.05769 0.07246 C -0.07032 0.08773 -0.08451 0.11459 -0.09753 0.14653 C -0.11211 0.18241 -0.12188 0.21435 -0.12566 0.23959 L -0.14688 0.35926 " pathEditMode="relative" rAng="7560000" ptsTypes="AAAAA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68" y="1636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-1.85185E-6 L -0.05768 0.07246 C -0.07031 0.08773 -0.0845 0.11459 -0.09752 0.14653 C -0.11211 0.18241 -0.12187 0.21435 -0.12565 0.23959 L -0.14687 0.35926 " pathEditMode="relative" rAng="7560000" ptsTypes="AAAAA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68" y="1636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79167E-6 1.11111E-6 L -0.04622 0.09514 C -0.05651 0.11458 -0.06666 0.14676 -0.07473 0.18426 C -0.08424 0.22454 -0.08919 0.26018 -0.08958 0.28588 L -0.09375 0.4118 " pathEditMode="relative" rAng="6720000" ptsTypes="AAAAA">
                                      <p:cBhvr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1956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67 -0.0338 L -0.07201 0.06273 C -0.08191 0.0831 -0.09167 0.11574 -0.09961 0.15254 C -0.1086 0.19398 -0.11329 0.22939 -0.11329 0.25532 L -0.11641 0.38078 " pathEditMode="relative" rAng="6660000" ptsTypes="AAAAA">
                                      <p:cBhvr>
                                        <p:cTn id="1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1974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-0.02761 0.11574 C -0.03373 0.14005 -0.03763 0.17662 -0.03919 0.21597 C -0.04102 0.26019 -0.03972 0.29653 -0.03542 0.32084 L -0.01771 0.44306 " pathEditMode="relative" rAng="5640000" ptsTypes="AAAAA">
                                      <p:cBhvr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2194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528 -0.01204 L -0.04101 0.08449 C -0.04218 0.10486 -0.04453 0.13449 -0.04739 0.1662 C -0.05039 0.19977 -0.05338 0.23102 -0.05586 0.25023 L -0.06705 0.34583 " pathEditMode="relative" rAng="5940000" ptsTypes="AAAAA">
                                      <p:cBhvr>
                                        <p:cTn id="2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1794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7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9167E-6 2.96296E-6 L -0.04036 0.10324 C -0.04921 0.12477 -0.05742 0.15926 -0.06354 0.19699 C -0.07005 0.23703 -0.0733 0.27569 -0.072 0.30115 L -0.06901 0.42708 " pathEditMode="relative" rAng="6360000" ptsTypes="AAAAA">
                                      <p:cBhvr>
                                        <p:cTn id="2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9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463 C -0.01601 0.01389 -0.03125 0.02338 -0.04622 0.0375 C -0.06106 0.05162 -0.07721 0.07199 -0.08997 0.08912 C -0.10273 0.10625 -0.11276 0.12338 -0.12265 0.1407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680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C -0.01406 0.01389 -0.02851 0.02801 -0.04153 0.04746 C -0.05481 0.06505 -0.06875 0.09005 -0.07955 0.1125 C -0.09049 0.13148 -0.09869 0.15162 -0.10677 0.17176 " pathEditMode="relative" rAng="21000000" ptsTypes="AAAA">
                                      <p:cBhvr>
                                        <p:cTn id="44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 -0.00278 C 0.0293 0.01157 0.0517 0.02616 0.07657 0.05509 C 0.10143 0.08426 0.14141 0.14606 0.15612 0.17153 " pathEditMode="relative" ptsTypes="AAA">
                                      <p:cBhvr>
                                        <p:cTn id="8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1875 C 0.00964 0.01991 0.02656 0.02129 0.04401 0.04375 C 0.06146 0.0662 0.09623 0.14491 0.09753 0.15347 " pathEditMode="relative" ptsTypes="AAA">
                                      <p:cBhvr>
                                        <p:cTn id="8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486 C 0.02891 0.00208 0.06029 -0.0007 0.09336 0.01921 C 0.12643 0.03935 0.16966 0.09305 0.19583 0.125 " pathEditMode="relative" ptsTypes="AAA">
                                      <p:cBhvr>
                                        <p:cTn id="8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0764 C 0.0142 0.00162 0.03477 0.01111 0.05678 0.02523 C 0.07878 0.03935 0.10235 0.0581 0.12592 0.07685 " pathEditMode="relative" ptsTypes="A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0.01042 C 0.01615 0.00209 0.02969 -0.00625 0.0405 -0.01087 C 0.05143 -0.0155 0.05898 -0.0199 0.06797 -0.01759 C 0.07695 -0.01504 0.08451 -0.00949 0.09466 0.00371 C 0.10482 0.0169 0.1168 0.04676 0.12891 0.06204 " pathEditMode="relative" ptsTypes="AAAAA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0.0382 C 0.0155 0.02894 0.03295 0.01968 0.04688 0.01459 C 0.06094 0.0095 0.07058 0.00463 0.08217 0.00718 C 0.09362 0.00996 0.10326 0.01621 0.11641 0.03079 C 0.1293 0.04561 0.14467 0.07894 0.16055 0.09607 " pathEditMode="relative" rAng="0" ptsTypes="AAAAA">
                                      <p:cBhvr>
                                        <p:cTn id="9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81 C -0.02005 0.01829 -0.03854 0.02847 -0.05573 0.0463 C -0.07292 0.06412 -0.0888 0.08958 -0.10469 0.11505 " pathEditMode="relative" ptsTypes="AAA">
                                      <p:cBhvr>
                                        <p:cTn id="12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0.01574 C -0.01328 0.01482 -0.02383 0.01366 -0.04063 0.02616 C -0.05756 0.03866 -0.09193 0.08033 -0.10378 0.09097 " pathEditMode="relative" ptsTypes="AAA">
                                      <p:cBhvr>
                                        <p:cTn id="12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787 C -0.01888 0.01458 -0.0345 0.03727 -0.047 0.06458 C -0.0595 0.0919 -0.07226 0.13403 -0.07812 0.15579 " pathEditMode="relative" ptsTypes="AAA">
                                      <p:cBhvr>
                                        <p:cTn id="1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394 C -0.01901 0.05093 -0.03841 0.09815 -0.04193 0.12547 " pathEditMode="relative" ptsTypes="AA">
                                      <p:cBhvr>
                                        <p:cTn id="1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0.00856 C 0.01783 0.00602 0.03294 0.00347 0.05013 0.01389 C 0.06731 0.0243 0.08932 0.05903 0.10585 0.07083 " pathEditMode="relative" ptsTypes="AAA">
                                      <p:cBhvr>
                                        <p:cTn id="16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01111 C 0.00911 0.00417 0.02109 0.01945 0.03281 0.03773 C 0.04453 0.05602 0.05612 0.07732 0.06771 0.09861 " pathEditMode="relative" ptsTypes="AAA">
                                      <p:cBhvr>
                                        <p:cTn id="16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231 C -0.01185 0.00764 -0.02266 0.01296 -0.03672 0.02338 C -0.05091 0.03356 -0.06836 0.04884 -0.08568 0.06435 " pathEditMode="relative" ptsTypes="AAA">
                                      <p:cBhvr>
                                        <p:cTn id="20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62 C -0.00117 0.03518 -0.0013 0.06875 -0.00104 0.08472 " pathEditMode="relative" ptsTypes="AA">
                                      <p:cBhvr>
                                        <p:cTn id="221" dur="1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7" grpId="0" animBg="1"/>
      <p:bldP spid="28" grpId="0" animBg="1"/>
      <p:bldP spid="31" grpId="0" animBg="1"/>
      <p:bldP spid="32" grpId="0" animBg="1"/>
      <p:bldP spid="1033" grpId="0"/>
      <p:bldP spid="1034" grpId="0"/>
      <p:bldP spid="1035" grpId="0"/>
      <p:bldP spid="1036" grpId="0"/>
      <p:bldP spid="1037" grpId="0"/>
      <p:bldP spid="1038" grpId="0"/>
      <p:bldP spid="1041" grpId="0"/>
      <p:bldP spid="1042" grpId="0"/>
      <p:bldP spid="10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5FCE3B-3C17-CE38-2ED8-7F1BA85695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9000"/>
          </a:blip>
          <a:srcRect l="184" r="184"/>
          <a:stretch/>
        </p:blipFill>
        <p:spPr>
          <a:xfrm>
            <a:off x="-1504" y="-5373454"/>
            <a:ext cx="12191980" cy="6856718"/>
          </a:xfrm>
          <a:prstGeom prst="rect">
            <a:avLst/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D7EA73-E590-456B-EC52-B2617DF73A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58739" y="107776"/>
            <a:ext cx="4298147" cy="1364895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6C6CD4-09D1-D081-418E-D19ADB98D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507019">
            <a:off x="7062249" y="2129657"/>
            <a:ext cx="935016" cy="374006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235159FB-0F44-752A-49A9-AAC2C0BFD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069649" flipH="1">
            <a:off x="8628808" y="1805535"/>
            <a:ext cx="366654" cy="4778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82953C-6A27-5D29-9FC7-800471DDC3D3}"/>
              </a:ext>
            </a:extLst>
          </p:cNvPr>
          <p:cNvSpPr txBox="1"/>
          <p:nvPr/>
        </p:nvSpPr>
        <p:spPr>
          <a:xfrm>
            <a:off x="4842128" y="2292658"/>
            <a:ext cx="249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R" sz="2800" dirty="0">
                <a:solidFill>
                  <a:srgbClr val="05B050"/>
                </a:solidFill>
                <a:latin typeface="Gloria Hallelujah" panose="02000000000000000000" pitchFamily="2" charset="0"/>
              </a:rPr>
              <a:t>Reservas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FBA749-A997-C353-944E-E472470DD56D}"/>
              </a:ext>
            </a:extLst>
          </p:cNvPr>
          <p:cNvSpPr txBox="1"/>
          <p:nvPr/>
        </p:nvSpPr>
        <p:spPr>
          <a:xfrm>
            <a:off x="8956886" y="2044455"/>
            <a:ext cx="2492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R" sz="2800" dirty="0">
                <a:solidFill>
                  <a:srgbClr val="05B050"/>
                </a:solidFill>
                <a:latin typeface="Gloria Hallelujah" panose="02000000000000000000" pitchFamily="2" charset="0"/>
              </a:rPr>
              <a:t>Compensar prejuízo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379BF0-DA12-E3F9-891B-6BE0C780D2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417329">
            <a:off x="7588381" y="2915084"/>
            <a:ext cx="1614713" cy="4238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0799DD6-ADEE-BF5B-0E95-F775C40BE6E0}"/>
              </a:ext>
            </a:extLst>
          </p:cNvPr>
          <p:cNvSpPr txBox="1"/>
          <p:nvPr/>
        </p:nvSpPr>
        <p:spPr>
          <a:xfrm>
            <a:off x="7518134" y="4185265"/>
            <a:ext cx="249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R" sz="2800" dirty="0">
                <a:solidFill>
                  <a:srgbClr val="05B050"/>
                </a:solidFill>
                <a:latin typeface="Gloria Hallelujah" panose="02000000000000000000" pitchFamily="2" charset="0"/>
              </a:rPr>
              <a:t>Dividendos!</a:t>
            </a:r>
          </a:p>
        </p:txBody>
      </p:sp>
    </p:spTree>
    <p:extLst>
      <p:ext uri="{BB962C8B-B14F-4D97-AF65-F5344CB8AC3E}">
        <p14:creationId xmlns:p14="http://schemas.microsoft.com/office/powerpoint/2010/main" val="152468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E8D9-3942-ECD6-9112-6C93E1DCF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030" y="22331"/>
            <a:ext cx="2973936" cy="1025698"/>
          </a:xfrm>
        </p:spPr>
        <p:txBody>
          <a:bodyPr anchor="ctr"/>
          <a:lstStyle/>
          <a:p>
            <a:r>
              <a:rPr lang="en-BR" sz="42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Ativo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D5376E-3C8E-EA84-7C87-5C82B60DFBCC}"/>
              </a:ext>
            </a:extLst>
          </p:cNvPr>
          <p:cNvCxnSpPr/>
          <p:nvPr/>
        </p:nvCxnSpPr>
        <p:spPr>
          <a:xfrm>
            <a:off x="6096000" y="511629"/>
            <a:ext cx="0" cy="5834742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41157887-E8FB-5CA9-E485-ECF3892176A4}"/>
              </a:ext>
            </a:extLst>
          </p:cNvPr>
          <p:cNvSpPr txBox="1">
            <a:spLocks/>
          </p:cNvSpPr>
          <p:nvPr/>
        </p:nvSpPr>
        <p:spPr>
          <a:xfrm>
            <a:off x="7792034" y="23917"/>
            <a:ext cx="2973936" cy="1025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R" sz="42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Passivo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707C34-BEB6-A442-AD3A-5F0473ABA7A9}"/>
              </a:ext>
            </a:extLst>
          </p:cNvPr>
          <p:cNvSpPr txBox="1">
            <a:spLocks/>
          </p:cNvSpPr>
          <p:nvPr/>
        </p:nvSpPr>
        <p:spPr>
          <a:xfrm>
            <a:off x="6678384" y="4867308"/>
            <a:ext cx="5236027" cy="604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R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Patrimônio Líquido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7A84BCC-2340-1889-E16F-8C82C6269AB2}"/>
              </a:ext>
            </a:extLst>
          </p:cNvPr>
          <p:cNvSpPr txBox="1">
            <a:spLocks/>
          </p:cNvSpPr>
          <p:nvPr/>
        </p:nvSpPr>
        <p:spPr>
          <a:xfrm>
            <a:off x="6782337" y="5473586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Capital Social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84B631-8F38-5BC5-BA7B-DBF6FDFE0A95}"/>
              </a:ext>
            </a:extLst>
          </p:cNvPr>
          <p:cNvSpPr txBox="1">
            <a:spLocks/>
          </p:cNvSpPr>
          <p:nvPr/>
        </p:nvSpPr>
        <p:spPr>
          <a:xfrm>
            <a:off x="6782337" y="5847275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Reservas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1785DD-6706-B296-0395-11B218A8907C}"/>
              </a:ext>
            </a:extLst>
          </p:cNvPr>
          <p:cNvSpPr txBox="1">
            <a:spLocks/>
          </p:cNvSpPr>
          <p:nvPr/>
        </p:nvSpPr>
        <p:spPr>
          <a:xfrm>
            <a:off x="6782337" y="6220964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Prejuízo Acumulado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EBEDE0-88D7-9F00-104F-5E5898749C63}"/>
              </a:ext>
            </a:extLst>
          </p:cNvPr>
          <p:cNvSpPr txBox="1">
            <a:spLocks/>
          </p:cNvSpPr>
          <p:nvPr/>
        </p:nvSpPr>
        <p:spPr>
          <a:xfrm>
            <a:off x="502883" y="5473617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Imobilizado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9E632E-94DD-A8BC-218F-FB9A9BFEEDF1}"/>
              </a:ext>
            </a:extLst>
          </p:cNvPr>
          <p:cNvSpPr txBox="1">
            <a:spLocks/>
          </p:cNvSpPr>
          <p:nvPr/>
        </p:nvSpPr>
        <p:spPr>
          <a:xfrm>
            <a:off x="502883" y="5846002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Investimentos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F9CD75B-2B50-EA80-B391-C55EF6D10FD9}"/>
              </a:ext>
            </a:extLst>
          </p:cNvPr>
          <p:cNvSpPr txBox="1">
            <a:spLocks/>
          </p:cNvSpPr>
          <p:nvPr/>
        </p:nvSpPr>
        <p:spPr>
          <a:xfrm>
            <a:off x="502884" y="6218387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Intangíveis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1CE51E-A830-D008-B803-D621508F2EA9}"/>
              </a:ext>
            </a:extLst>
          </p:cNvPr>
          <p:cNvSpPr txBox="1">
            <a:spLocks/>
          </p:cNvSpPr>
          <p:nvPr/>
        </p:nvSpPr>
        <p:spPr>
          <a:xfrm>
            <a:off x="502883" y="5101232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Realizável de Longo Prazo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79F8BC9-61C0-E0D4-9268-8029F8ECB7A8}"/>
              </a:ext>
            </a:extLst>
          </p:cNvPr>
          <p:cNvSpPr txBox="1">
            <a:spLocks/>
          </p:cNvSpPr>
          <p:nvPr/>
        </p:nvSpPr>
        <p:spPr>
          <a:xfrm>
            <a:off x="502882" y="1378164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Caixa e Equivalentes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2923FB-C75E-3822-4099-AC920B5CFA22}"/>
              </a:ext>
            </a:extLst>
          </p:cNvPr>
          <p:cNvSpPr txBox="1">
            <a:spLocks/>
          </p:cNvSpPr>
          <p:nvPr/>
        </p:nvSpPr>
        <p:spPr>
          <a:xfrm>
            <a:off x="502883" y="2144482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Estoques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6E186AB-15E6-7271-C980-6D503F320A10}"/>
              </a:ext>
            </a:extLst>
          </p:cNvPr>
          <p:cNvSpPr txBox="1">
            <a:spLocks/>
          </p:cNvSpPr>
          <p:nvPr/>
        </p:nvSpPr>
        <p:spPr>
          <a:xfrm>
            <a:off x="502883" y="2527641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Contas a Receber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7BA45FC-D31F-F23F-10D5-DA686CE835E7}"/>
              </a:ext>
            </a:extLst>
          </p:cNvPr>
          <p:cNvSpPr txBox="1">
            <a:spLocks/>
          </p:cNvSpPr>
          <p:nvPr/>
        </p:nvSpPr>
        <p:spPr>
          <a:xfrm>
            <a:off x="502883" y="2910800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Tributos a Recuperar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CBF715B-4953-7B5C-EF94-896B052E042E}"/>
              </a:ext>
            </a:extLst>
          </p:cNvPr>
          <p:cNvSpPr txBox="1">
            <a:spLocks/>
          </p:cNvSpPr>
          <p:nvPr/>
        </p:nvSpPr>
        <p:spPr>
          <a:xfrm>
            <a:off x="502882" y="3293959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Despesas Antecipadas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1D215C8-A0AF-2233-E32B-4D123596262C}"/>
              </a:ext>
            </a:extLst>
          </p:cNvPr>
          <p:cNvSpPr txBox="1">
            <a:spLocks/>
          </p:cNvSpPr>
          <p:nvPr/>
        </p:nvSpPr>
        <p:spPr>
          <a:xfrm>
            <a:off x="502882" y="3677120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Outros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C167276-C8BC-A9D3-26D8-4DEE76C6EB1C}"/>
              </a:ext>
            </a:extLst>
          </p:cNvPr>
          <p:cNvSpPr txBox="1">
            <a:spLocks/>
          </p:cNvSpPr>
          <p:nvPr/>
        </p:nvSpPr>
        <p:spPr>
          <a:xfrm>
            <a:off x="502882" y="1761323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Aplicações Financeiras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FE51601-06EA-9AD8-DFCA-6D0D16498CE9}"/>
              </a:ext>
            </a:extLst>
          </p:cNvPr>
          <p:cNvSpPr txBox="1">
            <a:spLocks/>
          </p:cNvSpPr>
          <p:nvPr/>
        </p:nvSpPr>
        <p:spPr>
          <a:xfrm>
            <a:off x="502883" y="4621027"/>
            <a:ext cx="5236014" cy="47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Não</a:t>
            </a:r>
            <a:r>
              <a:rPr lang="en-US" sz="2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en-US" sz="2400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Circulante</a:t>
            </a:r>
            <a:endParaRPr lang="en-BR" sz="2400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3392137B-9AE6-16EF-EF03-22B9AE282EE0}"/>
              </a:ext>
            </a:extLst>
          </p:cNvPr>
          <p:cNvSpPr txBox="1">
            <a:spLocks/>
          </p:cNvSpPr>
          <p:nvPr/>
        </p:nvSpPr>
        <p:spPr>
          <a:xfrm>
            <a:off x="6764939" y="1376542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Salários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D94D8235-2341-85AD-447A-20D0ABABD1E7}"/>
              </a:ext>
            </a:extLst>
          </p:cNvPr>
          <p:cNvSpPr txBox="1">
            <a:spLocks/>
          </p:cNvSpPr>
          <p:nvPr/>
        </p:nvSpPr>
        <p:spPr>
          <a:xfrm>
            <a:off x="6764940" y="2142860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Tributos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CF69DE19-0BB4-BDCD-97B0-3EBC3CB79D86}"/>
              </a:ext>
            </a:extLst>
          </p:cNvPr>
          <p:cNvSpPr txBox="1">
            <a:spLocks/>
          </p:cNvSpPr>
          <p:nvPr/>
        </p:nvSpPr>
        <p:spPr>
          <a:xfrm>
            <a:off x="6764940" y="2526019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Empréstimos e Financiamentos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A87AB071-21F5-86D1-59C1-4783B0E09A51}"/>
              </a:ext>
            </a:extLst>
          </p:cNvPr>
          <p:cNvSpPr txBox="1">
            <a:spLocks/>
          </p:cNvSpPr>
          <p:nvPr/>
        </p:nvSpPr>
        <p:spPr>
          <a:xfrm>
            <a:off x="6764940" y="2909178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Outros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534A0DDE-736A-E929-D59A-A5B84F5BED93}"/>
              </a:ext>
            </a:extLst>
          </p:cNvPr>
          <p:cNvSpPr txBox="1">
            <a:spLocks/>
          </p:cNvSpPr>
          <p:nvPr/>
        </p:nvSpPr>
        <p:spPr>
          <a:xfrm>
            <a:off x="6764939" y="1759701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BR" sz="20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📦 Fornecedores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A506BFA6-A1E1-F1F0-D9A4-4F505DCFB010}"/>
              </a:ext>
            </a:extLst>
          </p:cNvPr>
          <p:cNvSpPr txBox="1">
            <a:spLocks/>
          </p:cNvSpPr>
          <p:nvPr/>
        </p:nvSpPr>
        <p:spPr>
          <a:xfrm>
            <a:off x="6782337" y="3866228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Empréstimos e Financiamentos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D97FF35C-3515-3BC0-3C0D-3AABB6D71992}"/>
              </a:ext>
            </a:extLst>
          </p:cNvPr>
          <p:cNvSpPr txBox="1">
            <a:spLocks/>
          </p:cNvSpPr>
          <p:nvPr/>
        </p:nvSpPr>
        <p:spPr>
          <a:xfrm>
            <a:off x="6782337" y="4290157"/>
            <a:ext cx="5028123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</a:lstStyle>
          <a:p>
            <a:r>
              <a:rPr lang="en-BR" dirty="0"/>
              <a:t>📦 Outros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7D46F046-7282-C532-FB2B-A72C3E5BC174}"/>
              </a:ext>
            </a:extLst>
          </p:cNvPr>
          <p:cNvSpPr txBox="1">
            <a:spLocks/>
          </p:cNvSpPr>
          <p:nvPr/>
        </p:nvSpPr>
        <p:spPr>
          <a:xfrm>
            <a:off x="502883" y="841797"/>
            <a:ext cx="5236014" cy="568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Circulante</a:t>
            </a:r>
            <a:endParaRPr lang="en-BR" sz="2400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E1AB1225-A691-0BDA-A238-F583451F17FC}"/>
              </a:ext>
            </a:extLst>
          </p:cNvPr>
          <p:cNvSpPr txBox="1">
            <a:spLocks/>
          </p:cNvSpPr>
          <p:nvPr/>
        </p:nvSpPr>
        <p:spPr>
          <a:xfrm>
            <a:off x="6764939" y="841797"/>
            <a:ext cx="5236014" cy="568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Circulante</a:t>
            </a:r>
            <a:endParaRPr lang="en-BR" sz="2400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8DE6DE46-12B4-CEAA-B6E7-5F4D07FD6E29}"/>
              </a:ext>
            </a:extLst>
          </p:cNvPr>
          <p:cNvSpPr txBox="1">
            <a:spLocks/>
          </p:cNvSpPr>
          <p:nvPr/>
        </p:nvSpPr>
        <p:spPr>
          <a:xfrm>
            <a:off x="6782337" y="3386976"/>
            <a:ext cx="5236014" cy="47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Não</a:t>
            </a:r>
            <a:r>
              <a:rPr lang="en-US" sz="2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en-US" sz="2400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Circulante</a:t>
            </a:r>
            <a:endParaRPr lang="en-BR" sz="2400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36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9F0EF1-D324-BC47-1C9B-C3C892F31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7381" y="2131292"/>
            <a:ext cx="4387273" cy="2387600"/>
          </a:xfrm>
        </p:spPr>
        <p:txBody>
          <a:bodyPr anchor="ctr">
            <a:normAutofit/>
          </a:bodyPr>
          <a:lstStyle/>
          <a:p>
            <a:r>
              <a:rPr lang="en-BR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Valor da Empresa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AE6017ED-1A64-6C86-EDA2-A10F322DEEA1}"/>
              </a:ext>
            </a:extLst>
          </p:cNvPr>
          <p:cNvSpPr txBox="1">
            <a:spLocks/>
          </p:cNvSpPr>
          <p:nvPr/>
        </p:nvSpPr>
        <p:spPr>
          <a:xfrm>
            <a:off x="2027381" y="3105728"/>
            <a:ext cx="438727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R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Número de Ações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43A00C-2EB7-C774-6697-0E8ED874BF54}"/>
              </a:ext>
            </a:extLst>
          </p:cNvPr>
          <p:cNvCxnSpPr>
            <a:cxnSpLocks/>
          </p:cNvCxnSpPr>
          <p:nvPr/>
        </p:nvCxnSpPr>
        <p:spPr>
          <a:xfrm>
            <a:off x="2027381" y="3812310"/>
            <a:ext cx="4458855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4">
            <a:extLst>
              <a:ext uri="{FF2B5EF4-FFF2-40B4-BE49-F238E27FC236}">
                <a16:creationId xmlns:a16="http://schemas.microsoft.com/office/drawing/2014/main" id="{DADED202-24A2-5BC4-2447-88911AA59D90}"/>
              </a:ext>
            </a:extLst>
          </p:cNvPr>
          <p:cNvSpPr txBox="1">
            <a:spLocks/>
          </p:cNvSpPr>
          <p:nvPr/>
        </p:nvSpPr>
        <p:spPr>
          <a:xfrm>
            <a:off x="6742543" y="3589482"/>
            <a:ext cx="609601" cy="445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R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=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E43E2678-5076-B7EA-DF65-2760F9B25A61}"/>
              </a:ext>
            </a:extLst>
          </p:cNvPr>
          <p:cNvSpPr txBox="1">
            <a:spLocks/>
          </p:cNvSpPr>
          <p:nvPr/>
        </p:nvSpPr>
        <p:spPr>
          <a:xfrm>
            <a:off x="7439886" y="3589481"/>
            <a:ext cx="3172696" cy="445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R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Valor da Ação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7FC4558E-C36B-8A49-F00E-4575237278C6}"/>
              </a:ext>
            </a:extLst>
          </p:cNvPr>
          <p:cNvSpPr txBox="1">
            <a:spLocks/>
          </p:cNvSpPr>
          <p:nvPr/>
        </p:nvSpPr>
        <p:spPr>
          <a:xfrm>
            <a:off x="10427849" y="3667990"/>
            <a:ext cx="581894" cy="445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R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😎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01CEEDE-1222-FDCB-B657-A99C98AAB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92981" flipH="1">
            <a:off x="1930712" y="4851506"/>
            <a:ext cx="773018" cy="30920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165C22C-77BA-1D7F-A19D-8A2918D6FC68}"/>
              </a:ext>
            </a:extLst>
          </p:cNvPr>
          <p:cNvSpPr txBox="1"/>
          <p:nvPr/>
        </p:nvSpPr>
        <p:spPr>
          <a:xfrm>
            <a:off x="2722879" y="5088720"/>
            <a:ext cx="235896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BR" b="1" dirty="0">
                <a:solidFill>
                  <a:srgbClr val="05B050"/>
                </a:solidFill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rPr>
              <a:t>Isso a gente sabe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EAC2DAB-D813-2866-C3F7-1998528D6BCC}"/>
              </a:ext>
            </a:extLst>
          </p:cNvPr>
          <p:cNvGrpSpPr/>
          <p:nvPr/>
        </p:nvGrpSpPr>
        <p:grpSpPr>
          <a:xfrm>
            <a:off x="3722332" y="213913"/>
            <a:ext cx="4387273" cy="1380106"/>
            <a:chOff x="3902363" y="223149"/>
            <a:chExt cx="4387273" cy="1380106"/>
          </a:xfrm>
        </p:grpSpPr>
        <p:sp>
          <p:nvSpPr>
            <p:cNvPr id="28" name="Title 4">
              <a:extLst>
                <a:ext uri="{FF2B5EF4-FFF2-40B4-BE49-F238E27FC236}">
                  <a16:creationId xmlns:a16="http://schemas.microsoft.com/office/drawing/2014/main" id="{A961156E-EDB3-FB37-F307-30E75D505742}"/>
                </a:ext>
              </a:extLst>
            </p:cNvPr>
            <p:cNvSpPr txBox="1">
              <a:spLocks/>
            </p:cNvSpPr>
            <p:nvPr/>
          </p:nvSpPr>
          <p:spPr>
            <a:xfrm>
              <a:off x="3902363" y="223149"/>
              <a:ext cx="4387273" cy="9859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BR" sz="3200" b="1" dirty="0">
                  <a:solidFill>
                    <a:srgbClr val="05B050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Valuation</a:t>
              </a:r>
            </a:p>
          </p:txBody>
        </p:sp>
        <p:sp>
          <p:nvSpPr>
            <p:cNvPr id="29" name="Title 4">
              <a:extLst>
                <a:ext uri="{FF2B5EF4-FFF2-40B4-BE49-F238E27FC236}">
                  <a16:creationId xmlns:a16="http://schemas.microsoft.com/office/drawing/2014/main" id="{2D4C97EA-BEB8-1890-0E2B-EDB87BC54600}"/>
                </a:ext>
              </a:extLst>
            </p:cNvPr>
            <p:cNvSpPr txBox="1">
              <a:spLocks/>
            </p:cNvSpPr>
            <p:nvPr/>
          </p:nvSpPr>
          <p:spPr>
            <a:xfrm>
              <a:off x="4853707" y="617277"/>
              <a:ext cx="2484583" cy="9859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BR" sz="2000" dirty="0">
                  <a:solidFill>
                    <a:srgbClr val="05B050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rPr>
                <a:t>(em 5 min)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701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5" grpId="0"/>
      <p:bldP spid="16" grpId="0"/>
      <p:bldP spid="17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9F0EF1-D324-BC47-1C9B-C3C892F31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7381" y="2131292"/>
            <a:ext cx="4387273" cy="2387600"/>
          </a:xfrm>
        </p:spPr>
        <p:txBody>
          <a:bodyPr anchor="ctr">
            <a:normAutofit/>
          </a:bodyPr>
          <a:lstStyle/>
          <a:p>
            <a:r>
              <a:rPr lang="en-BR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Valor da Empresa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AE6017ED-1A64-6C86-EDA2-A10F322DEEA1}"/>
              </a:ext>
            </a:extLst>
          </p:cNvPr>
          <p:cNvSpPr txBox="1">
            <a:spLocks/>
          </p:cNvSpPr>
          <p:nvPr/>
        </p:nvSpPr>
        <p:spPr>
          <a:xfrm>
            <a:off x="2027381" y="3105728"/>
            <a:ext cx="438727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R" sz="3600" b="1" dirty="0">
                <a:solidFill>
                  <a:schemeClr val="bg1">
                    <a:lumMod val="7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Número de Ações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43A00C-2EB7-C774-6697-0E8ED874BF54}"/>
              </a:ext>
            </a:extLst>
          </p:cNvPr>
          <p:cNvCxnSpPr>
            <a:cxnSpLocks/>
          </p:cNvCxnSpPr>
          <p:nvPr/>
        </p:nvCxnSpPr>
        <p:spPr>
          <a:xfrm>
            <a:off x="2027381" y="3812310"/>
            <a:ext cx="445885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4">
            <a:extLst>
              <a:ext uri="{FF2B5EF4-FFF2-40B4-BE49-F238E27FC236}">
                <a16:creationId xmlns:a16="http://schemas.microsoft.com/office/drawing/2014/main" id="{DADED202-24A2-5BC4-2447-88911AA59D90}"/>
              </a:ext>
            </a:extLst>
          </p:cNvPr>
          <p:cNvSpPr txBox="1">
            <a:spLocks/>
          </p:cNvSpPr>
          <p:nvPr/>
        </p:nvSpPr>
        <p:spPr>
          <a:xfrm>
            <a:off x="6742543" y="3589482"/>
            <a:ext cx="609601" cy="445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R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=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E43E2678-5076-B7EA-DF65-2760F9B25A61}"/>
              </a:ext>
            </a:extLst>
          </p:cNvPr>
          <p:cNvSpPr txBox="1">
            <a:spLocks/>
          </p:cNvSpPr>
          <p:nvPr/>
        </p:nvSpPr>
        <p:spPr>
          <a:xfrm>
            <a:off x="7439886" y="3589481"/>
            <a:ext cx="3172696" cy="445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R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Valor da Ação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7FC4558E-C36B-8A49-F00E-4575237278C6}"/>
              </a:ext>
            </a:extLst>
          </p:cNvPr>
          <p:cNvSpPr txBox="1">
            <a:spLocks/>
          </p:cNvSpPr>
          <p:nvPr/>
        </p:nvSpPr>
        <p:spPr>
          <a:xfrm>
            <a:off x="10427849" y="3667990"/>
            <a:ext cx="581894" cy="445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R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😎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01CEEDE-1222-FDCB-B657-A99C98AAB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92981" flipH="1">
            <a:off x="1930712" y="4851506"/>
            <a:ext cx="773018" cy="30920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165C22C-77BA-1D7F-A19D-8A2918D6FC68}"/>
              </a:ext>
            </a:extLst>
          </p:cNvPr>
          <p:cNvSpPr txBox="1"/>
          <p:nvPr/>
        </p:nvSpPr>
        <p:spPr>
          <a:xfrm>
            <a:off x="2722879" y="5088720"/>
            <a:ext cx="235896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BR" b="1" dirty="0">
                <a:solidFill>
                  <a:srgbClr val="05B050"/>
                </a:solidFill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rPr>
              <a:t>Isso a gente sabe</a:t>
            </a:r>
          </a:p>
        </p:txBody>
      </p:sp>
      <p:pic>
        <p:nvPicPr>
          <p:cNvPr id="2" name="Picture 1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85EDB966-DACC-3ACD-1523-86E1D7A8C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25250" flipV="1">
            <a:off x="10654333" y="2725597"/>
            <a:ext cx="553799" cy="6760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97C85A-E9E4-8F35-C2BA-A0C0342ADB7D}"/>
              </a:ext>
            </a:extLst>
          </p:cNvPr>
          <p:cNvSpPr txBox="1"/>
          <p:nvPr/>
        </p:nvSpPr>
        <p:spPr>
          <a:xfrm>
            <a:off x="7634313" y="2136105"/>
            <a:ext cx="317269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BR" b="1" dirty="0">
                <a:solidFill>
                  <a:srgbClr val="05B050"/>
                </a:solidFill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rPr>
              <a:t>Isso é o que a gente quer encontrar no final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681F7D-1CD3-C880-616D-B9E8A1240BE4}"/>
              </a:ext>
            </a:extLst>
          </p:cNvPr>
          <p:cNvGrpSpPr/>
          <p:nvPr/>
        </p:nvGrpSpPr>
        <p:grpSpPr>
          <a:xfrm>
            <a:off x="3722332" y="213913"/>
            <a:ext cx="4387273" cy="1380106"/>
            <a:chOff x="3902363" y="223149"/>
            <a:chExt cx="4387273" cy="1380106"/>
          </a:xfrm>
        </p:grpSpPr>
        <p:sp>
          <p:nvSpPr>
            <p:cNvPr id="14" name="Title 4">
              <a:extLst>
                <a:ext uri="{FF2B5EF4-FFF2-40B4-BE49-F238E27FC236}">
                  <a16:creationId xmlns:a16="http://schemas.microsoft.com/office/drawing/2014/main" id="{DAD87C99-2F1F-3188-CB3B-7D39AE72D3EB}"/>
                </a:ext>
              </a:extLst>
            </p:cNvPr>
            <p:cNvSpPr txBox="1">
              <a:spLocks/>
            </p:cNvSpPr>
            <p:nvPr/>
          </p:nvSpPr>
          <p:spPr>
            <a:xfrm>
              <a:off x="3902363" y="223149"/>
              <a:ext cx="4387273" cy="9859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BR" sz="3200" b="1" dirty="0">
                  <a:solidFill>
                    <a:srgbClr val="05B050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Valuation</a:t>
              </a:r>
            </a:p>
          </p:txBody>
        </p:sp>
        <p:sp>
          <p:nvSpPr>
            <p:cNvPr id="18" name="Title 4">
              <a:extLst>
                <a:ext uri="{FF2B5EF4-FFF2-40B4-BE49-F238E27FC236}">
                  <a16:creationId xmlns:a16="http://schemas.microsoft.com/office/drawing/2014/main" id="{FC77883B-C627-1034-E86A-F4A4C50F9802}"/>
                </a:ext>
              </a:extLst>
            </p:cNvPr>
            <p:cNvSpPr txBox="1">
              <a:spLocks/>
            </p:cNvSpPr>
            <p:nvPr/>
          </p:nvSpPr>
          <p:spPr>
            <a:xfrm>
              <a:off x="4853707" y="617277"/>
              <a:ext cx="2484583" cy="9859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BR" sz="2000" dirty="0">
                  <a:solidFill>
                    <a:srgbClr val="05B050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rPr>
                <a:t>(em 5 min)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067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510909-7B72-A49B-957C-B329319E86FE}"/>
              </a:ext>
            </a:extLst>
          </p:cNvPr>
          <p:cNvSpPr txBox="1">
            <a:spLocks/>
          </p:cNvSpPr>
          <p:nvPr/>
        </p:nvSpPr>
        <p:spPr>
          <a:xfrm>
            <a:off x="0" y="2759528"/>
            <a:ext cx="12192000" cy="1338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Demonstrações</a:t>
            </a:r>
            <a:r>
              <a:rPr lang="en-BR" b="1" dirty="0">
                <a:solidFill>
                  <a:srgbClr val="00B050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Financeiras</a:t>
            </a:r>
            <a:endParaRPr lang="en-BR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7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9F0EF1-D324-BC47-1C9B-C3C892F31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7381" y="2131292"/>
            <a:ext cx="4387273" cy="2387600"/>
          </a:xfrm>
        </p:spPr>
        <p:txBody>
          <a:bodyPr anchor="ctr">
            <a:normAutofit/>
          </a:bodyPr>
          <a:lstStyle/>
          <a:p>
            <a:r>
              <a:rPr lang="en-BR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Valor da Empresa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AE6017ED-1A64-6C86-EDA2-A10F322DEEA1}"/>
              </a:ext>
            </a:extLst>
          </p:cNvPr>
          <p:cNvSpPr txBox="1">
            <a:spLocks/>
          </p:cNvSpPr>
          <p:nvPr/>
        </p:nvSpPr>
        <p:spPr>
          <a:xfrm>
            <a:off x="2027381" y="3105728"/>
            <a:ext cx="438727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1">
                    <a:alpha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chemeClr val="tx1">
                    <a:lumMod val="95000"/>
                    <a:lumOff val="5000"/>
                    <a:alpha val="25000"/>
                  </a:schemeClr>
                </a:solidFill>
              </a:rPr>
              <a:t>Número de Ações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43A00C-2EB7-C774-6697-0E8ED874BF54}"/>
              </a:ext>
            </a:extLst>
          </p:cNvPr>
          <p:cNvCxnSpPr>
            <a:cxnSpLocks/>
          </p:cNvCxnSpPr>
          <p:nvPr/>
        </p:nvCxnSpPr>
        <p:spPr>
          <a:xfrm>
            <a:off x="2027381" y="3812310"/>
            <a:ext cx="445885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4">
            <a:extLst>
              <a:ext uri="{FF2B5EF4-FFF2-40B4-BE49-F238E27FC236}">
                <a16:creationId xmlns:a16="http://schemas.microsoft.com/office/drawing/2014/main" id="{DADED202-24A2-5BC4-2447-88911AA59D90}"/>
              </a:ext>
            </a:extLst>
          </p:cNvPr>
          <p:cNvSpPr txBox="1">
            <a:spLocks/>
          </p:cNvSpPr>
          <p:nvPr/>
        </p:nvSpPr>
        <p:spPr>
          <a:xfrm>
            <a:off x="6742543" y="3589482"/>
            <a:ext cx="609601" cy="445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1">
                    <a:alpha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/>
              <a:t>=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E43E2678-5076-B7EA-DF65-2760F9B25A61}"/>
              </a:ext>
            </a:extLst>
          </p:cNvPr>
          <p:cNvSpPr txBox="1">
            <a:spLocks/>
          </p:cNvSpPr>
          <p:nvPr/>
        </p:nvSpPr>
        <p:spPr>
          <a:xfrm>
            <a:off x="7439886" y="3589481"/>
            <a:ext cx="3172696" cy="445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R" sz="3600" b="1" dirty="0">
                <a:solidFill>
                  <a:schemeClr val="tx1">
                    <a:alpha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Valor da Ação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7FC4558E-C36B-8A49-F00E-4575237278C6}"/>
              </a:ext>
            </a:extLst>
          </p:cNvPr>
          <p:cNvSpPr txBox="1">
            <a:spLocks/>
          </p:cNvSpPr>
          <p:nvPr/>
        </p:nvSpPr>
        <p:spPr>
          <a:xfrm>
            <a:off x="10427849" y="3667990"/>
            <a:ext cx="581894" cy="445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R" sz="3600" b="1" dirty="0">
                <a:solidFill>
                  <a:schemeClr val="tx1">
                    <a:alpha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😎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01CEEDE-1222-FDCB-B657-A99C98AABDE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3092981" flipH="1">
            <a:off x="1930712" y="4851506"/>
            <a:ext cx="773018" cy="30920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165C22C-77BA-1D7F-A19D-8A2918D6FC68}"/>
              </a:ext>
            </a:extLst>
          </p:cNvPr>
          <p:cNvSpPr txBox="1"/>
          <p:nvPr/>
        </p:nvSpPr>
        <p:spPr>
          <a:xfrm>
            <a:off x="2722879" y="5088720"/>
            <a:ext cx="2358968" cy="3693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BR"/>
            </a:defPPr>
            <a:lvl1pPr algn="ctr">
              <a:defRPr b="1">
                <a:solidFill>
                  <a:srgbClr val="05B050">
                    <a:alpha val="25000"/>
                  </a:srgbClr>
                </a:solidFill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/>
              <a:t>Isso a gente sabe</a:t>
            </a:r>
          </a:p>
        </p:txBody>
      </p:sp>
      <p:pic>
        <p:nvPicPr>
          <p:cNvPr id="2" name="Picture 1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85EDB966-DACC-3ACD-1523-86E1D7A8C05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 rot="18625250" flipV="1">
            <a:off x="10654333" y="2725597"/>
            <a:ext cx="553799" cy="6760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97C85A-E9E4-8F35-C2BA-A0C0342ADB7D}"/>
              </a:ext>
            </a:extLst>
          </p:cNvPr>
          <p:cNvSpPr txBox="1"/>
          <p:nvPr/>
        </p:nvSpPr>
        <p:spPr>
          <a:xfrm>
            <a:off x="7634313" y="2136105"/>
            <a:ext cx="317269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BR" b="1" dirty="0">
                <a:solidFill>
                  <a:srgbClr val="05B050">
                    <a:alpha val="25000"/>
                  </a:srgbClr>
                </a:solidFill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rPr>
              <a:t>Isso é o que a gente quer encontrar no final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63C2805-65E5-3A6C-6D3C-C454BA7EA3B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950456">
            <a:off x="2133894" y="2456796"/>
            <a:ext cx="366654" cy="4778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135CE8-AB9F-8B2A-8DD7-19F7E467D4DE}"/>
              </a:ext>
            </a:extLst>
          </p:cNvPr>
          <p:cNvSpPr txBox="1"/>
          <p:nvPr/>
        </p:nvSpPr>
        <p:spPr>
          <a:xfrm>
            <a:off x="2317221" y="2061196"/>
            <a:ext cx="2657440" cy="3693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BR"/>
            </a:defPPr>
            <a:lvl1pPr algn="ctr">
              <a:defRPr b="1">
                <a:solidFill>
                  <a:srgbClr val="05B050">
                    <a:alpha val="25000"/>
                  </a:srgbClr>
                </a:solidFill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rgbClr val="05B050"/>
                </a:solidFill>
              </a:rPr>
              <a:t>Só falta calcular isso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55C305-3A40-75E9-6B2B-D514B3689E10}"/>
              </a:ext>
            </a:extLst>
          </p:cNvPr>
          <p:cNvGrpSpPr/>
          <p:nvPr/>
        </p:nvGrpSpPr>
        <p:grpSpPr>
          <a:xfrm>
            <a:off x="3722332" y="213913"/>
            <a:ext cx="4387273" cy="1380106"/>
            <a:chOff x="3902363" y="223149"/>
            <a:chExt cx="4387273" cy="1380106"/>
          </a:xfrm>
        </p:grpSpPr>
        <p:sp>
          <p:nvSpPr>
            <p:cNvPr id="9" name="Title 4">
              <a:extLst>
                <a:ext uri="{FF2B5EF4-FFF2-40B4-BE49-F238E27FC236}">
                  <a16:creationId xmlns:a16="http://schemas.microsoft.com/office/drawing/2014/main" id="{0D0A0D31-C4D5-CC19-3FFB-DC41E7DE6668}"/>
                </a:ext>
              </a:extLst>
            </p:cNvPr>
            <p:cNvSpPr txBox="1">
              <a:spLocks/>
            </p:cNvSpPr>
            <p:nvPr/>
          </p:nvSpPr>
          <p:spPr>
            <a:xfrm>
              <a:off x="3902363" y="223149"/>
              <a:ext cx="4387273" cy="9859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BR" sz="3200" b="1" dirty="0">
                  <a:solidFill>
                    <a:srgbClr val="05B050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Valuation</a:t>
              </a:r>
            </a:p>
          </p:txBody>
        </p:sp>
        <p:sp>
          <p:nvSpPr>
            <p:cNvPr id="12" name="Title 4">
              <a:extLst>
                <a:ext uri="{FF2B5EF4-FFF2-40B4-BE49-F238E27FC236}">
                  <a16:creationId xmlns:a16="http://schemas.microsoft.com/office/drawing/2014/main" id="{201A953D-EBF9-4790-FC33-4B4ABC7EC37F}"/>
                </a:ext>
              </a:extLst>
            </p:cNvPr>
            <p:cNvSpPr txBox="1">
              <a:spLocks/>
            </p:cNvSpPr>
            <p:nvPr/>
          </p:nvSpPr>
          <p:spPr>
            <a:xfrm>
              <a:off x="4853707" y="617277"/>
              <a:ext cx="2484583" cy="9859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BR" sz="2000" dirty="0">
                  <a:solidFill>
                    <a:srgbClr val="05B050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rPr>
                <a:t>(em 5 min)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526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9F0EF1-D324-BC47-1C9B-C3C892F31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620" y="3336636"/>
            <a:ext cx="4387273" cy="722744"/>
          </a:xfrm>
        </p:spPr>
        <p:txBody>
          <a:bodyPr anchor="ctr">
            <a:normAutofit/>
          </a:bodyPr>
          <a:lstStyle/>
          <a:p>
            <a:r>
              <a:rPr lang="en-BR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Valor da Empresa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DADED202-24A2-5BC4-2447-88911AA59D90}"/>
              </a:ext>
            </a:extLst>
          </p:cNvPr>
          <p:cNvSpPr txBox="1">
            <a:spLocks/>
          </p:cNvSpPr>
          <p:nvPr/>
        </p:nvSpPr>
        <p:spPr>
          <a:xfrm>
            <a:off x="5680370" y="3507934"/>
            <a:ext cx="609601" cy="445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1">
                    <a:alpha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20A5723F-7A99-4986-6618-2C7014869AF6}"/>
              </a:ext>
            </a:extLst>
          </p:cNvPr>
          <p:cNvSpPr txBox="1">
            <a:spLocks/>
          </p:cNvSpPr>
          <p:nvPr/>
        </p:nvSpPr>
        <p:spPr>
          <a:xfrm>
            <a:off x="6160651" y="3369390"/>
            <a:ext cx="5052296" cy="722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1">
                    <a:alpha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chemeClr val="tx1"/>
                </a:solidFill>
              </a:rPr>
              <a:t>Quanto de “lucro” ela vai gerar pra você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689B56-19C5-3087-33EB-0F99917B0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874" y="2900217"/>
            <a:ext cx="167115" cy="3284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A85021-396B-2051-8050-9CBA9E616D0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295874" y="3507935"/>
            <a:ext cx="1332000" cy="101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42BB62-FD7F-9374-190B-5C15B8B0580F}"/>
              </a:ext>
            </a:extLst>
          </p:cNvPr>
          <p:cNvSpPr txBox="1"/>
          <p:nvPr/>
        </p:nvSpPr>
        <p:spPr>
          <a:xfrm>
            <a:off x="7716711" y="2163157"/>
            <a:ext cx="2657440" cy="64633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BR"/>
            </a:defPPr>
            <a:lvl1pPr algn="ctr">
              <a:defRPr b="1">
                <a:solidFill>
                  <a:srgbClr val="05B050">
                    <a:alpha val="25000"/>
                  </a:srgbClr>
                </a:solidFill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rgbClr val="05B050"/>
                </a:solidFill>
              </a:rPr>
              <a:t>Fluxo de Caixa Livre (FCF)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22FEE8C-C409-22E6-8052-AEE0EF10E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92981" flipH="1">
            <a:off x="7093839" y="4477068"/>
            <a:ext cx="773018" cy="3092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A637F08-E5D3-5E9B-F762-22F32491357D}"/>
              </a:ext>
            </a:extLst>
          </p:cNvPr>
          <p:cNvSpPr txBox="1"/>
          <p:nvPr/>
        </p:nvSpPr>
        <p:spPr>
          <a:xfrm>
            <a:off x="7800269" y="4707338"/>
            <a:ext cx="2657440" cy="3693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BR"/>
            </a:defPPr>
            <a:lvl1pPr algn="ctr">
              <a:defRPr b="1">
                <a:solidFill>
                  <a:srgbClr val="05B050">
                    <a:alpha val="25000"/>
                  </a:srgbClr>
                </a:solidFill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US" dirty="0">
                <a:solidFill>
                  <a:srgbClr val="05B050"/>
                </a:solidFill>
              </a:rPr>
              <a:t>E</a:t>
            </a:r>
            <a:r>
              <a:rPr lang="en-BR" dirty="0">
                <a:solidFill>
                  <a:srgbClr val="05B050"/>
                </a:solidFill>
              </a:rPr>
              <a:t>nquanto ela existir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65486E0-2787-AC19-A307-CE644231CB73}"/>
              </a:ext>
            </a:extLst>
          </p:cNvPr>
          <p:cNvGrpSpPr/>
          <p:nvPr/>
        </p:nvGrpSpPr>
        <p:grpSpPr>
          <a:xfrm>
            <a:off x="3722332" y="213913"/>
            <a:ext cx="4387273" cy="1380106"/>
            <a:chOff x="3902363" y="223149"/>
            <a:chExt cx="4387273" cy="1380106"/>
          </a:xfrm>
        </p:grpSpPr>
        <p:sp>
          <p:nvSpPr>
            <p:cNvPr id="24" name="Title 4">
              <a:extLst>
                <a:ext uri="{FF2B5EF4-FFF2-40B4-BE49-F238E27FC236}">
                  <a16:creationId xmlns:a16="http://schemas.microsoft.com/office/drawing/2014/main" id="{319EC199-4B25-9ECF-7FE9-51D6A1E50319}"/>
                </a:ext>
              </a:extLst>
            </p:cNvPr>
            <p:cNvSpPr txBox="1">
              <a:spLocks/>
            </p:cNvSpPr>
            <p:nvPr/>
          </p:nvSpPr>
          <p:spPr>
            <a:xfrm>
              <a:off x="3902363" y="223149"/>
              <a:ext cx="4387273" cy="9859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BR" sz="3200" b="1" dirty="0">
                  <a:solidFill>
                    <a:srgbClr val="05B050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Valuation</a:t>
              </a:r>
            </a:p>
          </p:txBody>
        </p:sp>
        <p:sp>
          <p:nvSpPr>
            <p:cNvPr id="25" name="Title 4">
              <a:extLst>
                <a:ext uri="{FF2B5EF4-FFF2-40B4-BE49-F238E27FC236}">
                  <a16:creationId xmlns:a16="http://schemas.microsoft.com/office/drawing/2014/main" id="{A9F07A8F-F33A-9213-8352-C5B09C4D48B3}"/>
                </a:ext>
              </a:extLst>
            </p:cNvPr>
            <p:cNvSpPr txBox="1">
              <a:spLocks/>
            </p:cNvSpPr>
            <p:nvPr/>
          </p:nvSpPr>
          <p:spPr>
            <a:xfrm>
              <a:off x="4853707" y="617277"/>
              <a:ext cx="2484583" cy="9859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BR" sz="2000" dirty="0">
                  <a:solidFill>
                    <a:srgbClr val="05B050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rPr>
                <a:t>(em 5 min)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401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8" grpId="0"/>
      <p:bldP spid="18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9F0EF1-D324-BC47-1C9B-C3C892F31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855" y="3336636"/>
            <a:ext cx="4387273" cy="722744"/>
          </a:xfrm>
        </p:spPr>
        <p:txBody>
          <a:bodyPr anchor="ctr">
            <a:normAutofit/>
          </a:bodyPr>
          <a:lstStyle/>
          <a:p>
            <a:r>
              <a:rPr lang="en-BR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Valor da Empresa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DADED202-24A2-5BC4-2447-88911AA59D90}"/>
              </a:ext>
            </a:extLst>
          </p:cNvPr>
          <p:cNvSpPr txBox="1">
            <a:spLocks/>
          </p:cNvSpPr>
          <p:nvPr/>
        </p:nvSpPr>
        <p:spPr>
          <a:xfrm>
            <a:off x="5181605" y="3507934"/>
            <a:ext cx="609601" cy="445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1">
                    <a:alpha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20A5723F-7A99-4986-6618-2C7014869AF6}"/>
              </a:ext>
            </a:extLst>
          </p:cNvPr>
          <p:cNvSpPr txBox="1">
            <a:spLocks/>
          </p:cNvSpPr>
          <p:nvPr/>
        </p:nvSpPr>
        <p:spPr>
          <a:xfrm>
            <a:off x="5661886" y="3369390"/>
            <a:ext cx="1394694" cy="722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1">
                    <a:alpha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chemeClr val="tx1"/>
                </a:solidFill>
              </a:rPr>
              <a:t>FCF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19E1FB-6486-9332-944A-BA2F374AC61E}"/>
              </a:ext>
            </a:extLst>
          </p:cNvPr>
          <p:cNvSpPr txBox="1"/>
          <p:nvPr/>
        </p:nvSpPr>
        <p:spPr>
          <a:xfrm>
            <a:off x="6520807" y="387471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dirty="0"/>
              <a:t>2022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D225F495-D505-5ACC-EF88-018C8DF4DB26}"/>
              </a:ext>
            </a:extLst>
          </p:cNvPr>
          <p:cNvSpPr txBox="1">
            <a:spLocks/>
          </p:cNvSpPr>
          <p:nvPr/>
        </p:nvSpPr>
        <p:spPr>
          <a:xfrm>
            <a:off x="6816368" y="3337061"/>
            <a:ext cx="652743" cy="722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1">
                    <a:alpha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D7A545D6-3B45-9590-2EF7-9E065A84E822}"/>
              </a:ext>
            </a:extLst>
          </p:cNvPr>
          <p:cNvSpPr txBox="1">
            <a:spLocks/>
          </p:cNvSpPr>
          <p:nvPr/>
        </p:nvSpPr>
        <p:spPr>
          <a:xfrm>
            <a:off x="7191983" y="3368965"/>
            <a:ext cx="1394694" cy="722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1">
                    <a:alpha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chemeClr val="tx1"/>
                </a:solidFill>
              </a:rPr>
              <a:t>FCF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22FDAF-9AAC-6F98-498F-C293117C5E71}"/>
              </a:ext>
            </a:extLst>
          </p:cNvPr>
          <p:cNvSpPr txBox="1"/>
          <p:nvPr/>
        </p:nvSpPr>
        <p:spPr>
          <a:xfrm>
            <a:off x="8050904" y="387428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dirty="0"/>
              <a:t>2023</a:t>
            </a:r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41953F05-A4A1-E5E0-8125-637753F02278}"/>
              </a:ext>
            </a:extLst>
          </p:cNvPr>
          <p:cNvSpPr txBox="1">
            <a:spLocks/>
          </p:cNvSpPr>
          <p:nvPr/>
        </p:nvSpPr>
        <p:spPr>
          <a:xfrm>
            <a:off x="8346465" y="3336636"/>
            <a:ext cx="652743" cy="722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1">
                    <a:alpha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3" name="Title 4">
            <a:extLst>
              <a:ext uri="{FF2B5EF4-FFF2-40B4-BE49-F238E27FC236}">
                <a16:creationId xmlns:a16="http://schemas.microsoft.com/office/drawing/2014/main" id="{068D3DCE-E190-36F5-7DE6-07DF1E0E0092}"/>
              </a:ext>
            </a:extLst>
          </p:cNvPr>
          <p:cNvSpPr txBox="1">
            <a:spLocks/>
          </p:cNvSpPr>
          <p:nvPr/>
        </p:nvSpPr>
        <p:spPr>
          <a:xfrm>
            <a:off x="8737528" y="3368965"/>
            <a:ext cx="1394694" cy="722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1">
                    <a:alpha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chemeClr val="tx1"/>
                </a:solidFill>
              </a:rPr>
              <a:t>FCF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192AF9-53D5-F418-A320-C6232BE6D68D}"/>
              </a:ext>
            </a:extLst>
          </p:cNvPr>
          <p:cNvSpPr txBox="1"/>
          <p:nvPr/>
        </p:nvSpPr>
        <p:spPr>
          <a:xfrm>
            <a:off x="9596449" y="387428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dirty="0"/>
              <a:t>2024</a:t>
            </a:r>
          </a:p>
        </p:txBody>
      </p:sp>
      <p:sp>
        <p:nvSpPr>
          <p:cNvPr id="35" name="Title 4">
            <a:extLst>
              <a:ext uri="{FF2B5EF4-FFF2-40B4-BE49-F238E27FC236}">
                <a16:creationId xmlns:a16="http://schemas.microsoft.com/office/drawing/2014/main" id="{2728930A-6F86-9FCE-96B9-3C6BA86F6059}"/>
              </a:ext>
            </a:extLst>
          </p:cNvPr>
          <p:cNvSpPr txBox="1">
            <a:spLocks/>
          </p:cNvSpPr>
          <p:nvPr/>
        </p:nvSpPr>
        <p:spPr>
          <a:xfrm>
            <a:off x="9919718" y="3336636"/>
            <a:ext cx="652743" cy="722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1">
                    <a:alpha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CD820432-36F9-2598-0F42-FF9CF0C306E9}"/>
              </a:ext>
            </a:extLst>
          </p:cNvPr>
          <p:cNvSpPr txBox="1">
            <a:spLocks/>
          </p:cNvSpPr>
          <p:nvPr/>
        </p:nvSpPr>
        <p:spPr>
          <a:xfrm>
            <a:off x="10449246" y="3281157"/>
            <a:ext cx="652743" cy="722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1">
                    <a:alpha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chemeClr val="tx1"/>
                </a:solidFill>
              </a:rPr>
              <a:t>…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362F9D6-6E2D-2554-E69D-80AD1B27B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88324">
            <a:off x="6377888" y="3129352"/>
            <a:ext cx="167115" cy="32846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894D504-8ED7-3A10-77AA-054226D41373}"/>
              </a:ext>
            </a:extLst>
          </p:cNvPr>
          <p:cNvSpPr txBox="1"/>
          <p:nvPr/>
        </p:nvSpPr>
        <p:spPr>
          <a:xfrm>
            <a:off x="6316741" y="2648900"/>
            <a:ext cx="2657440" cy="64633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BR"/>
            </a:defPPr>
            <a:lvl1pPr algn="ctr">
              <a:defRPr b="1">
                <a:solidFill>
                  <a:srgbClr val="05B050">
                    <a:alpha val="25000"/>
                  </a:srgbClr>
                </a:solidFill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rgbClr val="05B050"/>
                </a:solidFill>
              </a:rPr>
              <a:t>R$ 1.000 aqui, valem muito + que…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460F2AB-DF63-509B-5EB9-80491A965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948667">
            <a:off x="10332941" y="4263230"/>
            <a:ext cx="167115" cy="32846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99BFD44-0834-6495-8963-4614F7194BBB}"/>
              </a:ext>
            </a:extLst>
          </p:cNvPr>
          <p:cNvSpPr txBox="1"/>
          <p:nvPr/>
        </p:nvSpPr>
        <p:spPr>
          <a:xfrm>
            <a:off x="9243741" y="4629362"/>
            <a:ext cx="2657440" cy="3693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BR"/>
            </a:defPPr>
            <a:lvl1pPr algn="ctr">
              <a:defRPr b="1">
                <a:solidFill>
                  <a:srgbClr val="05B050">
                    <a:alpha val="25000"/>
                  </a:srgbClr>
                </a:solidFill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rgbClr val="05B050"/>
                </a:solidFill>
              </a:rPr>
              <a:t>… aqui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BB5CF4C-60E7-4B6E-00FB-A14D35DAC531}"/>
              </a:ext>
            </a:extLst>
          </p:cNvPr>
          <p:cNvGrpSpPr/>
          <p:nvPr/>
        </p:nvGrpSpPr>
        <p:grpSpPr>
          <a:xfrm>
            <a:off x="3722332" y="213913"/>
            <a:ext cx="4387273" cy="1380106"/>
            <a:chOff x="3902363" y="223149"/>
            <a:chExt cx="4387273" cy="1380106"/>
          </a:xfrm>
        </p:grpSpPr>
        <p:sp>
          <p:nvSpPr>
            <p:cNvPr id="42" name="Title 4">
              <a:extLst>
                <a:ext uri="{FF2B5EF4-FFF2-40B4-BE49-F238E27FC236}">
                  <a16:creationId xmlns:a16="http://schemas.microsoft.com/office/drawing/2014/main" id="{85F270E6-FA0B-C8E0-3489-167BD39CB810}"/>
                </a:ext>
              </a:extLst>
            </p:cNvPr>
            <p:cNvSpPr txBox="1">
              <a:spLocks/>
            </p:cNvSpPr>
            <p:nvPr/>
          </p:nvSpPr>
          <p:spPr>
            <a:xfrm>
              <a:off x="3902363" y="223149"/>
              <a:ext cx="4387273" cy="9859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BR" sz="3200" b="1" dirty="0">
                  <a:solidFill>
                    <a:srgbClr val="05B050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Valuation</a:t>
              </a:r>
            </a:p>
          </p:txBody>
        </p:sp>
        <p:sp>
          <p:nvSpPr>
            <p:cNvPr id="43" name="Title 4">
              <a:extLst>
                <a:ext uri="{FF2B5EF4-FFF2-40B4-BE49-F238E27FC236}">
                  <a16:creationId xmlns:a16="http://schemas.microsoft.com/office/drawing/2014/main" id="{F17CDCE1-870F-B7AB-50BB-17D2132D249A}"/>
                </a:ext>
              </a:extLst>
            </p:cNvPr>
            <p:cNvSpPr txBox="1">
              <a:spLocks/>
            </p:cNvSpPr>
            <p:nvPr/>
          </p:nvSpPr>
          <p:spPr>
            <a:xfrm>
              <a:off x="4853707" y="617277"/>
              <a:ext cx="2484583" cy="9859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BR" sz="2000" dirty="0">
                  <a:solidFill>
                    <a:srgbClr val="05B050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rPr>
                <a:t>(em 5 min)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948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8" grpId="0"/>
      <p:bldP spid="2" grpId="0"/>
      <p:bldP spid="3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8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9F0EF1-D324-BC47-1C9B-C3C892F31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438" y="3429001"/>
            <a:ext cx="2356870" cy="722744"/>
          </a:xfrm>
        </p:spPr>
        <p:txBody>
          <a:bodyPr anchor="ctr">
            <a:normAutofit/>
          </a:bodyPr>
          <a:lstStyle/>
          <a:p>
            <a:r>
              <a:rPr lang="en-BR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R$ 1.000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3E80424E-F07A-77F0-EA6F-F3973973A585}"/>
              </a:ext>
            </a:extLst>
          </p:cNvPr>
          <p:cNvSpPr txBox="1">
            <a:spLocks/>
          </p:cNvSpPr>
          <p:nvPr/>
        </p:nvSpPr>
        <p:spPr>
          <a:xfrm>
            <a:off x="2741602" y="3429000"/>
            <a:ext cx="609601" cy="722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x</a:t>
            </a:r>
            <a:endParaRPr lang="en-BR" sz="3600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BA50FA87-6FB3-7BC6-B859-779DCBD0D5B8}"/>
              </a:ext>
            </a:extLst>
          </p:cNvPr>
          <p:cNvSpPr txBox="1">
            <a:spLocks/>
          </p:cNvSpPr>
          <p:nvPr/>
        </p:nvSpPr>
        <p:spPr>
          <a:xfrm>
            <a:off x="3137254" y="3429000"/>
            <a:ext cx="4070215" cy="722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(1 +</a:t>
            </a:r>
            <a:r>
              <a:rPr lang="en-US" sz="3600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Rendimento</a:t>
            </a:r>
            <a:r>
              <a:rPr lang="en-US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)</a:t>
            </a:r>
            <a:endParaRPr lang="en-BR" sz="3600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C0AD6FC9-7DC2-7909-A512-4AC1DD91086C}"/>
              </a:ext>
            </a:extLst>
          </p:cNvPr>
          <p:cNvSpPr txBox="1">
            <a:spLocks/>
          </p:cNvSpPr>
          <p:nvPr/>
        </p:nvSpPr>
        <p:spPr>
          <a:xfrm>
            <a:off x="6610210" y="3005283"/>
            <a:ext cx="1443899" cy="722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Anos</a:t>
            </a:r>
            <a:endParaRPr lang="en-BR" sz="1800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F4594E3B-C7E4-9D7F-677E-56BEEDEB8A8B}"/>
              </a:ext>
            </a:extLst>
          </p:cNvPr>
          <p:cNvSpPr txBox="1">
            <a:spLocks/>
          </p:cNvSpPr>
          <p:nvPr/>
        </p:nvSpPr>
        <p:spPr>
          <a:xfrm>
            <a:off x="7916319" y="3389744"/>
            <a:ext cx="746634" cy="722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=</a:t>
            </a:r>
            <a:endParaRPr lang="en-BR" sz="3600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0A5B3D86-B9F1-5492-9259-00CD8511A02F}"/>
              </a:ext>
            </a:extLst>
          </p:cNvPr>
          <p:cNvSpPr txBox="1">
            <a:spLocks/>
          </p:cNvSpPr>
          <p:nvPr/>
        </p:nvSpPr>
        <p:spPr>
          <a:xfrm>
            <a:off x="8875474" y="3389744"/>
            <a:ext cx="2865537" cy="845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Quanto</a:t>
            </a:r>
            <a:r>
              <a:rPr lang="en-US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en-US" sz="3600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eu</a:t>
            </a:r>
            <a:r>
              <a:rPr lang="en-US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en-US" sz="3600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vou</a:t>
            </a:r>
            <a:r>
              <a:rPr lang="en-US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en-US" sz="3600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ter</a:t>
            </a:r>
            <a:r>
              <a:rPr lang="en-US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no </a:t>
            </a:r>
            <a:r>
              <a:rPr lang="en-US" sz="3600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futuro</a:t>
            </a:r>
            <a:r>
              <a:rPr lang="en-US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endParaRPr lang="en-BR" sz="3600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pic>
        <p:nvPicPr>
          <p:cNvPr id="16" name="Picture 15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1D41CEE-CAA3-6C8C-2C6E-48F63960C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98478" flipV="1">
            <a:off x="7848203" y="4225008"/>
            <a:ext cx="879466" cy="107363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E794937-A94F-CC02-7A24-EF55075C8C46}"/>
              </a:ext>
            </a:extLst>
          </p:cNvPr>
          <p:cNvGrpSpPr/>
          <p:nvPr/>
        </p:nvGrpSpPr>
        <p:grpSpPr>
          <a:xfrm>
            <a:off x="3722332" y="213913"/>
            <a:ext cx="4387273" cy="1380106"/>
            <a:chOff x="3902363" y="223149"/>
            <a:chExt cx="4387273" cy="1380106"/>
          </a:xfrm>
        </p:grpSpPr>
        <p:sp>
          <p:nvSpPr>
            <p:cNvPr id="22" name="Title 4">
              <a:extLst>
                <a:ext uri="{FF2B5EF4-FFF2-40B4-BE49-F238E27FC236}">
                  <a16:creationId xmlns:a16="http://schemas.microsoft.com/office/drawing/2014/main" id="{8D62CEAF-D465-6A75-5B96-4BD405B903C6}"/>
                </a:ext>
              </a:extLst>
            </p:cNvPr>
            <p:cNvSpPr txBox="1">
              <a:spLocks/>
            </p:cNvSpPr>
            <p:nvPr/>
          </p:nvSpPr>
          <p:spPr>
            <a:xfrm>
              <a:off x="3902363" y="223149"/>
              <a:ext cx="4387273" cy="9859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BR" sz="3200" b="1" dirty="0">
                  <a:solidFill>
                    <a:srgbClr val="05B050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Valuation</a:t>
              </a:r>
            </a:p>
          </p:txBody>
        </p:sp>
        <p:sp>
          <p:nvSpPr>
            <p:cNvPr id="23" name="Title 4">
              <a:extLst>
                <a:ext uri="{FF2B5EF4-FFF2-40B4-BE49-F238E27FC236}">
                  <a16:creationId xmlns:a16="http://schemas.microsoft.com/office/drawing/2014/main" id="{54F10639-7A19-9194-E3D9-7C76AB9D6A91}"/>
                </a:ext>
              </a:extLst>
            </p:cNvPr>
            <p:cNvSpPr txBox="1">
              <a:spLocks/>
            </p:cNvSpPr>
            <p:nvPr/>
          </p:nvSpPr>
          <p:spPr>
            <a:xfrm>
              <a:off x="4853707" y="617277"/>
              <a:ext cx="2484583" cy="9859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BR" sz="2000" dirty="0">
                  <a:solidFill>
                    <a:srgbClr val="05B050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rPr>
                <a:t>(em 5 min)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294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9" grpId="0"/>
      <p:bldP spid="12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9F0EF1-D324-BC47-1C9B-C3C892F31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0906" y="3366450"/>
            <a:ext cx="2356870" cy="722744"/>
          </a:xfrm>
        </p:spPr>
        <p:txBody>
          <a:bodyPr anchor="ctr">
            <a:normAutofit/>
          </a:bodyPr>
          <a:lstStyle/>
          <a:p>
            <a:r>
              <a:rPr lang="en-BR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R$ 1.000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654A09-6743-98FF-E333-AB587988E6DD}"/>
              </a:ext>
            </a:extLst>
          </p:cNvPr>
          <p:cNvGrpSpPr/>
          <p:nvPr/>
        </p:nvGrpSpPr>
        <p:grpSpPr>
          <a:xfrm>
            <a:off x="3722332" y="213913"/>
            <a:ext cx="4387273" cy="1380106"/>
            <a:chOff x="3902363" y="223149"/>
            <a:chExt cx="4387273" cy="1380106"/>
          </a:xfrm>
        </p:grpSpPr>
        <p:sp>
          <p:nvSpPr>
            <p:cNvPr id="10" name="Title 4">
              <a:extLst>
                <a:ext uri="{FF2B5EF4-FFF2-40B4-BE49-F238E27FC236}">
                  <a16:creationId xmlns:a16="http://schemas.microsoft.com/office/drawing/2014/main" id="{EC4F8F07-D382-35E2-2408-D05DAE2CE85E}"/>
                </a:ext>
              </a:extLst>
            </p:cNvPr>
            <p:cNvSpPr txBox="1">
              <a:spLocks/>
            </p:cNvSpPr>
            <p:nvPr/>
          </p:nvSpPr>
          <p:spPr>
            <a:xfrm>
              <a:off x="3902363" y="223149"/>
              <a:ext cx="4387273" cy="9859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BR" sz="3200" b="1" dirty="0">
                  <a:solidFill>
                    <a:srgbClr val="05B050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Valuation</a:t>
              </a:r>
            </a:p>
          </p:txBody>
        </p:sp>
        <p:sp>
          <p:nvSpPr>
            <p:cNvPr id="7" name="Title 4">
              <a:extLst>
                <a:ext uri="{FF2B5EF4-FFF2-40B4-BE49-F238E27FC236}">
                  <a16:creationId xmlns:a16="http://schemas.microsoft.com/office/drawing/2014/main" id="{04ABD84C-184E-8961-90E8-75999ECF5BBB}"/>
                </a:ext>
              </a:extLst>
            </p:cNvPr>
            <p:cNvSpPr txBox="1">
              <a:spLocks/>
            </p:cNvSpPr>
            <p:nvPr/>
          </p:nvSpPr>
          <p:spPr>
            <a:xfrm>
              <a:off x="4853707" y="617277"/>
              <a:ext cx="2484583" cy="9859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BR" sz="2000" dirty="0">
                  <a:solidFill>
                    <a:srgbClr val="05B050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rPr>
                <a:t>(em 5 min)</a:t>
              </a:r>
            </a:p>
          </p:txBody>
        </p:sp>
      </p:grpSp>
      <p:sp>
        <p:nvSpPr>
          <p:cNvPr id="6" name="Title 4">
            <a:extLst>
              <a:ext uri="{FF2B5EF4-FFF2-40B4-BE49-F238E27FC236}">
                <a16:creationId xmlns:a16="http://schemas.microsoft.com/office/drawing/2014/main" id="{BA50FA87-6FB3-7BC6-B859-779DCBD0D5B8}"/>
              </a:ext>
            </a:extLst>
          </p:cNvPr>
          <p:cNvSpPr txBox="1">
            <a:spLocks/>
          </p:cNvSpPr>
          <p:nvPr/>
        </p:nvSpPr>
        <p:spPr>
          <a:xfrm>
            <a:off x="6096000" y="4121724"/>
            <a:ext cx="4070215" cy="722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(1 +</a:t>
            </a:r>
            <a:r>
              <a:rPr lang="en-US" sz="2800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Rendimento</a:t>
            </a:r>
            <a:r>
              <a:rPr lang="en-US" sz="28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)</a:t>
            </a:r>
            <a:endParaRPr lang="en-BR" sz="2800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C0AD6FC9-7DC2-7909-A512-4AC1DD91086C}"/>
              </a:ext>
            </a:extLst>
          </p:cNvPr>
          <p:cNvSpPr txBox="1">
            <a:spLocks/>
          </p:cNvSpPr>
          <p:nvPr/>
        </p:nvSpPr>
        <p:spPr>
          <a:xfrm>
            <a:off x="9116374" y="3760352"/>
            <a:ext cx="1443899" cy="722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Anos</a:t>
            </a:r>
            <a:endParaRPr lang="en-BR" sz="1800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F4594E3B-C7E4-9D7F-677E-56BEEDEB8A8B}"/>
              </a:ext>
            </a:extLst>
          </p:cNvPr>
          <p:cNvSpPr txBox="1">
            <a:spLocks/>
          </p:cNvSpPr>
          <p:nvPr/>
        </p:nvSpPr>
        <p:spPr>
          <a:xfrm>
            <a:off x="5100908" y="3297380"/>
            <a:ext cx="746634" cy="722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=</a:t>
            </a:r>
            <a:endParaRPr lang="en-BR" sz="3600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0A5B3D86-B9F1-5492-9259-00CD8511A02F}"/>
              </a:ext>
            </a:extLst>
          </p:cNvPr>
          <p:cNvSpPr txBox="1">
            <a:spLocks/>
          </p:cNvSpPr>
          <p:nvPr/>
        </p:nvSpPr>
        <p:spPr>
          <a:xfrm>
            <a:off x="6628309" y="2723364"/>
            <a:ext cx="2865537" cy="845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Quanto</a:t>
            </a:r>
            <a:r>
              <a:rPr lang="en-US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en-US" sz="3600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eu</a:t>
            </a:r>
            <a:r>
              <a:rPr lang="en-US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en-US" sz="3600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vou</a:t>
            </a:r>
            <a:r>
              <a:rPr lang="en-US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en-US" sz="3600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ter</a:t>
            </a:r>
            <a:r>
              <a:rPr lang="en-US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no </a:t>
            </a:r>
            <a:r>
              <a:rPr lang="en-US" sz="3600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futuro</a:t>
            </a:r>
            <a:r>
              <a:rPr lang="en-US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endParaRPr lang="en-BR" sz="3600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780C47B-1597-3530-F9F6-4F4BE6A1C933}"/>
              </a:ext>
            </a:extLst>
          </p:cNvPr>
          <p:cNvCxnSpPr>
            <a:cxnSpLocks/>
          </p:cNvCxnSpPr>
          <p:nvPr/>
        </p:nvCxnSpPr>
        <p:spPr>
          <a:xfrm>
            <a:off x="5915969" y="3763818"/>
            <a:ext cx="4458855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CF83A45-C771-507C-33C0-3749797C7EA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23596" y="3658752"/>
            <a:ext cx="2685363" cy="101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A137D7-6476-1CE8-74DE-E5C01B92C8A4}"/>
              </a:ext>
            </a:extLst>
          </p:cNvPr>
          <p:cNvSpPr txBox="1"/>
          <p:nvPr/>
        </p:nvSpPr>
        <p:spPr>
          <a:xfrm>
            <a:off x="2379304" y="2714442"/>
            <a:ext cx="2657440" cy="64633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BR"/>
            </a:defPPr>
            <a:lvl1pPr algn="ctr">
              <a:defRPr b="1">
                <a:solidFill>
                  <a:srgbClr val="05B050">
                    <a:alpha val="25000"/>
                  </a:srgbClr>
                </a:solidFill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rgbClr val="05B050"/>
                </a:solidFill>
              </a:rPr>
              <a:t>O quanto eu vou ter no presente</a:t>
            </a:r>
          </a:p>
        </p:txBody>
      </p:sp>
    </p:spTree>
    <p:extLst>
      <p:ext uri="{BB962C8B-B14F-4D97-AF65-F5344CB8AC3E}">
        <p14:creationId xmlns:p14="http://schemas.microsoft.com/office/powerpoint/2010/main" val="29553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2" grpId="0"/>
      <p:bldP spid="14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9F0EF1-D324-BC47-1C9B-C3C892F31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855" y="3336636"/>
            <a:ext cx="4387273" cy="722744"/>
          </a:xfrm>
        </p:spPr>
        <p:txBody>
          <a:bodyPr anchor="ctr">
            <a:normAutofit/>
          </a:bodyPr>
          <a:lstStyle/>
          <a:p>
            <a:r>
              <a:rPr lang="en-BR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Valor da Empresa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DADED202-24A2-5BC4-2447-88911AA59D90}"/>
              </a:ext>
            </a:extLst>
          </p:cNvPr>
          <p:cNvSpPr txBox="1">
            <a:spLocks/>
          </p:cNvSpPr>
          <p:nvPr/>
        </p:nvSpPr>
        <p:spPr>
          <a:xfrm>
            <a:off x="5181605" y="3507934"/>
            <a:ext cx="609601" cy="445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1">
                    <a:alpha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chemeClr val="tx1"/>
                </a:solidFill>
              </a:rPr>
              <a:t>=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2872EE-18CC-5DEC-3F66-7A2D17868C63}"/>
              </a:ext>
            </a:extLst>
          </p:cNvPr>
          <p:cNvGrpSpPr/>
          <p:nvPr/>
        </p:nvGrpSpPr>
        <p:grpSpPr>
          <a:xfrm>
            <a:off x="5661886" y="3337061"/>
            <a:ext cx="1807225" cy="906985"/>
            <a:chOff x="6160651" y="3337061"/>
            <a:chExt cx="1807225" cy="906985"/>
          </a:xfrm>
        </p:grpSpPr>
        <p:sp>
          <p:nvSpPr>
            <p:cNvPr id="8" name="Title 4">
              <a:extLst>
                <a:ext uri="{FF2B5EF4-FFF2-40B4-BE49-F238E27FC236}">
                  <a16:creationId xmlns:a16="http://schemas.microsoft.com/office/drawing/2014/main" id="{20A5723F-7A99-4986-6618-2C7014869AF6}"/>
                </a:ext>
              </a:extLst>
            </p:cNvPr>
            <p:cNvSpPr txBox="1">
              <a:spLocks/>
            </p:cNvSpPr>
            <p:nvPr/>
          </p:nvSpPr>
          <p:spPr>
            <a:xfrm>
              <a:off x="6160651" y="3369390"/>
              <a:ext cx="1394694" cy="7227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n-B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 b="1">
                  <a:solidFill>
                    <a:schemeClr val="tx1">
                      <a:alpha val="25000"/>
                    </a:schemeClr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defRPr>
              </a:lvl1pPr>
            </a:lstStyle>
            <a:p>
              <a:r>
                <a:rPr lang="en-BR" dirty="0">
                  <a:solidFill>
                    <a:schemeClr val="tx1"/>
                  </a:solidFill>
                </a:rPr>
                <a:t>FCF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919E1FB-6486-9332-944A-BA2F374AC61E}"/>
                </a:ext>
              </a:extLst>
            </p:cNvPr>
            <p:cNvSpPr txBox="1"/>
            <p:nvPr/>
          </p:nvSpPr>
          <p:spPr>
            <a:xfrm>
              <a:off x="7019572" y="3874714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BR" dirty="0"/>
                <a:t>2022</a:t>
              </a:r>
            </a:p>
          </p:txBody>
        </p:sp>
        <p:sp>
          <p:nvSpPr>
            <p:cNvPr id="3" name="Title 4">
              <a:extLst>
                <a:ext uri="{FF2B5EF4-FFF2-40B4-BE49-F238E27FC236}">
                  <a16:creationId xmlns:a16="http://schemas.microsoft.com/office/drawing/2014/main" id="{D225F495-D505-5ACC-EF88-018C8DF4DB26}"/>
                </a:ext>
              </a:extLst>
            </p:cNvPr>
            <p:cNvSpPr txBox="1">
              <a:spLocks/>
            </p:cNvSpPr>
            <p:nvPr/>
          </p:nvSpPr>
          <p:spPr>
            <a:xfrm>
              <a:off x="7315133" y="3337061"/>
              <a:ext cx="652743" cy="7227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n-B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 b="1">
                  <a:solidFill>
                    <a:schemeClr val="tx1">
                      <a:alpha val="25000"/>
                    </a:schemeClr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defRPr>
              </a:lvl1pPr>
            </a:lstStyle>
            <a:p>
              <a:r>
                <a:rPr lang="en-BR" dirty="0">
                  <a:solidFill>
                    <a:schemeClr val="tx1"/>
                  </a:solidFill>
                </a:rPr>
                <a:t>+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5F36FD-CE86-7B68-0EA4-DB57DC36D9D9}"/>
              </a:ext>
            </a:extLst>
          </p:cNvPr>
          <p:cNvGrpSpPr/>
          <p:nvPr/>
        </p:nvGrpSpPr>
        <p:grpSpPr>
          <a:xfrm>
            <a:off x="7191983" y="3336636"/>
            <a:ext cx="1807225" cy="906985"/>
            <a:chOff x="6160651" y="3337061"/>
            <a:chExt cx="1807225" cy="906985"/>
          </a:xfrm>
        </p:grpSpPr>
        <p:sp>
          <p:nvSpPr>
            <p:cNvPr id="29" name="Title 4">
              <a:extLst>
                <a:ext uri="{FF2B5EF4-FFF2-40B4-BE49-F238E27FC236}">
                  <a16:creationId xmlns:a16="http://schemas.microsoft.com/office/drawing/2014/main" id="{D7A545D6-3B45-9590-2EF7-9E065A84E822}"/>
                </a:ext>
              </a:extLst>
            </p:cNvPr>
            <p:cNvSpPr txBox="1">
              <a:spLocks/>
            </p:cNvSpPr>
            <p:nvPr/>
          </p:nvSpPr>
          <p:spPr>
            <a:xfrm>
              <a:off x="6160651" y="3369390"/>
              <a:ext cx="1394694" cy="7227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n-B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 b="1">
                  <a:solidFill>
                    <a:schemeClr val="tx1">
                      <a:alpha val="25000"/>
                    </a:schemeClr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defRPr>
              </a:lvl1pPr>
            </a:lstStyle>
            <a:p>
              <a:r>
                <a:rPr lang="en-BR" dirty="0">
                  <a:solidFill>
                    <a:schemeClr val="tx1"/>
                  </a:solidFill>
                </a:rPr>
                <a:t>FCF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322FDAF-9AAC-6F98-498F-C293117C5E71}"/>
                </a:ext>
              </a:extLst>
            </p:cNvPr>
            <p:cNvSpPr txBox="1"/>
            <p:nvPr/>
          </p:nvSpPr>
          <p:spPr>
            <a:xfrm>
              <a:off x="7019572" y="3874714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BR" dirty="0"/>
                <a:t>2023</a:t>
              </a:r>
            </a:p>
          </p:txBody>
        </p:sp>
        <p:sp>
          <p:nvSpPr>
            <p:cNvPr id="31" name="Title 4">
              <a:extLst>
                <a:ext uri="{FF2B5EF4-FFF2-40B4-BE49-F238E27FC236}">
                  <a16:creationId xmlns:a16="http://schemas.microsoft.com/office/drawing/2014/main" id="{41953F05-A4A1-E5E0-8125-637753F02278}"/>
                </a:ext>
              </a:extLst>
            </p:cNvPr>
            <p:cNvSpPr txBox="1">
              <a:spLocks/>
            </p:cNvSpPr>
            <p:nvPr/>
          </p:nvSpPr>
          <p:spPr>
            <a:xfrm>
              <a:off x="7315133" y="3337061"/>
              <a:ext cx="652743" cy="7227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n-B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 b="1">
                  <a:solidFill>
                    <a:schemeClr val="tx1">
                      <a:alpha val="25000"/>
                    </a:schemeClr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defRPr>
              </a:lvl1pPr>
            </a:lstStyle>
            <a:p>
              <a:r>
                <a:rPr lang="en-BR" dirty="0">
                  <a:solidFill>
                    <a:schemeClr val="tx1"/>
                  </a:solidFill>
                </a:rPr>
                <a:t>+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7DC79BE-C0D7-1D8B-751F-FAC52BC97C41}"/>
              </a:ext>
            </a:extLst>
          </p:cNvPr>
          <p:cNvGrpSpPr/>
          <p:nvPr/>
        </p:nvGrpSpPr>
        <p:grpSpPr>
          <a:xfrm>
            <a:off x="8737528" y="3281157"/>
            <a:ext cx="2364461" cy="962464"/>
            <a:chOff x="6160651" y="3281582"/>
            <a:chExt cx="2364461" cy="962464"/>
          </a:xfrm>
        </p:grpSpPr>
        <p:sp>
          <p:nvSpPr>
            <p:cNvPr id="33" name="Title 4">
              <a:extLst>
                <a:ext uri="{FF2B5EF4-FFF2-40B4-BE49-F238E27FC236}">
                  <a16:creationId xmlns:a16="http://schemas.microsoft.com/office/drawing/2014/main" id="{068D3DCE-E190-36F5-7DE6-07DF1E0E0092}"/>
                </a:ext>
              </a:extLst>
            </p:cNvPr>
            <p:cNvSpPr txBox="1">
              <a:spLocks/>
            </p:cNvSpPr>
            <p:nvPr/>
          </p:nvSpPr>
          <p:spPr>
            <a:xfrm>
              <a:off x="6160651" y="3369390"/>
              <a:ext cx="1394694" cy="7227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n-B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 b="1">
                  <a:solidFill>
                    <a:schemeClr val="tx1">
                      <a:alpha val="25000"/>
                    </a:schemeClr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defRPr>
              </a:lvl1pPr>
            </a:lstStyle>
            <a:p>
              <a:r>
                <a:rPr lang="en-BR" dirty="0">
                  <a:solidFill>
                    <a:schemeClr val="tx1"/>
                  </a:solidFill>
                </a:rPr>
                <a:t>FCF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A192AF9-53D5-F418-A320-C6232BE6D68D}"/>
                </a:ext>
              </a:extLst>
            </p:cNvPr>
            <p:cNvSpPr txBox="1"/>
            <p:nvPr/>
          </p:nvSpPr>
          <p:spPr>
            <a:xfrm>
              <a:off x="7019572" y="3874714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BR" dirty="0"/>
                <a:t>2024</a:t>
              </a:r>
            </a:p>
          </p:txBody>
        </p:sp>
        <p:sp>
          <p:nvSpPr>
            <p:cNvPr id="35" name="Title 4">
              <a:extLst>
                <a:ext uri="{FF2B5EF4-FFF2-40B4-BE49-F238E27FC236}">
                  <a16:creationId xmlns:a16="http://schemas.microsoft.com/office/drawing/2014/main" id="{2728930A-6F86-9FCE-96B9-3C6BA86F6059}"/>
                </a:ext>
              </a:extLst>
            </p:cNvPr>
            <p:cNvSpPr txBox="1">
              <a:spLocks/>
            </p:cNvSpPr>
            <p:nvPr/>
          </p:nvSpPr>
          <p:spPr>
            <a:xfrm>
              <a:off x="7342841" y="3337061"/>
              <a:ext cx="652743" cy="7227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n-B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 b="1">
                  <a:solidFill>
                    <a:schemeClr val="tx1">
                      <a:alpha val="25000"/>
                    </a:schemeClr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defRPr>
              </a:lvl1pPr>
            </a:lstStyle>
            <a:p>
              <a:r>
                <a:rPr lang="en-BR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6" name="Title 4">
              <a:extLst>
                <a:ext uri="{FF2B5EF4-FFF2-40B4-BE49-F238E27FC236}">
                  <a16:creationId xmlns:a16="http://schemas.microsoft.com/office/drawing/2014/main" id="{CD820432-36F9-2598-0F42-FF9CF0C306E9}"/>
                </a:ext>
              </a:extLst>
            </p:cNvPr>
            <p:cNvSpPr txBox="1">
              <a:spLocks/>
            </p:cNvSpPr>
            <p:nvPr/>
          </p:nvSpPr>
          <p:spPr>
            <a:xfrm>
              <a:off x="7872369" y="3281582"/>
              <a:ext cx="652743" cy="7227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n-B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 b="1">
                  <a:solidFill>
                    <a:schemeClr val="tx1">
                      <a:alpha val="25000"/>
                    </a:schemeClr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defRPr>
              </a:lvl1pPr>
            </a:lstStyle>
            <a:p>
              <a:r>
                <a:rPr lang="en-BR" dirty="0">
                  <a:solidFill>
                    <a:schemeClr val="tx1"/>
                  </a:solidFill>
                </a:rPr>
                <a:t>…</a:t>
              </a: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7362F9D6-6E2D-2554-E69D-80AD1B27B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88324">
            <a:off x="6377888" y="3129352"/>
            <a:ext cx="167115" cy="32846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894D504-8ED7-3A10-77AA-054226D41373}"/>
              </a:ext>
            </a:extLst>
          </p:cNvPr>
          <p:cNvSpPr txBox="1"/>
          <p:nvPr/>
        </p:nvSpPr>
        <p:spPr>
          <a:xfrm>
            <a:off x="6316741" y="2648900"/>
            <a:ext cx="2657440" cy="64633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BR"/>
            </a:defPPr>
            <a:lvl1pPr algn="ctr">
              <a:defRPr b="1">
                <a:solidFill>
                  <a:srgbClr val="05B050">
                    <a:alpha val="25000"/>
                  </a:srgbClr>
                </a:solidFill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rgbClr val="05B050"/>
                </a:solidFill>
              </a:rPr>
              <a:t>R$ 1.000 aqui, valem muito + que…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460F2AB-DF63-509B-5EB9-80491A965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948667">
            <a:off x="10332941" y="4263230"/>
            <a:ext cx="167115" cy="32846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99BFD44-0834-6495-8963-4614F7194BBB}"/>
              </a:ext>
            </a:extLst>
          </p:cNvPr>
          <p:cNvSpPr txBox="1"/>
          <p:nvPr/>
        </p:nvSpPr>
        <p:spPr>
          <a:xfrm>
            <a:off x="9243741" y="4629362"/>
            <a:ext cx="2657440" cy="3693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BR"/>
            </a:defPPr>
            <a:lvl1pPr algn="ctr">
              <a:defRPr b="1">
                <a:solidFill>
                  <a:srgbClr val="05B050">
                    <a:alpha val="25000"/>
                  </a:srgbClr>
                </a:solidFill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rgbClr val="05B050"/>
                </a:solidFill>
              </a:rPr>
              <a:t>… aqui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BB5CF4C-60E7-4B6E-00FB-A14D35DAC531}"/>
              </a:ext>
            </a:extLst>
          </p:cNvPr>
          <p:cNvGrpSpPr/>
          <p:nvPr/>
        </p:nvGrpSpPr>
        <p:grpSpPr>
          <a:xfrm>
            <a:off x="3722332" y="213913"/>
            <a:ext cx="4387273" cy="1380106"/>
            <a:chOff x="3902363" y="223149"/>
            <a:chExt cx="4387273" cy="1380106"/>
          </a:xfrm>
        </p:grpSpPr>
        <p:sp>
          <p:nvSpPr>
            <p:cNvPr id="42" name="Title 4">
              <a:extLst>
                <a:ext uri="{FF2B5EF4-FFF2-40B4-BE49-F238E27FC236}">
                  <a16:creationId xmlns:a16="http://schemas.microsoft.com/office/drawing/2014/main" id="{85F270E6-FA0B-C8E0-3489-167BD39CB810}"/>
                </a:ext>
              </a:extLst>
            </p:cNvPr>
            <p:cNvSpPr txBox="1">
              <a:spLocks/>
            </p:cNvSpPr>
            <p:nvPr/>
          </p:nvSpPr>
          <p:spPr>
            <a:xfrm>
              <a:off x="3902363" y="223149"/>
              <a:ext cx="4387273" cy="9859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BR" sz="3200" b="1" dirty="0">
                  <a:solidFill>
                    <a:srgbClr val="05B050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Valuation</a:t>
              </a:r>
            </a:p>
          </p:txBody>
        </p:sp>
        <p:sp>
          <p:nvSpPr>
            <p:cNvPr id="43" name="Title 4">
              <a:extLst>
                <a:ext uri="{FF2B5EF4-FFF2-40B4-BE49-F238E27FC236}">
                  <a16:creationId xmlns:a16="http://schemas.microsoft.com/office/drawing/2014/main" id="{F17CDCE1-870F-B7AB-50BB-17D2132D249A}"/>
                </a:ext>
              </a:extLst>
            </p:cNvPr>
            <p:cNvSpPr txBox="1">
              <a:spLocks/>
            </p:cNvSpPr>
            <p:nvPr/>
          </p:nvSpPr>
          <p:spPr>
            <a:xfrm>
              <a:off x="4853707" y="617277"/>
              <a:ext cx="2484583" cy="9859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BR" sz="2000" dirty="0">
                  <a:solidFill>
                    <a:srgbClr val="05B050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rPr>
                <a:t>(em 5 min)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587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9F0EF1-D324-BC47-1C9B-C3C892F31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855" y="3336636"/>
            <a:ext cx="4387273" cy="722744"/>
          </a:xfrm>
        </p:spPr>
        <p:txBody>
          <a:bodyPr anchor="ctr">
            <a:normAutofit/>
          </a:bodyPr>
          <a:lstStyle/>
          <a:p>
            <a:r>
              <a:rPr lang="en-BR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Valor da Empresa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DADED202-24A2-5BC4-2447-88911AA59D90}"/>
              </a:ext>
            </a:extLst>
          </p:cNvPr>
          <p:cNvSpPr txBox="1">
            <a:spLocks/>
          </p:cNvSpPr>
          <p:nvPr/>
        </p:nvSpPr>
        <p:spPr>
          <a:xfrm>
            <a:off x="5181605" y="3507934"/>
            <a:ext cx="609601" cy="445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1">
                    <a:alpha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CD820432-36F9-2598-0F42-FF9CF0C306E9}"/>
              </a:ext>
            </a:extLst>
          </p:cNvPr>
          <p:cNvSpPr txBox="1">
            <a:spLocks/>
          </p:cNvSpPr>
          <p:nvPr/>
        </p:nvSpPr>
        <p:spPr>
          <a:xfrm>
            <a:off x="11497279" y="3327027"/>
            <a:ext cx="652743" cy="722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1">
                    <a:alpha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chemeClr val="tx1"/>
                </a:solidFill>
              </a:rPr>
              <a:t>…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BB5CF4C-60E7-4B6E-00FB-A14D35DAC531}"/>
              </a:ext>
            </a:extLst>
          </p:cNvPr>
          <p:cNvGrpSpPr/>
          <p:nvPr/>
        </p:nvGrpSpPr>
        <p:grpSpPr>
          <a:xfrm>
            <a:off x="3722332" y="213913"/>
            <a:ext cx="4387273" cy="1380106"/>
            <a:chOff x="3902363" y="223149"/>
            <a:chExt cx="4387273" cy="1380106"/>
          </a:xfrm>
        </p:grpSpPr>
        <p:sp>
          <p:nvSpPr>
            <p:cNvPr id="42" name="Title 4">
              <a:extLst>
                <a:ext uri="{FF2B5EF4-FFF2-40B4-BE49-F238E27FC236}">
                  <a16:creationId xmlns:a16="http://schemas.microsoft.com/office/drawing/2014/main" id="{85F270E6-FA0B-C8E0-3489-167BD39CB810}"/>
                </a:ext>
              </a:extLst>
            </p:cNvPr>
            <p:cNvSpPr txBox="1">
              <a:spLocks/>
            </p:cNvSpPr>
            <p:nvPr/>
          </p:nvSpPr>
          <p:spPr>
            <a:xfrm>
              <a:off x="3902363" y="223149"/>
              <a:ext cx="4387273" cy="9859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BR" sz="3200" b="1" dirty="0">
                  <a:solidFill>
                    <a:srgbClr val="05B050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Valuation</a:t>
              </a:r>
            </a:p>
          </p:txBody>
        </p:sp>
        <p:sp>
          <p:nvSpPr>
            <p:cNvPr id="43" name="Title 4">
              <a:extLst>
                <a:ext uri="{FF2B5EF4-FFF2-40B4-BE49-F238E27FC236}">
                  <a16:creationId xmlns:a16="http://schemas.microsoft.com/office/drawing/2014/main" id="{F17CDCE1-870F-B7AB-50BB-17D2132D249A}"/>
                </a:ext>
              </a:extLst>
            </p:cNvPr>
            <p:cNvSpPr txBox="1">
              <a:spLocks/>
            </p:cNvSpPr>
            <p:nvPr/>
          </p:nvSpPr>
          <p:spPr>
            <a:xfrm>
              <a:off x="4853707" y="617277"/>
              <a:ext cx="2484583" cy="9859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BR" sz="2000" dirty="0">
                  <a:solidFill>
                    <a:srgbClr val="05B050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rPr>
                <a:t>(em 5 min)</a:t>
              </a:r>
            </a:p>
          </p:txBody>
        </p:sp>
      </p:grpSp>
      <p:sp>
        <p:nvSpPr>
          <p:cNvPr id="35" name="Title 4">
            <a:extLst>
              <a:ext uri="{FF2B5EF4-FFF2-40B4-BE49-F238E27FC236}">
                <a16:creationId xmlns:a16="http://schemas.microsoft.com/office/drawing/2014/main" id="{2728930A-6F86-9FCE-96B9-3C6BA86F6059}"/>
              </a:ext>
            </a:extLst>
          </p:cNvPr>
          <p:cNvSpPr txBox="1">
            <a:spLocks/>
          </p:cNvSpPr>
          <p:nvPr/>
        </p:nvSpPr>
        <p:spPr>
          <a:xfrm>
            <a:off x="7082736" y="3406396"/>
            <a:ext cx="652743" cy="722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1">
                    <a:alpha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3" name="Title 4">
            <a:extLst>
              <a:ext uri="{FF2B5EF4-FFF2-40B4-BE49-F238E27FC236}">
                <a16:creationId xmlns:a16="http://schemas.microsoft.com/office/drawing/2014/main" id="{068D3DCE-E190-36F5-7DE6-07DF1E0E0092}"/>
              </a:ext>
            </a:extLst>
          </p:cNvPr>
          <p:cNvSpPr txBox="1">
            <a:spLocks/>
          </p:cNvSpPr>
          <p:nvPr/>
        </p:nvSpPr>
        <p:spPr>
          <a:xfrm>
            <a:off x="5712940" y="2898363"/>
            <a:ext cx="1394694" cy="722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1">
                    <a:alpha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chemeClr val="tx1"/>
                </a:solidFill>
              </a:rPr>
              <a:t>FCF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192AF9-53D5-F418-A320-C6232BE6D68D}"/>
              </a:ext>
            </a:extLst>
          </p:cNvPr>
          <p:cNvSpPr txBox="1"/>
          <p:nvPr/>
        </p:nvSpPr>
        <p:spPr>
          <a:xfrm>
            <a:off x="6571861" y="340368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dirty="0"/>
              <a:t>2022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0C84358F-0717-5FB4-D3F0-BF0972CF86FD}"/>
              </a:ext>
            </a:extLst>
          </p:cNvPr>
          <p:cNvSpPr txBox="1">
            <a:spLocks/>
          </p:cNvSpPr>
          <p:nvPr/>
        </p:nvSpPr>
        <p:spPr>
          <a:xfrm>
            <a:off x="5642863" y="3840414"/>
            <a:ext cx="1479262" cy="722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1">
                    <a:alpha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sz="1600" dirty="0">
                <a:solidFill>
                  <a:schemeClr val="tx1"/>
                </a:solidFill>
              </a:rPr>
              <a:t>(1 + WACC) </a:t>
            </a: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BDFC3458-34EC-EE9C-2546-B9004F0D5759}"/>
              </a:ext>
            </a:extLst>
          </p:cNvPr>
          <p:cNvSpPr txBox="1">
            <a:spLocks/>
          </p:cNvSpPr>
          <p:nvPr/>
        </p:nvSpPr>
        <p:spPr>
          <a:xfrm>
            <a:off x="6780156" y="3776380"/>
            <a:ext cx="434328" cy="446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1">
                    <a:alpha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sz="1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DF20C8-B5BF-09F6-3265-0C8376135CF0}"/>
              </a:ext>
            </a:extLst>
          </p:cNvPr>
          <p:cNvCxnSpPr>
            <a:cxnSpLocks/>
          </p:cNvCxnSpPr>
          <p:nvPr/>
        </p:nvCxnSpPr>
        <p:spPr>
          <a:xfrm>
            <a:off x="5804338" y="3791029"/>
            <a:ext cx="1211897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le 4">
            <a:extLst>
              <a:ext uri="{FF2B5EF4-FFF2-40B4-BE49-F238E27FC236}">
                <a16:creationId xmlns:a16="http://schemas.microsoft.com/office/drawing/2014/main" id="{E47F9D84-7EE7-E7D7-085F-E681E8F1FDE3}"/>
              </a:ext>
            </a:extLst>
          </p:cNvPr>
          <p:cNvSpPr txBox="1">
            <a:spLocks/>
          </p:cNvSpPr>
          <p:nvPr/>
        </p:nvSpPr>
        <p:spPr>
          <a:xfrm>
            <a:off x="9042066" y="3408865"/>
            <a:ext cx="652743" cy="722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1">
                    <a:alpha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6" name="Title 4">
            <a:extLst>
              <a:ext uri="{FF2B5EF4-FFF2-40B4-BE49-F238E27FC236}">
                <a16:creationId xmlns:a16="http://schemas.microsoft.com/office/drawing/2014/main" id="{F6C53CC8-4174-61B3-F7E4-BBB672AC8A3C}"/>
              </a:ext>
            </a:extLst>
          </p:cNvPr>
          <p:cNvSpPr txBox="1">
            <a:spLocks/>
          </p:cNvSpPr>
          <p:nvPr/>
        </p:nvSpPr>
        <p:spPr>
          <a:xfrm>
            <a:off x="7672270" y="2900832"/>
            <a:ext cx="1394694" cy="722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1">
                    <a:alpha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chemeClr val="tx1"/>
                </a:solidFill>
              </a:rPr>
              <a:t>FCF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733D95E-070A-F821-E5CD-A75B88393CF3}"/>
              </a:ext>
            </a:extLst>
          </p:cNvPr>
          <p:cNvSpPr txBox="1"/>
          <p:nvPr/>
        </p:nvSpPr>
        <p:spPr>
          <a:xfrm>
            <a:off x="8531191" y="340615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dirty="0"/>
              <a:t>2023</a:t>
            </a:r>
          </a:p>
        </p:txBody>
      </p:sp>
      <p:sp>
        <p:nvSpPr>
          <p:cNvPr id="54" name="Title 4">
            <a:extLst>
              <a:ext uri="{FF2B5EF4-FFF2-40B4-BE49-F238E27FC236}">
                <a16:creationId xmlns:a16="http://schemas.microsoft.com/office/drawing/2014/main" id="{01EDABDC-359A-D584-5042-672D0EB64B25}"/>
              </a:ext>
            </a:extLst>
          </p:cNvPr>
          <p:cNvSpPr txBox="1">
            <a:spLocks/>
          </p:cNvSpPr>
          <p:nvPr/>
        </p:nvSpPr>
        <p:spPr>
          <a:xfrm>
            <a:off x="7602193" y="3842883"/>
            <a:ext cx="1479262" cy="722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1">
                    <a:alpha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sz="1600" dirty="0">
                <a:solidFill>
                  <a:schemeClr val="tx1"/>
                </a:solidFill>
              </a:rPr>
              <a:t>(1 + WACC) </a:t>
            </a:r>
          </a:p>
        </p:txBody>
      </p:sp>
      <p:sp>
        <p:nvSpPr>
          <p:cNvPr id="55" name="Title 4">
            <a:extLst>
              <a:ext uri="{FF2B5EF4-FFF2-40B4-BE49-F238E27FC236}">
                <a16:creationId xmlns:a16="http://schemas.microsoft.com/office/drawing/2014/main" id="{59EEA7BD-3D94-3796-72FA-82BF275258FD}"/>
              </a:ext>
            </a:extLst>
          </p:cNvPr>
          <p:cNvSpPr txBox="1">
            <a:spLocks/>
          </p:cNvSpPr>
          <p:nvPr/>
        </p:nvSpPr>
        <p:spPr>
          <a:xfrm>
            <a:off x="8739486" y="3778849"/>
            <a:ext cx="434328" cy="446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1">
                    <a:alpha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sz="12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1B9665B-B7F5-FD85-88EC-2FB438061B46}"/>
              </a:ext>
            </a:extLst>
          </p:cNvPr>
          <p:cNvCxnSpPr>
            <a:cxnSpLocks/>
          </p:cNvCxnSpPr>
          <p:nvPr/>
        </p:nvCxnSpPr>
        <p:spPr>
          <a:xfrm>
            <a:off x="7763668" y="3793498"/>
            <a:ext cx="1211897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itle 4">
            <a:extLst>
              <a:ext uri="{FF2B5EF4-FFF2-40B4-BE49-F238E27FC236}">
                <a16:creationId xmlns:a16="http://schemas.microsoft.com/office/drawing/2014/main" id="{E73C50AC-6684-5715-922E-F3AD8B4482F7}"/>
              </a:ext>
            </a:extLst>
          </p:cNvPr>
          <p:cNvSpPr txBox="1">
            <a:spLocks/>
          </p:cNvSpPr>
          <p:nvPr/>
        </p:nvSpPr>
        <p:spPr>
          <a:xfrm>
            <a:off x="11001396" y="3411334"/>
            <a:ext cx="652743" cy="722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1">
                    <a:alpha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66" name="Title 4">
            <a:extLst>
              <a:ext uri="{FF2B5EF4-FFF2-40B4-BE49-F238E27FC236}">
                <a16:creationId xmlns:a16="http://schemas.microsoft.com/office/drawing/2014/main" id="{6FA4A636-3163-EE6A-12FE-E7DDEF03CE1B}"/>
              </a:ext>
            </a:extLst>
          </p:cNvPr>
          <p:cNvSpPr txBox="1">
            <a:spLocks/>
          </p:cNvSpPr>
          <p:nvPr/>
        </p:nvSpPr>
        <p:spPr>
          <a:xfrm>
            <a:off x="9631600" y="2903301"/>
            <a:ext cx="1394694" cy="722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1">
                    <a:alpha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chemeClr val="tx1"/>
                </a:solidFill>
              </a:rPr>
              <a:t>FCF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4255514-B39F-E3FE-80E7-1EEDA518AB95}"/>
              </a:ext>
            </a:extLst>
          </p:cNvPr>
          <p:cNvSpPr txBox="1"/>
          <p:nvPr/>
        </p:nvSpPr>
        <p:spPr>
          <a:xfrm>
            <a:off x="10490521" y="340862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dirty="0"/>
              <a:t>2024</a:t>
            </a:r>
          </a:p>
        </p:txBody>
      </p:sp>
      <p:sp>
        <p:nvSpPr>
          <p:cNvPr id="64" name="Title 4">
            <a:extLst>
              <a:ext uri="{FF2B5EF4-FFF2-40B4-BE49-F238E27FC236}">
                <a16:creationId xmlns:a16="http://schemas.microsoft.com/office/drawing/2014/main" id="{F34E7F34-F83B-3A20-1D5E-721B6F9F82D6}"/>
              </a:ext>
            </a:extLst>
          </p:cNvPr>
          <p:cNvSpPr txBox="1">
            <a:spLocks/>
          </p:cNvSpPr>
          <p:nvPr/>
        </p:nvSpPr>
        <p:spPr>
          <a:xfrm>
            <a:off x="9561523" y="3845352"/>
            <a:ext cx="1479262" cy="722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1">
                    <a:alpha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sz="1600" dirty="0">
                <a:solidFill>
                  <a:schemeClr val="tx1"/>
                </a:solidFill>
              </a:rPr>
              <a:t>(1 + WACC) </a:t>
            </a:r>
          </a:p>
        </p:txBody>
      </p:sp>
      <p:sp>
        <p:nvSpPr>
          <p:cNvPr id="65" name="Title 4">
            <a:extLst>
              <a:ext uri="{FF2B5EF4-FFF2-40B4-BE49-F238E27FC236}">
                <a16:creationId xmlns:a16="http://schemas.microsoft.com/office/drawing/2014/main" id="{B406D0F1-BB35-E22B-B699-2DFEB1C34304}"/>
              </a:ext>
            </a:extLst>
          </p:cNvPr>
          <p:cNvSpPr txBox="1">
            <a:spLocks/>
          </p:cNvSpPr>
          <p:nvPr/>
        </p:nvSpPr>
        <p:spPr>
          <a:xfrm>
            <a:off x="10698816" y="3781318"/>
            <a:ext cx="434328" cy="446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1">
                    <a:alpha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sz="12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F1C272E-018E-65FC-F6E6-E8DADFF09B53}"/>
              </a:ext>
            </a:extLst>
          </p:cNvPr>
          <p:cNvCxnSpPr>
            <a:cxnSpLocks/>
          </p:cNvCxnSpPr>
          <p:nvPr/>
        </p:nvCxnSpPr>
        <p:spPr>
          <a:xfrm>
            <a:off x="9722998" y="3795967"/>
            <a:ext cx="1211897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7925D24-BAC9-9D39-D9B1-CE33E6520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66313" flipH="1">
            <a:off x="10950052" y="3060592"/>
            <a:ext cx="1449158" cy="5796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CA2941-8028-2B23-9CD3-9E0B728BC934}"/>
              </a:ext>
            </a:extLst>
          </p:cNvPr>
          <p:cNvSpPr txBox="1"/>
          <p:nvPr/>
        </p:nvSpPr>
        <p:spPr>
          <a:xfrm>
            <a:off x="9081455" y="2202375"/>
            <a:ext cx="2657440" cy="3693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BR"/>
            </a:defPPr>
            <a:lvl1pPr algn="ctr">
              <a:defRPr b="1">
                <a:solidFill>
                  <a:srgbClr val="05B050">
                    <a:alpha val="25000"/>
                  </a:srgbClr>
                </a:solidFill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rgbClr val="05B050"/>
                </a:solidFill>
              </a:rPr>
              <a:t>perpetuidade</a:t>
            </a:r>
          </a:p>
        </p:txBody>
      </p:sp>
    </p:spTree>
    <p:extLst>
      <p:ext uri="{BB962C8B-B14F-4D97-AF65-F5344CB8AC3E}">
        <p14:creationId xmlns:p14="http://schemas.microsoft.com/office/powerpoint/2010/main" val="13553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54" grpId="0"/>
      <p:bldP spid="55" grpId="0"/>
      <p:bldP spid="64" grpId="0"/>
      <p:bldP spid="65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9F0EF1-D324-BC47-1C9B-C3C892F31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6249" y="3336636"/>
            <a:ext cx="4387273" cy="722744"/>
          </a:xfrm>
        </p:spPr>
        <p:txBody>
          <a:bodyPr anchor="ctr">
            <a:normAutofit/>
          </a:bodyPr>
          <a:lstStyle/>
          <a:p>
            <a:r>
              <a:rPr lang="en-BR" sz="28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Valor da Empresa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DADED202-24A2-5BC4-2447-88911AA59D90}"/>
              </a:ext>
            </a:extLst>
          </p:cNvPr>
          <p:cNvSpPr txBox="1">
            <a:spLocks/>
          </p:cNvSpPr>
          <p:nvPr/>
        </p:nvSpPr>
        <p:spPr>
          <a:xfrm>
            <a:off x="3585508" y="3475180"/>
            <a:ext cx="609601" cy="445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1">
                    <a:alpha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sz="2400" dirty="0">
                <a:solidFill>
                  <a:schemeClr val="tx1"/>
                </a:solidFill>
              </a:rPr>
              <a:t>=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BB5CF4C-60E7-4B6E-00FB-A14D35DAC531}"/>
              </a:ext>
            </a:extLst>
          </p:cNvPr>
          <p:cNvGrpSpPr/>
          <p:nvPr/>
        </p:nvGrpSpPr>
        <p:grpSpPr>
          <a:xfrm>
            <a:off x="3722332" y="213913"/>
            <a:ext cx="4387273" cy="1380106"/>
            <a:chOff x="3902363" y="223149"/>
            <a:chExt cx="4387273" cy="1380106"/>
          </a:xfrm>
        </p:grpSpPr>
        <p:sp>
          <p:nvSpPr>
            <p:cNvPr id="42" name="Title 4">
              <a:extLst>
                <a:ext uri="{FF2B5EF4-FFF2-40B4-BE49-F238E27FC236}">
                  <a16:creationId xmlns:a16="http://schemas.microsoft.com/office/drawing/2014/main" id="{85F270E6-FA0B-C8E0-3489-167BD39CB810}"/>
                </a:ext>
              </a:extLst>
            </p:cNvPr>
            <p:cNvSpPr txBox="1">
              <a:spLocks/>
            </p:cNvSpPr>
            <p:nvPr/>
          </p:nvSpPr>
          <p:spPr>
            <a:xfrm>
              <a:off x="3902363" y="223149"/>
              <a:ext cx="4387273" cy="9859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BR" sz="3200" b="1" dirty="0">
                  <a:solidFill>
                    <a:srgbClr val="05B050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Valuation</a:t>
              </a:r>
            </a:p>
          </p:txBody>
        </p:sp>
        <p:sp>
          <p:nvSpPr>
            <p:cNvPr id="43" name="Title 4">
              <a:extLst>
                <a:ext uri="{FF2B5EF4-FFF2-40B4-BE49-F238E27FC236}">
                  <a16:creationId xmlns:a16="http://schemas.microsoft.com/office/drawing/2014/main" id="{F17CDCE1-870F-B7AB-50BB-17D2132D249A}"/>
                </a:ext>
              </a:extLst>
            </p:cNvPr>
            <p:cNvSpPr txBox="1">
              <a:spLocks/>
            </p:cNvSpPr>
            <p:nvPr/>
          </p:nvSpPr>
          <p:spPr>
            <a:xfrm>
              <a:off x="4853707" y="617277"/>
              <a:ext cx="2484583" cy="9859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BR" sz="2000" dirty="0">
                  <a:solidFill>
                    <a:srgbClr val="05B050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rPr>
                <a:t>(em 5 min)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0269186-A677-48EC-118C-2D97EBACC3D2}"/>
              </a:ext>
            </a:extLst>
          </p:cNvPr>
          <p:cNvGrpSpPr/>
          <p:nvPr/>
        </p:nvGrpSpPr>
        <p:grpSpPr>
          <a:xfrm>
            <a:off x="4070962" y="2823725"/>
            <a:ext cx="2025038" cy="1606798"/>
            <a:chOff x="9034085" y="2884082"/>
            <a:chExt cx="2025038" cy="1606798"/>
          </a:xfrm>
        </p:grpSpPr>
        <p:sp>
          <p:nvSpPr>
            <p:cNvPr id="35" name="Title 4">
              <a:extLst>
                <a:ext uri="{FF2B5EF4-FFF2-40B4-BE49-F238E27FC236}">
                  <a16:creationId xmlns:a16="http://schemas.microsoft.com/office/drawing/2014/main" id="{2728930A-6F86-9FCE-96B9-3C6BA86F6059}"/>
                </a:ext>
              </a:extLst>
            </p:cNvPr>
            <p:cNvSpPr txBox="1">
              <a:spLocks/>
            </p:cNvSpPr>
            <p:nvPr/>
          </p:nvSpPr>
          <p:spPr>
            <a:xfrm>
              <a:off x="10406380" y="3392115"/>
              <a:ext cx="652743" cy="7227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n-B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 b="1">
                  <a:solidFill>
                    <a:schemeClr val="tx1">
                      <a:alpha val="25000"/>
                    </a:schemeClr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defRPr>
              </a:lvl1pPr>
            </a:lstStyle>
            <a:p>
              <a:r>
                <a:rPr lang="en-BR" sz="2400" dirty="0">
                  <a:solidFill>
                    <a:schemeClr val="tx1"/>
                  </a:solidFill>
                </a:rPr>
                <a:t>+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BA64073-AAB1-7A53-2DEE-BBA3EA3AF805}"/>
                </a:ext>
              </a:extLst>
            </p:cNvPr>
            <p:cNvGrpSpPr/>
            <p:nvPr/>
          </p:nvGrpSpPr>
          <p:grpSpPr>
            <a:xfrm>
              <a:off x="9034085" y="2884082"/>
              <a:ext cx="1504043" cy="1606798"/>
              <a:chOff x="8783380" y="2889443"/>
              <a:chExt cx="1504043" cy="1606798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DF64278-477C-2C62-348B-9F701C22CD9C}"/>
                  </a:ext>
                </a:extLst>
              </p:cNvPr>
              <p:cNvGrpSpPr/>
              <p:nvPr/>
            </p:nvGrpSpPr>
            <p:grpSpPr>
              <a:xfrm>
                <a:off x="8785879" y="2889443"/>
                <a:ext cx="1394694" cy="782323"/>
                <a:chOff x="8737528" y="2731660"/>
                <a:chExt cx="1394694" cy="782323"/>
              </a:xfrm>
            </p:grpSpPr>
            <p:sp>
              <p:nvSpPr>
                <p:cNvPr id="33" name="Title 4">
                  <a:extLst>
                    <a:ext uri="{FF2B5EF4-FFF2-40B4-BE49-F238E27FC236}">
                      <a16:creationId xmlns:a16="http://schemas.microsoft.com/office/drawing/2014/main" id="{068D3DCE-E190-36F5-7DE6-07DF1E0E009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737528" y="2731660"/>
                  <a:ext cx="1394694" cy="72274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defPPr>
                    <a:defRPr lang="en-BR"/>
                  </a:defPPr>
                  <a:lvl1pPr algn="ctr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b="1">
                      <a:solidFill>
                        <a:schemeClr val="tx1">
                          <a:alpha val="25000"/>
                        </a:schemeClr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Inter" panose="02000503000000020004" pitchFamily="2" charset="0"/>
                    </a:defRPr>
                  </a:lvl1pPr>
                </a:lstStyle>
                <a:p>
                  <a:r>
                    <a:rPr lang="en-BR" sz="2400" dirty="0">
                      <a:solidFill>
                        <a:schemeClr val="tx1"/>
                      </a:solidFill>
                    </a:rPr>
                    <a:t>FCF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A192AF9-53D5-F418-A320-C6232BE6D68D}"/>
                    </a:ext>
                  </a:extLst>
                </p:cNvPr>
                <p:cNvSpPr txBox="1"/>
                <p:nvPr/>
              </p:nvSpPr>
              <p:spPr>
                <a:xfrm>
                  <a:off x="9596449" y="3236984"/>
                  <a:ext cx="49885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BR" sz="1200" dirty="0"/>
                    <a:t>2022</a:t>
                  </a: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3EE6ABA-9D2E-E611-BB62-B69CFAEDF8CA}"/>
                  </a:ext>
                </a:extLst>
              </p:cNvPr>
              <p:cNvGrpSpPr/>
              <p:nvPr/>
            </p:nvGrpSpPr>
            <p:grpSpPr>
              <a:xfrm>
                <a:off x="8783380" y="3767460"/>
                <a:ext cx="1504043" cy="728781"/>
                <a:chOff x="5429846" y="3841112"/>
                <a:chExt cx="1857787" cy="728781"/>
              </a:xfrm>
            </p:grpSpPr>
            <p:sp>
              <p:nvSpPr>
                <p:cNvPr id="20" name="Title 4">
                  <a:extLst>
                    <a:ext uri="{FF2B5EF4-FFF2-40B4-BE49-F238E27FC236}">
                      <a16:creationId xmlns:a16="http://schemas.microsoft.com/office/drawing/2014/main" id="{0C84358F-0717-5FB4-D3F0-BF0972CF86F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429846" y="3847149"/>
                  <a:ext cx="1827178" cy="72274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defPPr>
                    <a:defRPr lang="en-BR"/>
                  </a:defPPr>
                  <a:lvl1pPr algn="ctr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b="1">
                      <a:solidFill>
                        <a:schemeClr val="tx1">
                          <a:alpha val="25000"/>
                        </a:schemeClr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Inter" panose="02000503000000020004" pitchFamily="2" charset="0"/>
                    </a:defRPr>
                  </a:lvl1pPr>
                </a:lstStyle>
                <a:p>
                  <a:r>
                    <a:rPr lang="en-BR" sz="1100" dirty="0">
                      <a:solidFill>
                        <a:schemeClr val="tx1"/>
                      </a:solidFill>
                    </a:rPr>
                    <a:t>(1 + WACC) </a:t>
                  </a:r>
                </a:p>
              </p:txBody>
            </p:sp>
            <p:sp>
              <p:nvSpPr>
                <p:cNvPr id="21" name="Title 4">
                  <a:extLst>
                    <a:ext uri="{FF2B5EF4-FFF2-40B4-BE49-F238E27FC236}">
                      <a16:creationId xmlns:a16="http://schemas.microsoft.com/office/drawing/2014/main" id="{BDFC3458-34EC-EE9C-2546-B9004F0D575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751153" y="3841112"/>
                  <a:ext cx="536480" cy="44669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defPPr>
                    <a:defRPr lang="en-BR"/>
                  </a:defPPr>
                  <a:lvl1pPr algn="ctr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b="1">
                      <a:solidFill>
                        <a:schemeClr val="tx1">
                          <a:alpha val="25000"/>
                        </a:schemeClr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Inter" panose="02000503000000020004" pitchFamily="2" charset="0"/>
                    </a:defRPr>
                  </a:lvl1pPr>
                </a:lstStyle>
                <a:p>
                  <a:r>
                    <a:rPr lang="en-BR" sz="10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7DF20C8-B5BF-09F6-3265-0C8376135C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77277" y="3782109"/>
                <a:ext cx="1211897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926450F-B054-1829-8E01-6A6EA5982047}"/>
              </a:ext>
            </a:extLst>
          </p:cNvPr>
          <p:cNvGrpSpPr/>
          <p:nvPr/>
        </p:nvGrpSpPr>
        <p:grpSpPr>
          <a:xfrm>
            <a:off x="6032791" y="2826194"/>
            <a:ext cx="2022539" cy="1636647"/>
            <a:chOff x="9036584" y="2884082"/>
            <a:chExt cx="2022539" cy="1636647"/>
          </a:xfrm>
        </p:grpSpPr>
        <p:sp>
          <p:nvSpPr>
            <p:cNvPr id="49" name="Title 4">
              <a:extLst>
                <a:ext uri="{FF2B5EF4-FFF2-40B4-BE49-F238E27FC236}">
                  <a16:creationId xmlns:a16="http://schemas.microsoft.com/office/drawing/2014/main" id="{E47F9D84-7EE7-E7D7-085F-E681E8F1FDE3}"/>
                </a:ext>
              </a:extLst>
            </p:cNvPr>
            <p:cNvSpPr txBox="1">
              <a:spLocks/>
            </p:cNvSpPr>
            <p:nvPr/>
          </p:nvSpPr>
          <p:spPr>
            <a:xfrm>
              <a:off x="10406380" y="3392115"/>
              <a:ext cx="652743" cy="7227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n-B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 b="1">
                  <a:solidFill>
                    <a:schemeClr val="tx1">
                      <a:alpha val="25000"/>
                    </a:schemeClr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defRPr>
              </a:lvl1pPr>
            </a:lstStyle>
            <a:p>
              <a:r>
                <a:rPr lang="en-BR" sz="2400" dirty="0">
                  <a:solidFill>
                    <a:schemeClr val="tx1"/>
                  </a:solidFill>
                </a:rPr>
                <a:t>+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7E1FE8D-8A33-7177-6FB4-2C30D9F9782A}"/>
                </a:ext>
              </a:extLst>
            </p:cNvPr>
            <p:cNvGrpSpPr/>
            <p:nvPr/>
          </p:nvGrpSpPr>
          <p:grpSpPr>
            <a:xfrm>
              <a:off x="9036584" y="2884082"/>
              <a:ext cx="1501543" cy="1636647"/>
              <a:chOff x="8785879" y="2889443"/>
              <a:chExt cx="1501543" cy="1636647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1B523EF-49E3-62C3-0AAB-0F025E56667D}"/>
                  </a:ext>
                </a:extLst>
              </p:cNvPr>
              <p:cNvGrpSpPr/>
              <p:nvPr/>
            </p:nvGrpSpPr>
            <p:grpSpPr>
              <a:xfrm>
                <a:off x="8785879" y="2889443"/>
                <a:ext cx="1394694" cy="782323"/>
                <a:chOff x="8737528" y="2731660"/>
                <a:chExt cx="1394694" cy="782323"/>
              </a:xfrm>
            </p:grpSpPr>
            <p:sp>
              <p:nvSpPr>
                <p:cNvPr id="56" name="Title 4">
                  <a:extLst>
                    <a:ext uri="{FF2B5EF4-FFF2-40B4-BE49-F238E27FC236}">
                      <a16:creationId xmlns:a16="http://schemas.microsoft.com/office/drawing/2014/main" id="{F6C53CC8-4174-61B3-F7E4-BBB672AC8A3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737528" y="2731660"/>
                  <a:ext cx="1394694" cy="72274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defPPr>
                    <a:defRPr lang="en-BR"/>
                  </a:defPPr>
                  <a:lvl1pPr algn="ctr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b="1">
                      <a:solidFill>
                        <a:schemeClr val="tx1">
                          <a:alpha val="25000"/>
                        </a:schemeClr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Inter" panose="02000503000000020004" pitchFamily="2" charset="0"/>
                    </a:defRPr>
                  </a:lvl1pPr>
                </a:lstStyle>
                <a:p>
                  <a:r>
                    <a:rPr lang="en-BR" sz="2400" dirty="0">
                      <a:solidFill>
                        <a:schemeClr val="tx1"/>
                      </a:solidFill>
                    </a:rPr>
                    <a:t>FCF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4733D95E-070A-F821-E5CD-A75B88393CF3}"/>
                    </a:ext>
                  </a:extLst>
                </p:cNvPr>
                <p:cNvSpPr txBox="1"/>
                <p:nvPr/>
              </p:nvSpPr>
              <p:spPr>
                <a:xfrm>
                  <a:off x="9596449" y="3236984"/>
                  <a:ext cx="49885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BR" sz="1200" dirty="0"/>
                    <a:t>2023</a:t>
                  </a: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7725C13B-F7F8-81DD-9891-E183B4E15C89}"/>
                  </a:ext>
                </a:extLst>
              </p:cNvPr>
              <p:cNvGrpSpPr/>
              <p:nvPr/>
            </p:nvGrpSpPr>
            <p:grpSpPr>
              <a:xfrm>
                <a:off x="8808160" y="3767460"/>
                <a:ext cx="1479262" cy="758630"/>
                <a:chOff x="5460455" y="3841112"/>
                <a:chExt cx="1827178" cy="758630"/>
              </a:xfrm>
            </p:grpSpPr>
            <p:sp>
              <p:nvSpPr>
                <p:cNvPr id="54" name="Title 4">
                  <a:extLst>
                    <a:ext uri="{FF2B5EF4-FFF2-40B4-BE49-F238E27FC236}">
                      <a16:creationId xmlns:a16="http://schemas.microsoft.com/office/drawing/2014/main" id="{01EDABDC-359A-D584-5042-672D0EB64B2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460455" y="3876998"/>
                  <a:ext cx="1827178" cy="72274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defPPr>
                    <a:defRPr lang="en-BR"/>
                  </a:defPPr>
                  <a:lvl1pPr algn="ctr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b="1">
                      <a:solidFill>
                        <a:schemeClr val="tx1">
                          <a:alpha val="25000"/>
                        </a:schemeClr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Inter" panose="02000503000000020004" pitchFamily="2" charset="0"/>
                    </a:defRPr>
                  </a:lvl1pPr>
                </a:lstStyle>
                <a:p>
                  <a:r>
                    <a:rPr lang="en-BR" sz="1100" dirty="0">
                      <a:solidFill>
                        <a:schemeClr val="tx1"/>
                      </a:solidFill>
                    </a:rPr>
                    <a:t>(1 + WACC) </a:t>
                  </a:r>
                </a:p>
              </p:txBody>
            </p:sp>
            <p:sp>
              <p:nvSpPr>
                <p:cNvPr id="55" name="Title 4">
                  <a:extLst>
                    <a:ext uri="{FF2B5EF4-FFF2-40B4-BE49-F238E27FC236}">
                      <a16:creationId xmlns:a16="http://schemas.microsoft.com/office/drawing/2014/main" id="{59EEA7BD-3D94-3796-72FA-82BF275258F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751153" y="3841112"/>
                  <a:ext cx="536480" cy="44669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defPPr>
                    <a:defRPr lang="en-BR"/>
                  </a:defPPr>
                  <a:lvl1pPr algn="ctr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b="1">
                      <a:solidFill>
                        <a:schemeClr val="tx1">
                          <a:alpha val="25000"/>
                        </a:schemeClr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Inter" panose="02000503000000020004" pitchFamily="2" charset="0"/>
                    </a:defRPr>
                  </a:lvl1pPr>
                </a:lstStyle>
                <a:p>
                  <a:r>
                    <a:rPr lang="en-BR" sz="10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</p:grp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1B9665B-B7F5-FD85-88EC-2FB438061B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77277" y="3782109"/>
                <a:ext cx="1211897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5D73802-A82A-616A-E6B7-62D7B577948E}"/>
              </a:ext>
            </a:extLst>
          </p:cNvPr>
          <p:cNvGrpSpPr/>
          <p:nvPr/>
        </p:nvGrpSpPr>
        <p:grpSpPr>
          <a:xfrm>
            <a:off x="7992121" y="2828663"/>
            <a:ext cx="2022539" cy="1655528"/>
            <a:chOff x="9036584" y="2884082"/>
            <a:chExt cx="2022539" cy="1655528"/>
          </a:xfrm>
        </p:grpSpPr>
        <p:sp>
          <p:nvSpPr>
            <p:cNvPr id="59" name="Title 4">
              <a:extLst>
                <a:ext uri="{FF2B5EF4-FFF2-40B4-BE49-F238E27FC236}">
                  <a16:creationId xmlns:a16="http://schemas.microsoft.com/office/drawing/2014/main" id="{E73C50AC-6684-5715-922E-F3AD8B4482F7}"/>
                </a:ext>
              </a:extLst>
            </p:cNvPr>
            <p:cNvSpPr txBox="1">
              <a:spLocks/>
            </p:cNvSpPr>
            <p:nvPr/>
          </p:nvSpPr>
          <p:spPr>
            <a:xfrm>
              <a:off x="10406380" y="3392115"/>
              <a:ext cx="652743" cy="7227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n-B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 b="1">
                  <a:solidFill>
                    <a:schemeClr val="tx1">
                      <a:alpha val="25000"/>
                    </a:schemeClr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defRPr>
              </a:lvl1pPr>
            </a:lstStyle>
            <a:p>
              <a:r>
                <a:rPr lang="en-BR" sz="2400" dirty="0">
                  <a:solidFill>
                    <a:schemeClr val="tx1"/>
                  </a:solidFill>
                </a:rPr>
                <a:t>+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C9C8A27-A78C-BEB6-AD83-B82484DC01B5}"/>
                </a:ext>
              </a:extLst>
            </p:cNvPr>
            <p:cNvGrpSpPr/>
            <p:nvPr/>
          </p:nvGrpSpPr>
          <p:grpSpPr>
            <a:xfrm>
              <a:off x="9036584" y="2884082"/>
              <a:ext cx="1530358" cy="1655528"/>
              <a:chOff x="8785879" y="2889443"/>
              <a:chExt cx="1530358" cy="1655528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7A4FA70C-0C8E-A297-06B5-F20694E5B8AB}"/>
                  </a:ext>
                </a:extLst>
              </p:cNvPr>
              <p:cNvGrpSpPr/>
              <p:nvPr/>
            </p:nvGrpSpPr>
            <p:grpSpPr>
              <a:xfrm>
                <a:off x="8785879" y="2889443"/>
                <a:ext cx="1394694" cy="782323"/>
                <a:chOff x="8737528" y="2731660"/>
                <a:chExt cx="1394694" cy="782323"/>
              </a:xfrm>
            </p:grpSpPr>
            <p:sp>
              <p:nvSpPr>
                <p:cNvPr id="66" name="Title 4">
                  <a:extLst>
                    <a:ext uri="{FF2B5EF4-FFF2-40B4-BE49-F238E27FC236}">
                      <a16:creationId xmlns:a16="http://schemas.microsoft.com/office/drawing/2014/main" id="{6FA4A636-3163-EE6A-12FE-E7DDEF03CE1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737528" y="2731660"/>
                  <a:ext cx="1394694" cy="72274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defPPr>
                    <a:defRPr lang="en-BR"/>
                  </a:defPPr>
                  <a:lvl1pPr algn="ctr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b="1">
                      <a:solidFill>
                        <a:schemeClr val="tx1">
                          <a:alpha val="25000"/>
                        </a:schemeClr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Inter" panose="02000503000000020004" pitchFamily="2" charset="0"/>
                    </a:defRPr>
                  </a:lvl1pPr>
                </a:lstStyle>
                <a:p>
                  <a:r>
                    <a:rPr lang="en-BR" sz="2400" dirty="0">
                      <a:solidFill>
                        <a:schemeClr val="tx1"/>
                      </a:solidFill>
                    </a:rPr>
                    <a:t>FCF</a:t>
                  </a: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14255514-B39F-E3FE-80E7-1EEDA518AB95}"/>
                    </a:ext>
                  </a:extLst>
                </p:cNvPr>
                <p:cNvSpPr txBox="1"/>
                <p:nvPr/>
              </p:nvSpPr>
              <p:spPr>
                <a:xfrm>
                  <a:off x="9596449" y="3236984"/>
                  <a:ext cx="49885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BR" sz="1200" dirty="0"/>
                    <a:t>2024</a:t>
                  </a: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6DFB45F0-70F2-8885-384C-98AA65091701}"/>
                  </a:ext>
                </a:extLst>
              </p:cNvPr>
              <p:cNvGrpSpPr/>
              <p:nvPr/>
            </p:nvGrpSpPr>
            <p:grpSpPr>
              <a:xfrm>
                <a:off x="8836975" y="3767460"/>
                <a:ext cx="1479262" cy="777511"/>
                <a:chOff x="5496048" y="3841112"/>
                <a:chExt cx="1827178" cy="777511"/>
              </a:xfrm>
            </p:grpSpPr>
            <p:sp>
              <p:nvSpPr>
                <p:cNvPr id="64" name="Title 4">
                  <a:extLst>
                    <a:ext uri="{FF2B5EF4-FFF2-40B4-BE49-F238E27FC236}">
                      <a16:creationId xmlns:a16="http://schemas.microsoft.com/office/drawing/2014/main" id="{F34E7F34-F83B-3A20-1D5E-721B6F9F82D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496048" y="3895879"/>
                  <a:ext cx="1827178" cy="72274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defPPr>
                    <a:defRPr lang="en-BR"/>
                  </a:defPPr>
                  <a:lvl1pPr algn="ctr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b="1">
                      <a:solidFill>
                        <a:schemeClr val="tx1">
                          <a:alpha val="25000"/>
                        </a:schemeClr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Inter" panose="02000503000000020004" pitchFamily="2" charset="0"/>
                    </a:defRPr>
                  </a:lvl1pPr>
                </a:lstStyle>
                <a:p>
                  <a:r>
                    <a:rPr lang="en-BR" sz="1100" dirty="0">
                      <a:solidFill>
                        <a:schemeClr val="tx1"/>
                      </a:solidFill>
                    </a:rPr>
                    <a:t>(1 + WACC) </a:t>
                  </a:r>
                </a:p>
              </p:txBody>
            </p:sp>
            <p:sp>
              <p:nvSpPr>
                <p:cNvPr id="65" name="Title 4">
                  <a:extLst>
                    <a:ext uri="{FF2B5EF4-FFF2-40B4-BE49-F238E27FC236}">
                      <a16:creationId xmlns:a16="http://schemas.microsoft.com/office/drawing/2014/main" id="{B406D0F1-BB35-E22B-B699-2DFEB1C3430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751153" y="3841112"/>
                  <a:ext cx="536480" cy="44669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defPPr>
                    <a:defRPr lang="en-BR"/>
                  </a:defPPr>
                  <a:lvl1pPr algn="ctr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b="1">
                      <a:solidFill>
                        <a:schemeClr val="tx1">
                          <a:alpha val="25000"/>
                        </a:schemeClr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Inter" panose="02000503000000020004" pitchFamily="2" charset="0"/>
                    </a:defRPr>
                  </a:lvl1pPr>
                </a:lstStyle>
                <a:p>
                  <a:r>
                    <a:rPr lang="en-BR" sz="10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</p:grp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F1C272E-018E-65FC-F6E6-E8DADFF09B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77277" y="3782109"/>
                <a:ext cx="1211897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0FDF7D6-8689-03B6-2BBE-D9B18BDFE07F}"/>
              </a:ext>
            </a:extLst>
          </p:cNvPr>
          <p:cNvGrpSpPr/>
          <p:nvPr/>
        </p:nvGrpSpPr>
        <p:grpSpPr>
          <a:xfrm>
            <a:off x="9438469" y="2823725"/>
            <a:ext cx="2688875" cy="1678808"/>
            <a:chOff x="8319790" y="2889443"/>
            <a:chExt cx="2688875" cy="167880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423C1B4-ED37-DC72-08AD-31E838342FF9}"/>
                </a:ext>
              </a:extLst>
            </p:cNvPr>
            <p:cNvGrpSpPr/>
            <p:nvPr/>
          </p:nvGrpSpPr>
          <p:grpSpPr>
            <a:xfrm>
              <a:off x="8319790" y="2889443"/>
              <a:ext cx="2688875" cy="782323"/>
              <a:chOff x="8271439" y="2731660"/>
              <a:chExt cx="2688875" cy="782323"/>
            </a:xfrm>
          </p:grpSpPr>
          <p:sp>
            <p:nvSpPr>
              <p:cNvPr id="13" name="Title 4">
                <a:extLst>
                  <a:ext uri="{FF2B5EF4-FFF2-40B4-BE49-F238E27FC236}">
                    <a16:creationId xmlns:a16="http://schemas.microsoft.com/office/drawing/2014/main" id="{6C1858D1-A0A7-9EB2-2157-612B9B1B5C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71439" y="2731660"/>
                <a:ext cx="1394694" cy="72274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defPPr>
                  <a:defRPr lang="en-BR"/>
                </a:defPPr>
                <a:lvl1pPr algn="ctr">
                  <a:lnSpc>
                    <a:spcPct val="90000"/>
                  </a:lnSpc>
                  <a:spcBef>
                    <a:spcPct val="0"/>
                  </a:spcBef>
                  <a:buNone/>
                  <a:defRPr sz="3600" b="1">
                    <a:solidFill>
                      <a:schemeClr val="tx1">
                        <a:alpha val="25000"/>
                      </a:schemeClr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lvl1pPr>
              </a:lstStyle>
              <a:p>
                <a:r>
                  <a:rPr lang="en-BR" sz="2400" dirty="0">
                    <a:solidFill>
                      <a:schemeClr val="tx1"/>
                    </a:solidFill>
                  </a:rPr>
                  <a:t>FCF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A915B7-5FE7-4FBE-14CC-4E79B42D7F89}"/>
                  </a:ext>
                </a:extLst>
              </p:cNvPr>
              <p:cNvSpPr txBox="1"/>
              <p:nvPr/>
            </p:nvSpPr>
            <p:spPr>
              <a:xfrm>
                <a:off x="9130360" y="3236984"/>
                <a:ext cx="4988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BR" sz="1200" dirty="0"/>
                  <a:t>2024</a:t>
                </a:r>
              </a:p>
            </p:txBody>
          </p:sp>
          <p:sp>
            <p:nvSpPr>
              <p:cNvPr id="16" name="Title 4">
                <a:extLst>
                  <a:ext uri="{FF2B5EF4-FFF2-40B4-BE49-F238E27FC236}">
                    <a16:creationId xmlns:a16="http://schemas.microsoft.com/office/drawing/2014/main" id="{695E743A-6F1D-AF6A-9A68-78D5984A23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07081" y="2746309"/>
                <a:ext cx="1553233" cy="72274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defPPr>
                  <a:defRPr lang="en-BR"/>
                </a:defPPr>
                <a:lvl1pPr algn="ctr">
                  <a:lnSpc>
                    <a:spcPct val="90000"/>
                  </a:lnSpc>
                  <a:spcBef>
                    <a:spcPct val="0"/>
                  </a:spcBef>
                  <a:buNone/>
                  <a:defRPr sz="3600" b="1">
                    <a:solidFill>
                      <a:schemeClr val="tx1">
                        <a:alpha val="25000"/>
                      </a:schemeClr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lvl1pPr>
              </a:lstStyle>
              <a:p>
                <a:r>
                  <a:rPr lang="en-BR" sz="2400" dirty="0">
                    <a:solidFill>
                      <a:schemeClr val="tx1"/>
                    </a:solidFill>
                  </a:rPr>
                  <a:t>x   (1 +G)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48F1B58-4E42-86DC-59A0-B115DCBCF6C3}"/>
                </a:ext>
              </a:extLst>
            </p:cNvPr>
            <p:cNvGrpSpPr/>
            <p:nvPr/>
          </p:nvGrpSpPr>
          <p:grpSpPr>
            <a:xfrm>
              <a:off x="8731686" y="3813380"/>
              <a:ext cx="2119961" cy="754871"/>
              <a:chOff x="5365994" y="3887032"/>
              <a:chExt cx="2618566" cy="754871"/>
            </a:xfrm>
          </p:grpSpPr>
          <p:sp>
            <p:nvSpPr>
              <p:cNvPr id="11" name="Title 4">
                <a:extLst>
                  <a:ext uri="{FF2B5EF4-FFF2-40B4-BE49-F238E27FC236}">
                    <a16:creationId xmlns:a16="http://schemas.microsoft.com/office/drawing/2014/main" id="{B6C2BF40-D685-735B-FB27-B8F7501601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65994" y="3919159"/>
                <a:ext cx="2478077" cy="72274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defPPr>
                  <a:defRPr lang="en-BR"/>
                </a:defPPr>
                <a:lvl1pPr algn="ctr">
                  <a:lnSpc>
                    <a:spcPct val="90000"/>
                  </a:lnSpc>
                  <a:spcBef>
                    <a:spcPct val="0"/>
                  </a:spcBef>
                  <a:buNone/>
                  <a:defRPr sz="3600" b="1">
                    <a:solidFill>
                      <a:schemeClr val="tx1">
                        <a:alpha val="25000"/>
                      </a:schemeClr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lvl1pPr>
              </a:lstStyle>
              <a:p>
                <a:r>
                  <a:rPr lang="en-BR" sz="1100" dirty="0">
                    <a:solidFill>
                      <a:schemeClr val="tx1"/>
                    </a:solidFill>
                  </a:rPr>
                  <a:t>(WACC-G) * (1 + WACC) </a:t>
                </a:r>
              </a:p>
            </p:txBody>
          </p:sp>
          <p:sp>
            <p:nvSpPr>
              <p:cNvPr id="12" name="Title 4">
                <a:extLst>
                  <a:ext uri="{FF2B5EF4-FFF2-40B4-BE49-F238E27FC236}">
                    <a16:creationId xmlns:a16="http://schemas.microsoft.com/office/drawing/2014/main" id="{9CAA892F-9B91-C12F-401F-9BA8EE5B33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48080" y="3887032"/>
                <a:ext cx="536480" cy="44669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defPPr>
                  <a:defRPr lang="en-BR"/>
                </a:defPPr>
                <a:lvl1pPr algn="ctr">
                  <a:lnSpc>
                    <a:spcPct val="90000"/>
                  </a:lnSpc>
                  <a:spcBef>
                    <a:spcPct val="0"/>
                  </a:spcBef>
                  <a:buNone/>
                  <a:defRPr sz="3600" b="1">
                    <a:solidFill>
                      <a:schemeClr val="tx1">
                        <a:alpha val="25000"/>
                      </a:schemeClr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lvl1pPr>
              </a:lstStyle>
              <a:p>
                <a:r>
                  <a:rPr lang="en-BR" sz="1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7FB5157-58BF-CB3E-2F21-BFCC0A997AB5}"/>
                </a:ext>
              </a:extLst>
            </p:cNvPr>
            <p:cNvCxnSpPr>
              <a:cxnSpLocks/>
            </p:cNvCxnSpPr>
            <p:nvPr/>
          </p:nvCxnSpPr>
          <p:spPr>
            <a:xfrm>
              <a:off x="8794149" y="3791820"/>
              <a:ext cx="2057499" cy="4938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B4BBEF8-1A16-4F6C-3248-2DDABE22A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1522">
            <a:off x="5436618" y="2413487"/>
            <a:ext cx="528468" cy="645143"/>
          </a:xfrm>
          <a:prstGeom prst="rect">
            <a:avLst/>
          </a:prstGeom>
        </p:spPr>
      </p:pic>
      <p:pic>
        <p:nvPicPr>
          <p:cNvPr id="22" name="Picture 21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52CA1A05-55F3-7AEF-3E3D-2F395784D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1522">
            <a:off x="7447602" y="2408723"/>
            <a:ext cx="528468" cy="645143"/>
          </a:xfrm>
          <a:prstGeom prst="rect">
            <a:avLst/>
          </a:prstGeom>
        </p:spPr>
      </p:pic>
      <p:pic>
        <p:nvPicPr>
          <p:cNvPr id="23" name="Picture 22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C4252207-C92D-A117-93C3-03A1E4BAD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1522">
            <a:off x="9258245" y="2423517"/>
            <a:ext cx="528468" cy="64514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9222FD7-9E5E-4DC3-3DE5-E492DBA3EEFA}"/>
              </a:ext>
            </a:extLst>
          </p:cNvPr>
          <p:cNvSpPr txBox="1"/>
          <p:nvPr/>
        </p:nvSpPr>
        <p:spPr>
          <a:xfrm>
            <a:off x="4810593" y="2060265"/>
            <a:ext cx="1673641" cy="3693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BR"/>
            </a:defPPr>
            <a:lvl1pPr algn="ctr">
              <a:defRPr b="1">
                <a:solidFill>
                  <a:srgbClr val="05B050">
                    <a:alpha val="25000"/>
                  </a:srgbClr>
                </a:solidFill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rgbClr val="05B050"/>
                </a:solidFill>
              </a:rPr>
              <a:t>crescimento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21E3E7-39C8-543B-DF47-A45DB1B5FEF4}"/>
              </a:ext>
            </a:extLst>
          </p:cNvPr>
          <p:cNvSpPr txBox="1"/>
          <p:nvPr/>
        </p:nvSpPr>
        <p:spPr>
          <a:xfrm>
            <a:off x="6766269" y="2046101"/>
            <a:ext cx="1673641" cy="3693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BR"/>
            </a:defPPr>
            <a:lvl1pPr algn="ctr">
              <a:defRPr b="1">
                <a:solidFill>
                  <a:srgbClr val="05B050">
                    <a:alpha val="25000"/>
                  </a:srgbClr>
                </a:solidFill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rgbClr val="05B050"/>
                </a:solidFill>
              </a:rPr>
              <a:t>crescimento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533BF7-7493-EE0A-DD33-A494592AD9D5}"/>
              </a:ext>
            </a:extLst>
          </p:cNvPr>
          <p:cNvSpPr txBox="1"/>
          <p:nvPr/>
        </p:nvSpPr>
        <p:spPr>
          <a:xfrm>
            <a:off x="8721945" y="2031937"/>
            <a:ext cx="1673641" cy="3693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BR"/>
            </a:defPPr>
            <a:lvl1pPr algn="ctr">
              <a:defRPr b="1">
                <a:solidFill>
                  <a:srgbClr val="05B050">
                    <a:alpha val="25000"/>
                  </a:srgbClr>
                </a:solidFill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rgbClr val="05B050"/>
                </a:solidFill>
              </a:rPr>
              <a:t>crescimento</a:t>
            </a:r>
          </a:p>
        </p:txBody>
      </p: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142FB941-1418-4264-BD6E-8E8E19E0B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32894" flipH="1">
            <a:off x="10989413" y="2488516"/>
            <a:ext cx="1449158" cy="579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A939D15-B7BB-B1DF-E777-B36ECD748712}"/>
              </a:ext>
            </a:extLst>
          </p:cNvPr>
          <p:cNvSpPr txBox="1"/>
          <p:nvPr/>
        </p:nvSpPr>
        <p:spPr>
          <a:xfrm>
            <a:off x="10362588" y="1557075"/>
            <a:ext cx="1673641" cy="3693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BR"/>
            </a:defPPr>
            <a:lvl1pPr algn="ctr">
              <a:defRPr b="1">
                <a:solidFill>
                  <a:srgbClr val="05B050">
                    <a:alpha val="25000"/>
                  </a:srgbClr>
                </a:solidFill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rgbClr val="05B050"/>
                </a:solidFill>
              </a:rPr>
              <a:t>crescimento</a:t>
            </a:r>
          </a:p>
        </p:txBody>
      </p:sp>
    </p:spTree>
    <p:extLst>
      <p:ext uri="{BB962C8B-B14F-4D97-AF65-F5344CB8AC3E}">
        <p14:creationId xmlns:p14="http://schemas.microsoft.com/office/powerpoint/2010/main" val="148890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9F0EF1-D324-BC47-1C9B-C3C892F31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6249" y="3336636"/>
            <a:ext cx="4387273" cy="722744"/>
          </a:xfrm>
        </p:spPr>
        <p:txBody>
          <a:bodyPr anchor="ctr">
            <a:normAutofit/>
          </a:bodyPr>
          <a:lstStyle/>
          <a:p>
            <a:r>
              <a:rPr lang="en-BR" sz="28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Valor da Empresa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DADED202-24A2-5BC4-2447-88911AA59D90}"/>
              </a:ext>
            </a:extLst>
          </p:cNvPr>
          <p:cNvSpPr txBox="1">
            <a:spLocks/>
          </p:cNvSpPr>
          <p:nvPr/>
        </p:nvSpPr>
        <p:spPr>
          <a:xfrm>
            <a:off x="3585508" y="3475180"/>
            <a:ext cx="609601" cy="445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1">
                    <a:alpha val="2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sz="2400" dirty="0">
                <a:solidFill>
                  <a:schemeClr val="tx1"/>
                </a:solidFill>
              </a:rPr>
              <a:t>=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BB5CF4C-60E7-4B6E-00FB-A14D35DAC531}"/>
              </a:ext>
            </a:extLst>
          </p:cNvPr>
          <p:cNvGrpSpPr/>
          <p:nvPr/>
        </p:nvGrpSpPr>
        <p:grpSpPr>
          <a:xfrm>
            <a:off x="3722332" y="213913"/>
            <a:ext cx="4387273" cy="1380106"/>
            <a:chOff x="3902363" y="223149"/>
            <a:chExt cx="4387273" cy="1380106"/>
          </a:xfrm>
        </p:grpSpPr>
        <p:sp>
          <p:nvSpPr>
            <p:cNvPr id="42" name="Title 4">
              <a:extLst>
                <a:ext uri="{FF2B5EF4-FFF2-40B4-BE49-F238E27FC236}">
                  <a16:creationId xmlns:a16="http://schemas.microsoft.com/office/drawing/2014/main" id="{85F270E6-FA0B-C8E0-3489-167BD39CB810}"/>
                </a:ext>
              </a:extLst>
            </p:cNvPr>
            <p:cNvSpPr txBox="1">
              <a:spLocks/>
            </p:cNvSpPr>
            <p:nvPr/>
          </p:nvSpPr>
          <p:spPr>
            <a:xfrm>
              <a:off x="3902363" y="223149"/>
              <a:ext cx="4387273" cy="9859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BR" sz="3200" b="1" dirty="0">
                  <a:solidFill>
                    <a:srgbClr val="05B050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Valuation</a:t>
              </a:r>
            </a:p>
          </p:txBody>
        </p:sp>
        <p:sp>
          <p:nvSpPr>
            <p:cNvPr id="43" name="Title 4">
              <a:extLst>
                <a:ext uri="{FF2B5EF4-FFF2-40B4-BE49-F238E27FC236}">
                  <a16:creationId xmlns:a16="http://schemas.microsoft.com/office/drawing/2014/main" id="{F17CDCE1-870F-B7AB-50BB-17D2132D249A}"/>
                </a:ext>
              </a:extLst>
            </p:cNvPr>
            <p:cNvSpPr txBox="1">
              <a:spLocks/>
            </p:cNvSpPr>
            <p:nvPr/>
          </p:nvSpPr>
          <p:spPr>
            <a:xfrm>
              <a:off x="4853707" y="617277"/>
              <a:ext cx="2484583" cy="9859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BR" sz="2000" dirty="0">
                  <a:solidFill>
                    <a:srgbClr val="05B050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rPr>
                <a:t>(em 5 min)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0269186-A677-48EC-118C-2D97EBACC3D2}"/>
              </a:ext>
            </a:extLst>
          </p:cNvPr>
          <p:cNvGrpSpPr/>
          <p:nvPr/>
        </p:nvGrpSpPr>
        <p:grpSpPr>
          <a:xfrm>
            <a:off x="4070962" y="2823725"/>
            <a:ext cx="2025038" cy="1606798"/>
            <a:chOff x="9034085" y="2884082"/>
            <a:chExt cx="2025038" cy="1606798"/>
          </a:xfrm>
        </p:grpSpPr>
        <p:sp>
          <p:nvSpPr>
            <p:cNvPr id="35" name="Title 4">
              <a:extLst>
                <a:ext uri="{FF2B5EF4-FFF2-40B4-BE49-F238E27FC236}">
                  <a16:creationId xmlns:a16="http://schemas.microsoft.com/office/drawing/2014/main" id="{2728930A-6F86-9FCE-96B9-3C6BA86F6059}"/>
                </a:ext>
              </a:extLst>
            </p:cNvPr>
            <p:cNvSpPr txBox="1">
              <a:spLocks/>
            </p:cNvSpPr>
            <p:nvPr/>
          </p:nvSpPr>
          <p:spPr>
            <a:xfrm>
              <a:off x="10406380" y="3392115"/>
              <a:ext cx="652743" cy="7227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n-B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 b="1">
                  <a:solidFill>
                    <a:schemeClr val="tx1">
                      <a:alpha val="25000"/>
                    </a:schemeClr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defRPr>
              </a:lvl1pPr>
            </a:lstStyle>
            <a:p>
              <a:r>
                <a:rPr lang="en-BR" sz="2400" dirty="0">
                  <a:solidFill>
                    <a:schemeClr val="tx1"/>
                  </a:solidFill>
                </a:rPr>
                <a:t>+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BA64073-AAB1-7A53-2DEE-BBA3EA3AF805}"/>
                </a:ext>
              </a:extLst>
            </p:cNvPr>
            <p:cNvGrpSpPr/>
            <p:nvPr/>
          </p:nvGrpSpPr>
          <p:grpSpPr>
            <a:xfrm>
              <a:off x="9034085" y="2884082"/>
              <a:ext cx="1504043" cy="1606798"/>
              <a:chOff x="8783380" y="2889443"/>
              <a:chExt cx="1504043" cy="1606798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DF64278-477C-2C62-348B-9F701C22CD9C}"/>
                  </a:ext>
                </a:extLst>
              </p:cNvPr>
              <p:cNvGrpSpPr/>
              <p:nvPr/>
            </p:nvGrpSpPr>
            <p:grpSpPr>
              <a:xfrm>
                <a:off x="8785879" y="2889443"/>
                <a:ext cx="1394694" cy="782323"/>
                <a:chOff x="8737528" y="2731660"/>
                <a:chExt cx="1394694" cy="782323"/>
              </a:xfrm>
            </p:grpSpPr>
            <p:sp>
              <p:nvSpPr>
                <p:cNvPr id="33" name="Title 4">
                  <a:extLst>
                    <a:ext uri="{FF2B5EF4-FFF2-40B4-BE49-F238E27FC236}">
                      <a16:creationId xmlns:a16="http://schemas.microsoft.com/office/drawing/2014/main" id="{068D3DCE-E190-36F5-7DE6-07DF1E0E009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737528" y="2731660"/>
                  <a:ext cx="1394694" cy="72274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defPPr>
                    <a:defRPr lang="en-BR"/>
                  </a:defPPr>
                  <a:lvl1pPr algn="ctr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b="1">
                      <a:solidFill>
                        <a:schemeClr val="tx1">
                          <a:alpha val="25000"/>
                        </a:schemeClr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Inter" panose="02000503000000020004" pitchFamily="2" charset="0"/>
                    </a:defRPr>
                  </a:lvl1pPr>
                </a:lstStyle>
                <a:p>
                  <a:r>
                    <a:rPr lang="en-BR" sz="2400" dirty="0">
                      <a:solidFill>
                        <a:schemeClr val="tx1"/>
                      </a:solidFill>
                    </a:rPr>
                    <a:t>FCF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A192AF9-53D5-F418-A320-C6232BE6D68D}"/>
                    </a:ext>
                  </a:extLst>
                </p:cNvPr>
                <p:cNvSpPr txBox="1"/>
                <p:nvPr/>
              </p:nvSpPr>
              <p:spPr>
                <a:xfrm>
                  <a:off x="9596449" y="3236984"/>
                  <a:ext cx="49885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BR" sz="1200" dirty="0"/>
                    <a:t>2022</a:t>
                  </a: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3EE6ABA-9D2E-E611-BB62-B69CFAEDF8CA}"/>
                  </a:ext>
                </a:extLst>
              </p:cNvPr>
              <p:cNvGrpSpPr/>
              <p:nvPr/>
            </p:nvGrpSpPr>
            <p:grpSpPr>
              <a:xfrm>
                <a:off x="8783380" y="3767460"/>
                <a:ext cx="1504043" cy="728781"/>
                <a:chOff x="5429846" y="3841112"/>
                <a:chExt cx="1857787" cy="728781"/>
              </a:xfrm>
            </p:grpSpPr>
            <p:sp>
              <p:nvSpPr>
                <p:cNvPr id="20" name="Title 4">
                  <a:extLst>
                    <a:ext uri="{FF2B5EF4-FFF2-40B4-BE49-F238E27FC236}">
                      <a16:creationId xmlns:a16="http://schemas.microsoft.com/office/drawing/2014/main" id="{0C84358F-0717-5FB4-D3F0-BF0972CF86F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429846" y="3847149"/>
                  <a:ext cx="1827178" cy="72274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defPPr>
                    <a:defRPr lang="en-BR"/>
                  </a:defPPr>
                  <a:lvl1pPr algn="ctr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b="1">
                      <a:solidFill>
                        <a:schemeClr val="tx1">
                          <a:alpha val="25000"/>
                        </a:schemeClr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Inter" panose="02000503000000020004" pitchFamily="2" charset="0"/>
                    </a:defRPr>
                  </a:lvl1pPr>
                </a:lstStyle>
                <a:p>
                  <a:r>
                    <a:rPr lang="en-BR" sz="1100" dirty="0">
                      <a:solidFill>
                        <a:schemeClr val="tx1"/>
                      </a:solidFill>
                    </a:rPr>
                    <a:t>(1 + WACC) </a:t>
                  </a:r>
                </a:p>
              </p:txBody>
            </p:sp>
            <p:sp>
              <p:nvSpPr>
                <p:cNvPr id="21" name="Title 4">
                  <a:extLst>
                    <a:ext uri="{FF2B5EF4-FFF2-40B4-BE49-F238E27FC236}">
                      <a16:creationId xmlns:a16="http://schemas.microsoft.com/office/drawing/2014/main" id="{BDFC3458-34EC-EE9C-2546-B9004F0D575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751153" y="3841112"/>
                  <a:ext cx="536480" cy="44669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defPPr>
                    <a:defRPr lang="en-BR"/>
                  </a:defPPr>
                  <a:lvl1pPr algn="ctr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b="1">
                      <a:solidFill>
                        <a:schemeClr val="tx1">
                          <a:alpha val="25000"/>
                        </a:schemeClr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Inter" panose="02000503000000020004" pitchFamily="2" charset="0"/>
                    </a:defRPr>
                  </a:lvl1pPr>
                </a:lstStyle>
                <a:p>
                  <a:r>
                    <a:rPr lang="en-BR" sz="10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7DF20C8-B5BF-09F6-3265-0C8376135C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77277" y="3782109"/>
                <a:ext cx="1211897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926450F-B054-1829-8E01-6A6EA5982047}"/>
              </a:ext>
            </a:extLst>
          </p:cNvPr>
          <p:cNvGrpSpPr/>
          <p:nvPr/>
        </p:nvGrpSpPr>
        <p:grpSpPr>
          <a:xfrm>
            <a:off x="6032791" y="2826194"/>
            <a:ext cx="2022539" cy="1636647"/>
            <a:chOff x="9036584" y="2884082"/>
            <a:chExt cx="2022539" cy="1636647"/>
          </a:xfrm>
        </p:grpSpPr>
        <p:sp>
          <p:nvSpPr>
            <p:cNvPr id="49" name="Title 4">
              <a:extLst>
                <a:ext uri="{FF2B5EF4-FFF2-40B4-BE49-F238E27FC236}">
                  <a16:creationId xmlns:a16="http://schemas.microsoft.com/office/drawing/2014/main" id="{E47F9D84-7EE7-E7D7-085F-E681E8F1FDE3}"/>
                </a:ext>
              </a:extLst>
            </p:cNvPr>
            <p:cNvSpPr txBox="1">
              <a:spLocks/>
            </p:cNvSpPr>
            <p:nvPr/>
          </p:nvSpPr>
          <p:spPr>
            <a:xfrm>
              <a:off x="10406380" y="3392115"/>
              <a:ext cx="652743" cy="7227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n-B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 b="1">
                  <a:solidFill>
                    <a:schemeClr val="tx1">
                      <a:alpha val="25000"/>
                    </a:schemeClr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defRPr>
              </a:lvl1pPr>
            </a:lstStyle>
            <a:p>
              <a:r>
                <a:rPr lang="en-BR" sz="2400" dirty="0">
                  <a:solidFill>
                    <a:schemeClr val="tx1"/>
                  </a:solidFill>
                </a:rPr>
                <a:t>+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7E1FE8D-8A33-7177-6FB4-2C30D9F9782A}"/>
                </a:ext>
              </a:extLst>
            </p:cNvPr>
            <p:cNvGrpSpPr/>
            <p:nvPr/>
          </p:nvGrpSpPr>
          <p:grpSpPr>
            <a:xfrm>
              <a:off x="9036584" y="2884082"/>
              <a:ext cx="1501543" cy="1636647"/>
              <a:chOff x="8785879" y="2889443"/>
              <a:chExt cx="1501543" cy="1636647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1B523EF-49E3-62C3-0AAB-0F025E56667D}"/>
                  </a:ext>
                </a:extLst>
              </p:cNvPr>
              <p:cNvGrpSpPr/>
              <p:nvPr/>
            </p:nvGrpSpPr>
            <p:grpSpPr>
              <a:xfrm>
                <a:off x="8785879" y="2889443"/>
                <a:ext cx="1394694" cy="782323"/>
                <a:chOff x="8737528" y="2731660"/>
                <a:chExt cx="1394694" cy="782323"/>
              </a:xfrm>
            </p:grpSpPr>
            <p:sp>
              <p:nvSpPr>
                <p:cNvPr id="56" name="Title 4">
                  <a:extLst>
                    <a:ext uri="{FF2B5EF4-FFF2-40B4-BE49-F238E27FC236}">
                      <a16:creationId xmlns:a16="http://schemas.microsoft.com/office/drawing/2014/main" id="{F6C53CC8-4174-61B3-F7E4-BBB672AC8A3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737528" y="2731660"/>
                  <a:ext cx="1394694" cy="72274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defPPr>
                    <a:defRPr lang="en-BR"/>
                  </a:defPPr>
                  <a:lvl1pPr algn="ctr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b="1">
                      <a:solidFill>
                        <a:schemeClr val="tx1">
                          <a:alpha val="25000"/>
                        </a:schemeClr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Inter" panose="02000503000000020004" pitchFamily="2" charset="0"/>
                    </a:defRPr>
                  </a:lvl1pPr>
                </a:lstStyle>
                <a:p>
                  <a:r>
                    <a:rPr lang="en-BR" sz="2400" dirty="0">
                      <a:solidFill>
                        <a:schemeClr val="tx1"/>
                      </a:solidFill>
                    </a:rPr>
                    <a:t>FCF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4733D95E-070A-F821-E5CD-A75B88393CF3}"/>
                    </a:ext>
                  </a:extLst>
                </p:cNvPr>
                <p:cNvSpPr txBox="1"/>
                <p:nvPr/>
              </p:nvSpPr>
              <p:spPr>
                <a:xfrm>
                  <a:off x="9596449" y="3236984"/>
                  <a:ext cx="49885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BR" sz="1200" dirty="0"/>
                    <a:t>2023</a:t>
                  </a: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7725C13B-F7F8-81DD-9891-E183B4E15C89}"/>
                  </a:ext>
                </a:extLst>
              </p:cNvPr>
              <p:cNvGrpSpPr/>
              <p:nvPr/>
            </p:nvGrpSpPr>
            <p:grpSpPr>
              <a:xfrm>
                <a:off x="8808160" y="3767460"/>
                <a:ext cx="1479262" cy="758630"/>
                <a:chOff x="5460455" y="3841112"/>
                <a:chExt cx="1827178" cy="758630"/>
              </a:xfrm>
            </p:grpSpPr>
            <p:sp>
              <p:nvSpPr>
                <p:cNvPr id="54" name="Title 4">
                  <a:extLst>
                    <a:ext uri="{FF2B5EF4-FFF2-40B4-BE49-F238E27FC236}">
                      <a16:creationId xmlns:a16="http://schemas.microsoft.com/office/drawing/2014/main" id="{01EDABDC-359A-D584-5042-672D0EB64B2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460455" y="3876998"/>
                  <a:ext cx="1827178" cy="72274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defPPr>
                    <a:defRPr lang="en-BR"/>
                  </a:defPPr>
                  <a:lvl1pPr algn="ctr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b="1">
                      <a:solidFill>
                        <a:schemeClr val="tx1">
                          <a:alpha val="25000"/>
                        </a:schemeClr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Inter" panose="02000503000000020004" pitchFamily="2" charset="0"/>
                    </a:defRPr>
                  </a:lvl1pPr>
                </a:lstStyle>
                <a:p>
                  <a:r>
                    <a:rPr lang="en-BR" sz="1100" dirty="0">
                      <a:solidFill>
                        <a:schemeClr val="tx1"/>
                      </a:solidFill>
                    </a:rPr>
                    <a:t>(1 + WACC) </a:t>
                  </a:r>
                </a:p>
              </p:txBody>
            </p:sp>
            <p:sp>
              <p:nvSpPr>
                <p:cNvPr id="55" name="Title 4">
                  <a:extLst>
                    <a:ext uri="{FF2B5EF4-FFF2-40B4-BE49-F238E27FC236}">
                      <a16:creationId xmlns:a16="http://schemas.microsoft.com/office/drawing/2014/main" id="{59EEA7BD-3D94-3796-72FA-82BF275258F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751153" y="3841112"/>
                  <a:ext cx="536480" cy="44669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defPPr>
                    <a:defRPr lang="en-BR"/>
                  </a:defPPr>
                  <a:lvl1pPr algn="ctr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b="1">
                      <a:solidFill>
                        <a:schemeClr val="tx1">
                          <a:alpha val="25000"/>
                        </a:schemeClr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Inter" panose="02000503000000020004" pitchFamily="2" charset="0"/>
                    </a:defRPr>
                  </a:lvl1pPr>
                </a:lstStyle>
                <a:p>
                  <a:r>
                    <a:rPr lang="en-BR" sz="10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</p:grp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1B9665B-B7F5-FD85-88EC-2FB438061B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77277" y="3782109"/>
                <a:ext cx="1211897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5D73802-A82A-616A-E6B7-62D7B577948E}"/>
              </a:ext>
            </a:extLst>
          </p:cNvPr>
          <p:cNvGrpSpPr/>
          <p:nvPr/>
        </p:nvGrpSpPr>
        <p:grpSpPr>
          <a:xfrm>
            <a:off x="7992121" y="2828663"/>
            <a:ext cx="2022539" cy="1655528"/>
            <a:chOff x="9036584" y="2884082"/>
            <a:chExt cx="2022539" cy="1655528"/>
          </a:xfrm>
        </p:grpSpPr>
        <p:sp>
          <p:nvSpPr>
            <p:cNvPr id="59" name="Title 4">
              <a:extLst>
                <a:ext uri="{FF2B5EF4-FFF2-40B4-BE49-F238E27FC236}">
                  <a16:creationId xmlns:a16="http://schemas.microsoft.com/office/drawing/2014/main" id="{E73C50AC-6684-5715-922E-F3AD8B4482F7}"/>
                </a:ext>
              </a:extLst>
            </p:cNvPr>
            <p:cNvSpPr txBox="1">
              <a:spLocks/>
            </p:cNvSpPr>
            <p:nvPr/>
          </p:nvSpPr>
          <p:spPr>
            <a:xfrm>
              <a:off x="10406380" y="3392115"/>
              <a:ext cx="652743" cy="7227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n-B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 b="1">
                  <a:solidFill>
                    <a:schemeClr val="tx1">
                      <a:alpha val="25000"/>
                    </a:schemeClr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defRPr>
              </a:lvl1pPr>
            </a:lstStyle>
            <a:p>
              <a:r>
                <a:rPr lang="en-BR" sz="2400" dirty="0">
                  <a:solidFill>
                    <a:schemeClr val="tx1"/>
                  </a:solidFill>
                </a:rPr>
                <a:t>+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C9C8A27-A78C-BEB6-AD83-B82484DC01B5}"/>
                </a:ext>
              </a:extLst>
            </p:cNvPr>
            <p:cNvGrpSpPr/>
            <p:nvPr/>
          </p:nvGrpSpPr>
          <p:grpSpPr>
            <a:xfrm>
              <a:off x="9036584" y="2884082"/>
              <a:ext cx="1530358" cy="1655528"/>
              <a:chOff x="8785879" y="2889443"/>
              <a:chExt cx="1530358" cy="1655528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7A4FA70C-0C8E-A297-06B5-F20694E5B8AB}"/>
                  </a:ext>
                </a:extLst>
              </p:cNvPr>
              <p:cNvGrpSpPr/>
              <p:nvPr/>
            </p:nvGrpSpPr>
            <p:grpSpPr>
              <a:xfrm>
                <a:off x="8785879" y="2889443"/>
                <a:ext cx="1394694" cy="782323"/>
                <a:chOff x="8737528" y="2731660"/>
                <a:chExt cx="1394694" cy="782323"/>
              </a:xfrm>
            </p:grpSpPr>
            <p:sp>
              <p:nvSpPr>
                <p:cNvPr id="66" name="Title 4">
                  <a:extLst>
                    <a:ext uri="{FF2B5EF4-FFF2-40B4-BE49-F238E27FC236}">
                      <a16:creationId xmlns:a16="http://schemas.microsoft.com/office/drawing/2014/main" id="{6FA4A636-3163-EE6A-12FE-E7DDEF03CE1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737528" y="2731660"/>
                  <a:ext cx="1394694" cy="72274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defPPr>
                    <a:defRPr lang="en-BR"/>
                  </a:defPPr>
                  <a:lvl1pPr algn="ctr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b="1">
                      <a:solidFill>
                        <a:schemeClr val="tx1">
                          <a:alpha val="25000"/>
                        </a:schemeClr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Inter" panose="02000503000000020004" pitchFamily="2" charset="0"/>
                    </a:defRPr>
                  </a:lvl1pPr>
                </a:lstStyle>
                <a:p>
                  <a:r>
                    <a:rPr lang="en-BR" sz="2400" dirty="0">
                      <a:solidFill>
                        <a:schemeClr val="tx1"/>
                      </a:solidFill>
                    </a:rPr>
                    <a:t>FCF</a:t>
                  </a: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14255514-B39F-E3FE-80E7-1EEDA518AB95}"/>
                    </a:ext>
                  </a:extLst>
                </p:cNvPr>
                <p:cNvSpPr txBox="1"/>
                <p:nvPr/>
              </p:nvSpPr>
              <p:spPr>
                <a:xfrm>
                  <a:off x="9596449" y="3236984"/>
                  <a:ext cx="49885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BR" sz="1200" dirty="0"/>
                    <a:t>2024</a:t>
                  </a: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6DFB45F0-70F2-8885-384C-98AA65091701}"/>
                  </a:ext>
                </a:extLst>
              </p:cNvPr>
              <p:cNvGrpSpPr/>
              <p:nvPr/>
            </p:nvGrpSpPr>
            <p:grpSpPr>
              <a:xfrm>
                <a:off x="8836975" y="3767460"/>
                <a:ext cx="1479262" cy="777511"/>
                <a:chOff x="5496048" y="3841112"/>
                <a:chExt cx="1827178" cy="777511"/>
              </a:xfrm>
            </p:grpSpPr>
            <p:sp>
              <p:nvSpPr>
                <p:cNvPr id="64" name="Title 4">
                  <a:extLst>
                    <a:ext uri="{FF2B5EF4-FFF2-40B4-BE49-F238E27FC236}">
                      <a16:creationId xmlns:a16="http://schemas.microsoft.com/office/drawing/2014/main" id="{F34E7F34-F83B-3A20-1D5E-721B6F9F82D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496048" y="3895879"/>
                  <a:ext cx="1827178" cy="72274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defPPr>
                    <a:defRPr lang="en-BR"/>
                  </a:defPPr>
                  <a:lvl1pPr algn="ctr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b="1">
                      <a:solidFill>
                        <a:schemeClr val="tx1">
                          <a:alpha val="25000"/>
                        </a:schemeClr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Inter" panose="02000503000000020004" pitchFamily="2" charset="0"/>
                    </a:defRPr>
                  </a:lvl1pPr>
                </a:lstStyle>
                <a:p>
                  <a:r>
                    <a:rPr lang="en-BR" sz="1100" dirty="0">
                      <a:solidFill>
                        <a:schemeClr val="tx1"/>
                      </a:solidFill>
                    </a:rPr>
                    <a:t>(1 + WACC) </a:t>
                  </a:r>
                </a:p>
              </p:txBody>
            </p:sp>
            <p:sp>
              <p:nvSpPr>
                <p:cNvPr id="65" name="Title 4">
                  <a:extLst>
                    <a:ext uri="{FF2B5EF4-FFF2-40B4-BE49-F238E27FC236}">
                      <a16:creationId xmlns:a16="http://schemas.microsoft.com/office/drawing/2014/main" id="{B406D0F1-BB35-E22B-B699-2DFEB1C3430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751153" y="3841112"/>
                  <a:ext cx="536480" cy="44669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defPPr>
                    <a:defRPr lang="en-BR"/>
                  </a:defPPr>
                  <a:lvl1pPr algn="ctr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b="1">
                      <a:solidFill>
                        <a:schemeClr val="tx1">
                          <a:alpha val="25000"/>
                        </a:schemeClr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Inter" panose="02000503000000020004" pitchFamily="2" charset="0"/>
                    </a:defRPr>
                  </a:lvl1pPr>
                </a:lstStyle>
                <a:p>
                  <a:r>
                    <a:rPr lang="en-BR" sz="10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</p:grp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F1C272E-018E-65FC-F6E6-E8DADFF09B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77277" y="3782109"/>
                <a:ext cx="1211897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0FDF7D6-8689-03B6-2BBE-D9B18BDFE07F}"/>
              </a:ext>
            </a:extLst>
          </p:cNvPr>
          <p:cNvGrpSpPr/>
          <p:nvPr/>
        </p:nvGrpSpPr>
        <p:grpSpPr>
          <a:xfrm>
            <a:off x="9438469" y="2823725"/>
            <a:ext cx="2688875" cy="1678808"/>
            <a:chOff x="8319790" y="2889443"/>
            <a:chExt cx="2688875" cy="167880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423C1B4-ED37-DC72-08AD-31E838342FF9}"/>
                </a:ext>
              </a:extLst>
            </p:cNvPr>
            <p:cNvGrpSpPr/>
            <p:nvPr/>
          </p:nvGrpSpPr>
          <p:grpSpPr>
            <a:xfrm>
              <a:off x="8319790" y="2889443"/>
              <a:ext cx="2688875" cy="782323"/>
              <a:chOff x="8271439" y="2731660"/>
              <a:chExt cx="2688875" cy="782323"/>
            </a:xfrm>
          </p:grpSpPr>
          <p:sp>
            <p:nvSpPr>
              <p:cNvPr id="13" name="Title 4">
                <a:extLst>
                  <a:ext uri="{FF2B5EF4-FFF2-40B4-BE49-F238E27FC236}">
                    <a16:creationId xmlns:a16="http://schemas.microsoft.com/office/drawing/2014/main" id="{6C1858D1-A0A7-9EB2-2157-612B9B1B5C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71439" y="2731660"/>
                <a:ext cx="1394694" cy="72274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defPPr>
                  <a:defRPr lang="en-BR"/>
                </a:defPPr>
                <a:lvl1pPr algn="ctr">
                  <a:lnSpc>
                    <a:spcPct val="90000"/>
                  </a:lnSpc>
                  <a:spcBef>
                    <a:spcPct val="0"/>
                  </a:spcBef>
                  <a:buNone/>
                  <a:defRPr sz="3600" b="1">
                    <a:solidFill>
                      <a:schemeClr val="tx1">
                        <a:alpha val="25000"/>
                      </a:schemeClr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lvl1pPr>
              </a:lstStyle>
              <a:p>
                <a:r>
                  <a:rPr lang="en-BR" sz="2400" dirty="0">
                    <a:solidFill>
                      <a:schemeClr val="tx1"/>
                    </a:solidFill>
                  </a:rPr>
                  <a:t>FCF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A915B7-5FE7-4FBE-14CC-4E79B42D7F89}"/>
                  </a:ext>
                </a:extLst>
              </p:cNvPr>
              <p:cNvSpPr txBox="1"/>
              <p:nvPr/>
            </p:nvSpPr>
            <p:spPr>
              <a:xfrm>
                <a:off x="9130360" y="3236984"/>
                <a:ext cx="4988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BR" sz="1200" dirty="0"/>
                  <a:t>2024</a:t>
                </a:r>
              </a:p>
            </p:txBody>
          </p:sp>
          <p:sp>
            <p:nvSpPr>
              <p:cNvPr id="16" name="Title 4">
                <a:extLst>
                  <a:ext uri="{FF2B5EF4-FFF2-40B4-BE49-F238E27FC236}">
                    <a16:creationId xmlns:a16="http://schemas.microsoft.com/office/drawing/2014/main" id="{695E743A-6F1D-AF6A-9A68-78D5984A23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07081" y="2746309"/>
                <a:ext cx="1553233" cy="72274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defPPr>
                  <a:defRPr lang="en-BR"/>
                </a:defPPr>
                <a:lvl1pPr algn="ctr">
                  <a:lnSpc>
                    <a:spcPct val="90000"/>
                  </a:lnSpc>
                  <a:spcBef>
                    <a:spcPct val="0"/>
                  </a:spcBef>
                  <a:buNone/>
                  <a:defRPr sz="3600" b="1">
                    <a:solidFill>
                      <a:schemeClr val="tx1">
                        <a:alpha val="25000"/>
                      </a:schemeClr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lvl1pPr>
              </a:lstStyle>
              <a:p>
                <a:r>
                  <a:rPr lang="en-BR" sz="2400" dirty="0">
                    <a:solidFill>
                      <a:schemeClr val="tx1"/>
                    </a:solidFill>
                  </a:rPr>
                  <a:t>x   (1 +G)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48F1B58-4E42-86DC-59A0-B115DCBCF6C3}"/>
                </a:ext>
              </a:extLst>
            </p:cNvPr>
            <p:cNvGrpSpPr/>
            <p:nvPr/>
          </p:nvGrpSpPr>
          <p:grpSpPr>
            <a:xfrm>
              <a:off x="8731686" y="3813380"/>
              <a:ext cx="2119961" cy="754871"/>
              <a:chOff x="5365994" y="3887032"/>
              <a:chExt cx="2618566" cy="754871"/>
            </a:xfrm>
          </p:grpSpPr>
          <p:sp>
            <p:nvSpPr>
              <p:cNvPr id="11" name="Title 4">
                <a:extLst>
                  <a:ext uri="{FF2B5EF4-FFF2-40B4-BE49-F238E27FC236}">
                    <a16:creationId xmlns:a16="http://schemas.microsoft.com/office/drawing/2014/main" id="{B6C2BF40-D685-735B-FB27-B8F7501601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65994" y="3919159"/>
                <a:ext cx="2478077" cy="72274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defPPr>
                  <a:defRPr lang="en-BR"/>
                </a:defPPr>
                <a:lvl1pPr algn="ctr">
                  <a:lnSpc>
                    <a:spcPct val="90000"/>
                  </a:lnSpc>
                  <a:spcBef>
                    <a:spcPct val="0"/>
                  </a:spcBef>
                  <a:buNone/>
                  <a:defRPr sz="3600" b="1">
                    <a:solidFill>
                      <a:schemeClr val="tx1">
                        <a:alpha val="25000"/>
                      </a:schemeClr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lvl1pPr>
              </a:lstStyle>
              <a:p>
                <a:r>
                  <a:rPr lang="en-BR" sz="1100" dirty="0">
                    <a:solidFill>
                      <a:schemeClr val="tx1"/>
                    </a:solidFill>
                  </a:rPr>
                  <a:t>(WACC-G) * (1 + WACC) </a:t>
                </a:r>
              </a:p>
            </p:txBody>
          </p:sp>
          <p:sp>
            <p:nvSpPr>
              <p:cNvPr id="12" name="Title 4">
                <a:extLst>
                  <a:ext uri="{FF2B5EF4-FFF2-40B4-BE49-F238E27FC236}">
                    <a16:creationId xmlns:a16="http://schemas.microsoft.com/office/drawing/2014/main" id="{9CAA892F-9B91-C12F-401F-9BA8EE5B33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48080" y="3887032"/>
                <a:ext cx="536480" cy="44669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defPPr>
                  <a:defRPr lang="en-BR"/>
                </a:defPPr>
                <a:lvl1pPr algn="ctr">
                  <a:lnSpc>
                    <a:spcPct val="90000"/>
                  </a:lnSpc>
                  <a:spcBef>
                    <a:spcPct val="0"/>
                  </a:spcBef>
                  <a:buNone/>
                  <a:defRPr sz="3600" b="1">
                    <a:solidFill>
                      <a:schemeClr val="tx1">
                        <a:alpha val="25000"/>
                      </a:schemeClr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lvl1pPr>
              </a:lstStyle>
              <a:p>
                <a:r>
                  <a:rPr lang="en-BR" sz="1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7FB5157-58BF-CB3E-2F21-BFCC0A997AB5}"/>
                </a:ext>
              </a:extLst>
            </p:cNvPr>
            <p:cNvCxnSpPr>
              <a:cxnSpLocks/>
            </p:cNvCxnSpPr>
            <p:nvPr/>
          </p:nvCxnSpPr>
          <p:spPr>
            <a:xfrm>
              <a:off x="8794149" y="3791820"/>
              <a:ext cx="2057499" cy="4938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B4BBEF8-1A16-4F6C-3248-2DDABE22A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1522">
            <a:off x="5436618" y="2413487"/>
            <a:ext cx="528468" cy="645143"/>
          </a:xfrm>
          <a:prstGeom prst="rect">
            <a:avLst/>
          </a:prstGeom>
        </p:spPr>
      </p:pic>
      <p:pic>
        <p:nvPicPr>
          <p:cNvPr id="22" name="Picture 21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52CA1A05-55F3-7AEF-3E3D-2F395784D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1522">
            <a:off x="7447602" y="2408723"/>
            <a:ext cx="528468" cy="645143"/>
          </a:xfrm>
          <a:prstGeom prst="rect">
            <a:avLst/>
          </a:prstGeom>
        </p:spPr>
      </p:pic>
      <p:pic>
        <p:nvPicPr>
          <p:cNvPr id="23" name="Picture 22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C4252207-C92D-A117-93C3-03A1E4BAD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1522">
            <a:off x="9258245" y="2423517"/>
            <a:ext cx="528468" cy="64514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9222FD7-9E5E-4DC3-3DE5-E492DBA3EEFA}"/>
              </a:ext>
            </a:extLst>
          </p:cNvPr>
          <p:cNvSpPr txBox="1"/>
          <p:nvPr/>
        </p:nvSpPr>
        <p:spPr>
          <a:xfrm>
            <a:off x="4810593" y="2060265"/>
            <a:ext cx="1673641" cy="3693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BR"/>
            </a:defPPr>
            <a:lvl1pPr algn="ctr">
              <a:defRPr b="1">
                <a:solidFill>
                  <a:srgbClr val="05B050">
                    <a:alpha val="25000"/>
                  </a:srgbClr>
                </a:solidFill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rgbClr val="05B050"/>
                </a:solidFill>
              </a:rPr>
              <a:t>crescimento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21E3E7-39C8-543B-DF47-A45DB1B5FEF4}"/>
              </a:ext>
            </a:extLst>
          </p:cNvPr>
          <p:cNvSpPr txBox="1"/>
          <p:nvPr/>
        </p:nvSpPr>
        <p:spPr>
          <a:xfrm>
            <a:off x="6766269" y="2046101"/>
            <a:ext cx="1673641" cy="3693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BR"/>
            </a:defPPr>
            <a:lvl1pPr algn="ctr">
              <a:defRPr b="1">
                <a:solidFill>
                  <a:srgbClr val="05B050">
                    <a:alpha val="25000"/>
                  </a:srgbClr>
                </a:solidFill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rgbClr val="05B050"/>
                </a:solidFill>
              </a:rPr>
              <a:t>crescimento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533BF7-7493-EE0A-DD33-A494592AD9D5}"/>
              </a:ext>
            </a:extLst>
          </p:cNvPr>
          <p:cNvSpPr txBox="1"/>
          <p:nvPr/>
        </p:nvSpPr>
        <p:spPr>
          <a:xfrm>
            <a:off x="8721945" y="2031937"/>
            <a:ext cx="1673641" cy="3693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BR"/>
            </a:defPPr>
            <a:lvl1pPr algn="ctr">
              <a:defRPr b="1">
                <a:solidFill>
                  <a:srgbClr val="05B050">
                    <a:alpha val="25000"/>
                  </a:srgbClr>
                </a:solidFill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rgbClr val="05B050"/>
                </a:solidFill>
              </a:rPr>
              <a:t>crescimento</a:t>
            </a:r>
          </a:p>
        </p:txBody>
      </p: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142FB941-1418-4264-BD6E-8E8E19E0B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32894" flipH="1">
            <a:off x="10989413" y="2488516"/>
            <a:ext cx="1449158" cy="579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A939D15-B7BB-B1DF-E777-B36ECD748712}"/>
              </a:ext>
            </a:extLst>
          </p:cNvPr>
          <p:cNvSpPr txBox="1"/>
          <p:nvPr/>
        </p:nvSpPr>
        <p:spPr>
          <a:xfrm>
            <a:off x="10362588" y="1557075"/>
            <a:ext cx="1673641" cy="3693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BR"/>
            </a:defPPr>
            <a:lvl1pPr algn="ctr">
              <a:defRPr b="1">
                <a:solidFill>
                  <a:srgbClr val="05B050">
                    <a:alpha val="25000"/>
                  </a:srgbClr>
                </a:solidFill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r>
              <a:rPr lang="en-BR" dirty="0">
                <a:solidFill>
                  <a:srgbClr val="05B050"/>
                </a:solidFill>
              </a:rPr>
              <a:t>crescimento</a:t>
            </a:r>
          </a:p>
        </p:txBody>
      </p:sp>
    </p:spTree>
    <p:extLst>
      <p:ext uri="{BB962C8B-B14F-4D97-AF65-F5344CB8AC3E}">
        <p14:creationId xmlns:p14="http://schemas.microsoft.com/office/powerpoint/2010/main" val="107779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E8D9-3942-ECD6-9112-6C93E1DCF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 anchor="ctr"/>
          <a:lstStyle/>
          <a:p>
            <a:r>
              <a:rPr lang="en-BR" b="1" dirty="0">
                <a:solidFill>
                  <a:srgbClr val="00B050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 Métodos</a:t>
            </a:r>
            <a:br>
              <a:rPr lang="en-BR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</a:br>
            <a:r>
              <a:rPr lang="en-BR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de calcular o valuation</a:t>
            </a:r>
          </a:p>
        </p:txBody>
      </p:sp>
    </p:spTree>
    <p:extLst>
      <p:ext uri="{BB962C8B-B14F-4D97-AF65-F5344CB8AC3E}">
        <p14:creationId xmlns:p14="http://schemas.microsoft.com/office/powerpoint/2010/main" val="42626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DD600A1-800E-18C3-EDD3-B0292989B0E7}"/>
              </a:ext>
            </a:extLst>
          </p:cNvPr>
          <p:cNvSpPr txBox="1">
            <a:spLocks/>
          </p:cNvSpPr>
          <p:nvPr/>
        </p:nvSpPr>
        <p:spPr>
          <a:xfrm>
            <a:off x="0" y="3733799"/>
            <a:ext cx="12192000" cy="1338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BR" b="1" dirty="0">
                <a:solidFill>
                  <a:srgbClr val="00B050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	3.</a:t>
            </a:r>
            <a:r>
              <a:rPr lang="en-BR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DFC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8E8D9-3942-ECD6-9112-6C93E1DCF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85257"/>
            <a:ext cx="12192000" cy="1338943"/>
          </a:xfrm>
        </p:spPr>
        <p:txBody>
          <a:bodyPr anchor="ctr"/>
          <a:lstStyle/>
          <a:p>
            <a:pPr algn="l"/>
            <a:r>
              <a:rPr lang="en-BR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	</a:t>
            </a:r>
            <a:r>
              <a:rPr lang="en-BR" b="1" dirty="0">
                <a:solidFill>
                  <a:srgbClr val="00B050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1.</a:t>
            </a:r>
            <a:r>
              <a:rPr lang="en-BR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Balanço Patrimonial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510909-7B72-A49B-957C-B329319E86FE}"/>
              </a:ext>
            </a:extLst>
          </p:cNvPr>
          <p:cNvSpPr txBox="1">
            <a:spLocks/>
          </p:cNvSpPr>
          <p:nvPr/>
        </p:nvSpPr>
        <p:spPr>
          <a:xfrm>
            <a:off x="0" y="2759528"/>
            <a:ext cx="12192000" cy="1338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BR" b="1" dirty="0">
                <a:solidFill>
                  <a:srgbClr val="00B050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	2. </a:t>
            </a:r>
            <a:r>
              <a:rPr lang="en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DRE</a:t>
            </a:r>
            <a:endParaRPr lang="en-BR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22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E8D9-3942-ECD6-9112-6C93E1DCF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 anchor="ctr"/>
          <a:lstStyle/>
          <a:p>
            <a:r>
              <a:rPr lang="en-BR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Calcular quanto vale a empresa levando em conta…</a:t>
            </a:r>
          </a:p>
        </p:txBody>
      </p:sp>
    </p:spTree>
    <p:extLst>
      <p:ext uri="{BB962C8B-B14F-4D97-AF65-F5344CB8AC3E}">
        <p14:creationId xmlns:p14="http://schemas.microsoft.com/office/powerpoint/2010/main" val="84015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E8D9-3942-ECD6-9112-6C93E1DCF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 anchor="ctr"/>
          <a:lstStyle/>
          <a:p>
            <a:r>
              <a:rPr lang="en-BR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Só o dinheiro dos acionistas</a:t>
            </a:r>
            <a:br>
              <a:rPr lang="en-BR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</a:br>
            <a:r>
              <a:rPr lang="en-BR" sz="4000" dirty="0">
                <a:solidFill>
                  <a:srgbClr val="05B050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(Free Cash Flow to Equity)</a:t>
            </a:r>
            <a:endParaRPr lang="en-BR" dirty="0">
              <a:solidFill>
                <a:srgbClr val="05B050"/>
              </a:solidFill>
              <a:latin typeface="Inter Light" panose="02000403000000020004" pitchFamily="2" charset="0"/>
              <a:ea typeface="Inter Light" panose="02000403000000020004" pitchFamily="2" charset="0"/>
              <a:cs typeface="Inter Light" panose="02000403000000020004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47BCA14-0901-C23C-7E2B-C77418E03235}"/>
              </a:ext>
            </a:extLst>
          </p:cNvPr>
          <p:cNvSpPr txBox="1">
            <a:spLocks/>
          </p:cNvSpPr>
          <p:nvPr/>
        </p:nvSpPr>
        <p:spPr>
          <a:xfrm>
            <a:off x="0" y="935512"/>
            <a:ext cx="12192000" cy="1338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R" b="1" dirty="0">
                <a:solidFill>
                  <a:srgbClr val="00B050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1.</a:t>
            </a:r>
            <a:endParaRPr lang="en-BR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38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A8BD3B9C-A493-AC8C-0802-227D8B8B3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223" y="1058314"/>
            <a:ext cx="477367" cy="4603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FAEC5405-932A-9E72-2004-7BBB7BA0E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912" y="1593504"/>
            <a:ext cx="477367" cy="4603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3ABCA889-8D05-9885-49FB-24DAD7C9E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906" y="1285403"/>
            <a:ext cx="477367" cy="4603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41C1180-E37F-F8EB-2566-046A9B124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774" y="1516253"/>
            <a:ext cx="477367" cy="4603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9DB90FFC-4C7F-BD0F-DA1E-0F9C9E999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462" y="1389688"/>
            <a:ext cx="477367" cy="4603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679F48B0-B042-5A72-1FFF-3A2F8023E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921" y="1206784"/>
            <a:ext cx="477367" cy="4603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5088E570-8810-1C37-AD33-E0D59463F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233" y="825085"/>
            <a:ext cx="477367" cy="4603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1C92CFF1-5425-2153-0D38-D2F9AEDC3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851" y="682584"/>
            <a:ext cx="477367" cy="4603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402B1D81-9323-4C5C-D870-787E348E5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018" y="1628877"/>
            <a:ext cx="477367" cy="4603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6CF39D6-90F6-C0B7-39FE-6EA253EEB988}"/>
              </a:ext>
            </a:extLst>
          </p:cNvPr>
          <p:cNvSpPr txBox="1"/>
          <p:nvPr/>
        </p:nvSpPr>
        <p:spPr>
          <a:xfrm>
            <a:off x="4359565" y="153989"/>
            <a:ext cx="308494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BR" sz="2800" b="1" dirty="0"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rPr>
              <a:t>Lucro Líquido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913173-53FB-5592-1CAE-6FDDE98E18E5}"/>
              </a:ext>
            </a:extLst>
          </p:cNvPr>
          <p:cNvSpPr txBox="1"/>
          <p:nvPr/>
        </p:nvSpPr>
        <p:spPr>
          <a:xfrm>
            <a:off x="1350320" y="1921155"/>
            <a:ext cx="227335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BR" sz="2800" b="1" dirty="0"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rPr>
              <a:t>- CAPEX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6159AA-1ECD-8C54-1EFB-12778E2DE1F3}"/>
              </a:ext>
            </a:extLst>
          </p:cNvPr>
          <p:cNvSpPr txBox="1"/>
          <p:nvPr/>
        </p:nvSpPr>
        <p:spPr>
          <a:xfrm>
            <a:off x="8649476" y="1619847"/>
            <a:ext cx="2586980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BR" sz="2400" b="1" dirty="0"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rPr>
              <a:t>- Variação do Capital de Giro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186859-B60C-FF95-3BC6-4263F1344079}"/>
              </a:ext>
            </a:extLst>
          </p:cNvPr>
          <p:cNvSpPr txBox="1"/>
          <p:nvPr/>
        </p:nvSpPr>
        <p:spPr>
          <a:xfrm>
            <a:off x="4688544" y="4818527"/>
            <a:ext cx="2273357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BR" sz="5400" b="1" dirty="0"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rPr>
              <a:t>FCFE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6F0CBA-3674-A712-FC60-1353D3404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629292">
            <a:off x="5714768" y="4411502"/>
            <a:ext cx="207988" cy="40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4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347 C 0.00924 0.01435 0.01875 0.02523 0.0332 0.03172 C 0.04752 0.03797 0.06666 0.04144 0.0862 0.04097 C 0.1056 0.04051 0.12773 0.03472 0.14987 0.02894 " pathEditMode="relative" ptsTypes="AAAA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0.00232 C -0.01693 0.02246 -0.03164 0.04283 -0.04922 0.0507 C -0.0668 0.0588 -0.0905 0.05186 -0.10755 0.04954 C -0.12461 0.047 -0.13802 0.04144 -0.15143 0.03588 " pathEditMode="relative" ptsTypes="AAAA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00417 L -0.00182 0.38148 " pathEditMode="relative" ptsTypes="AA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092 C 0.00078 0.1743 -0.00248 0.34791 0.0026 0.3956 " pathEditMode="relative" ptsTypes="AA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-0.00625 C 0.00273 0.12477 0.00742 0.25602 0.01328 0.32107 " pathEditMode="relative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347 C -0.01562 0.11574 -0.03151 0.23519 -0.02109 0.31181 " pathEditMode="relative" ptsTypes="AA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0903 L -0.02279 0.28773 " pathEditMode="relative" ptsTypes="AA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023 C 0.0026 0.14005 0.00312 0.28056 0.0013 0.34468 " pathEditMode="relative" ptsTypes="AA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 0.00532 C 0.00326 0.1294 -0.00026 0.2537 -2.91667E-6 0.31366 " pathEditMode="relative" ptsTypes="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E8D9-3942-ECD6-9112-6C93E1DCF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 anchor="ctr"/>
          <a:lstStyle/>
          <a:p>
            <a:r>
              <a:rPr lang="en-BR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O Dinheiro dos</a:t>
            </a:r>
            <a:br>
              <a:rPr lang="en-BR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</a:br>
            <a:r>
              <a:rPr lang="en-BR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Acionistas e Credores</a:t>
            </a:r>
            <a:br>
              <a:rPr lang="en-BR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</a:br>
            <a:r>
              <a:rPr lang="en-BR" sz="4000" dirty="0">
                <a:solidFill>
                  <a:srgbClr val="05B050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(Free Cash Flow to the Firm)</a:t>
            </a:r>
            <a:endParaRPr lang="en-BR" dirty="0">
              <a:solidFill>
                <a:srgbClr val="05B050"/>
              </a:solidFill>
              <a:latin typeface="Inter Light" panose="02000403000000020004" pitchFamily="2" charset="0"/>
              <a:ea typeface="Inter Light" panose="02000403000000020004" pitchFamily="2" charset="0"/>
              <a:cs typeface="Inter Light" panose="02000403000000020004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DAE106B-F6C7-D0EA-B944-89C0E63BA7A4}"/>
              </a:ext>
            </a:extLst>
          </p:cNvPr>
          <p:cNvSpPr txBox="1">
            <a:spLocks/>
          </p:cNvSpPr>
          <p:nvPr/>
        </p:nvSpPr>
        <p:spPr>
          <a:xfrm>
            <a:off x="0" y="935512"/>
            <a:ext cx="12192000" cy="1338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R" b="1" dirty="0">
                <a:solidFill>
                  <a:srgbClr val="00B050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2.</a:t>
            </a:r>
            <a:endParaRPr lang="en-BR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4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e 5">
            <a:extLst>
              <a:ext uri="{FF2B5EF4-FFF2-40B4-BE49-F238E27FC236}">
                <a16:creationId xmlns:a16="http://schemas.microsoft.com/office/drawing/2014/main" id="{84072040-CDD1-187B-2F4F-143F315D4529}"/>
              </a:ext>
            </a:extLst>
          </p:cNvPr>
          <p:cNvSpPr/>
          <p:nvPr/>
        </p:nvSpPr>
        <p:spPr>
          <a:xfrm>
            <a:off x="4299527" y="1967345"/>
            <a:ext cx="3592945" cy="3445164"/>
          </a:xfrm>
          <a:prstGeom prst="pie">
            <a:avLst/>
          </a:prstGeom>
          <a:solidFill>
            <a:srgbClr val="05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D1DA27-8DD6-A832-875A-B20394DB4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393869" y="1235363"/>
            <a:ext cx="2147455" cy="2521527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CE81BED-579C-C07D-967E-70992266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48383" flipH="1">
            <a:off x="7908567" y="1628611"/>
            <a:ext cx="633240" cy="8116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C59EEA-872B-07D4-8B85-3164E17F38D1}"/>
              </a:ext>
            </a:extLst>
          </p:cNvPr>
          <p:cNvSpPr txBox="1"/>
          <p:nvPr/>
        </p:nvSpPr>
        <p:spPr>
          <a:xfrm>
            <a:off x="8136439" y="2265292"/>
            <a:ext cx="2273357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BR" sz="2400" b="1" dirty="0"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rPr>
              <a:t>Dívida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4F2B678B-8EE9-4FE7-10C1-26B3758B8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76602" flipH="1">
            <a:off x="3147018" y="3676383"/>
            <a:ext cx="633240" cy="8116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C817D5-1F89-FFC4-C9D5-09DED841E2B1}"/>
              </a:ext>
            </a:extLst>
          </p:cNvPr>
          <p:cNvSpPr txBox="1"/>
          <p:nvPr/>
        </p:nvSpPr>
        <p:spPr>
          <a:xfrm>
            <a:off x="1929981" y="3198211"/>
            <a:ext cx="2273357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BR" sz="2400" b="1" dirty="0"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rPr>
              <a:t>Equity</a:t>
            </a:r>
          </a:p>
        </p:txBody>
      </p:sp>
    </p:spTree>
    <p:extLst>
      <p:ext uri="{BB962C8B-B14F-4D97-AF65-F5344CB8AC3E}">
        <p14:creationId xmlns:p14="http://schemas.microsoft.com/office/powerpoint/2010/main" val="57555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A8BD3B9C-A493-AC8C-0802-227D8B8B3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223" y="1058314"/>
            <a:ext cx="477367" cy="4603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FAEC5405-932A-9E72-2004-7BBB7BA0E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912" y="1593504"/>
            <a:ext cx="477367" cy="4603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3ABCA889-8D05-9885-49FB-24DAD7C9E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276117"/>
            <a:ext cx="477367" cy="4603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41C1180-E37F-F8EB-2566-046A9B124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774" y="1516253"/>
            <a:ext cx="477367" cy="4603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9DB90FFC-4C7F-BD0F-DA1E-0F9C9E999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462" y="1389688"/>
            <a:ext cx="477367" cy="4603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679F48B0-B042-5A72-1FFF-3A2F8023E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921" y="1206784"/>
            <a:ext cx="477367" cy="4603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5088E570-8810-1C37-AD33-E0D59463F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233" y="825085"/>
            <a:ext cx="477367" cy="4603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1C92CFF1-5425-2153-0D38-D2F9AEDC3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851" y="682584"/>
            <a:ext cx="477367" cy="4603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402B1D81-9323-4C5C-D870-787E348E5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018" y="1628877"/>
            <a:ext cx="477367" cy="4603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6CF39D6-90F6-C0B7-39FE-6EA253EEB988}"/>
              </a:ext>
            </a:extLst>
          </p:cNvPr>
          <p:cNvSpPr txBox="1"/>
          <p:nvPr/>
        </p:nvSpPr>
        <p:spPr>
          <a:xfrm>
            <a:off x="4806921" y="153989"/>
            <a:ext cx="227335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BR" sz="2800" b="1" dirty="0"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rPr>
              <a:t>EBIT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913173-53FB-5592-1CAE-6FDDE98E18E5}"/>
              </a:ext>
            </a:extLst>
          </p:cNvPr>
          <p:cNvSpPr txBox="1"/>
          <p:nvPr/>
        </p:nvSpPr>
        <p:spPr>
          <a:xfrm>
            <a:off x="1350320" y="1921155"/>
            <a:ext cx="227335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BR" sz="2800" b="1" dirty="0"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rPr>
              <a:t>- CAPEX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6159AA-1ECD-8C54-1EFB-12778E2DE1F3}"/>
              </a:ext>
            </a:extLst>
          </p:cNvPr>
          <p:cNvSpPr txBox="1"/>
          <p:nvPr/>
        </p:nvSpPr>
        <p:spPr>
          <a:xfrm>
            <a:off x="8649476" y="1619847"/>
            <a:ext cx="2586980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BR" sz="2400" b="1" dirty="0"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rPr>
              <a:t>- Variação do Capital de Giro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22E50E-D5DC-743C-BECC-E1CF62874B6D}"/>
              </a:ext>
            </a:extLst>
          </p:cNvPr>
          <p:cNvSpPr txBox="1"/>
          <p:nvPr/>
        </p:nvSpPr>
        <p:spPr>
          <a:xfrm>
            <a:off x="8303487" y="594252"/>
            <a:ext cx="258698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BR" sz="2400" b="1" dirty="0"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rPr>
              <a:t>- IR + CSLL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186859-B60C-FF95-3BC6-4263F1344079}"/>
              </a:ext>
            </a:extLst>
          </p:cNvPr>
          <p:cNvSpPr txBox="1"/>
          <p:nvPr/>
        </p:nvSpPr>
        <p:spPr>
          <a:xfrm>
            <a:off x="4688544" y="4818527"/>
            <a:ext cx="2273357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BR" sz="5400" b="1" dirty="0">
                <a:latin typeface="Gloria Hallelujah" panose="02000000000000000000" pitchFamily="2" charset="0"/>
                <a:ea typeface="Inter" panose="02000503000000020004" pitchFamily="2" charset="0"/>
                <a:cs typeface="Inter" panose="02000503000000020004" pitchFamily="2" charset="0"/>
              </a:rPr>
              <a:t>FCFF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6F0CBA-3674-A712-FC60-1353D3404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629292">
            <a:off x="5714768" y="4411502"/>
            <a:ext cx="207988" cy="40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347 C 0.00924 0.01435 0.01875 0.02523 0.0332 0.03172 C 0.04752 0.03797 0.06666 0.04144 0.0862 0.04097 C 0.1056 0.04051 0.12773 0.03472 0.14987 0.02894 " pathEditMode="relative" ptsTypes="AAAA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0.00232 C -0.01693 0.02246 -0.03164 0.04283 -0.04922 0.0507 C -0.0668 0.0588 -0.0905 0.05186 -0.10755 0.04954 C -0.12461 0.047 -0.13802 0.04144 -0.15143 0.03588 " pathEditMode="relative" ptsTypes="AAAA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0.00648 C 0.03073 0.00277 0.0586 -0.0007 0.08464 -0.01644 C 0.11055 -0.03241 0.14206 -0.08056 0.15886 -0.08912 " pathEditMode="relative" ptsTypes="A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00417 L -0.00182 0.38148 " pathEditMode="relative" ptsTypes="AA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092 C 0.00078 0.1743 -0.00248 0.34791 0.0026 0.3956 " pathEditMode="relative" ptsTypes="AA">
                                      <p:cBhvr>
                                        <p:cTn id="6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-0.00625 C 0.00273 0.12477 0.00742 0.25602 0.01328 0.32107 " pathEditMode="relative" ptsTypes="AA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347 C -0.01562 0.11574 -0.03151 0.23519 -0.02109 0.31181 " pathEditMode="relative" ptsTypes="AA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0903 L -0.02279 0.28773 " pathEditMode="relative" ptsTypes="AA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 0.00532 C 0.00326 0.1294 -0.00026 0.2537 -2.91667E-6 0.31366 " pathEditMode="relative" ptsTypes="AA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DD600A1-800E-18C3-EDD3-B0292989B0E7}"/>
              </a:ext>
            </a:extLst>
          </p:cNvPr>
          <p:cNvSpPr txBox="1">
            <a:spLocks/>
          </p:cNvSpPr>
          <p:nvPr/>
        </p:nvSpPr>
        <p:spPr>
          <a:xfrm>
            <a:off x="0" y="4324924"/>
            <a:ext cx="12192000" cy="1338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BR" b="1" dirty="0">
                <a:solidFill>
                  <a:srgbClr val="00B050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	3.</a:t>
            </a:r>
            <a:r>
              <a:rPr lang="en-BR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Calcular o Growth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8E8D9-3942-ECD6-9112-6C93E1DCF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76382"/>
            <a:ext cx="12192000" cy="1338943"/>
          </a:xfrm>
        </p:spPr>
        <p:txBody>
          <a:bodyPr anchor="ctr"/>
          <a:lstStyle/>
          <a:p>
            <a:pPr algn="l"/>
            <a:r>
              <a:rPr lang="en-BR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	</a:t>
            </a:r>
            <a:r>
              <a:rPr lang="en-BR" b="1" dirty="0">
                <a:solidFill>
                  <a:srgbClr val="00B050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1.</a:t>
            </a:r>
            <a:r>
              <a:rPr lang="en-BR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 Projetar o FCFF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510909-7B72-A49B-957C-B329319E86FE}"/>
              </a:ext>
            </a:extLst>
          </p:cNvPr>
          <p:cNvSpPr txBox="1">
            <a:spLocks/>
          </p:cNvSpPr>
          <p:nvPr/>
        </p:nvSpPr>
        <p:spPr>
          <a:xfrm>
            <a:off x="0" y="3350653"/>
            <a:ext cx="12192000" cy="1338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BR" b="1" dirty="0">
                <a:solidFill>
                  <a:srgbClr val="00B050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	2. </a:t>
            </a:r>
            <a:r>
              <a:rPr lang="en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Calcular o WACC</a:t>
            </a:r>
            <a:endParaRPr lang="en-BR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C833CA31-F75F-B19C-8709-66EF7E1099DA}"/>
              </a:ext>
            </a:extLst>
          </p:cNvPr>
          <p:cNvSpPr txBox="1">
            <a:spLocks/>
          </p:cNvSpPr>
          <p:nvPr/>
        </p:nvSpPr>
        <p:spPr>
          <a:xfrm>
            <a:off x="3722332" y="213913"/>
            <a:ext cx="4387273" cy="985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R" sz="3200" b="1" dirty="0">
                <a:solidFill>
                  <a:srgbClr val="05B050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Etapas do Valuation</a:t>
            </a:r>
          </a:p>
        </p:txBody>
      </p:sp>
    </p:spTree>
    <p:extLst>
      <p:ext uri="{BB962C8B-B14F-4D97-AF65-F5344CB8AC3E}">
        <p14:creationId xmlns:p14="http://schemas.microsoft.com/office/powerpoint/2010/main" val="117829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DD600A1-800E-18C3-EDD3-B0292989B0E7}"/>
              </a:ext>
            </a:extLst>
          </p:cNvPr>
          <p:cNvSpPr txBox="1">
            <a:spLocks/>
          </p:cNvSpPr>
          <p:nvPr/>
        </p:nvSpPr>
        <p:spPr>
          <a:xfrm>
            <a:off x="0" y="3733799"/>
            <a:ext cx="12192000" cy="1338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BR" b="1" dirty="0">
                <a:solidFill>
                  <a:srgbClr val="00B050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	</a:t>
            </a:r>
            <a:r>
              <a:rPr lang="en-BR" b="1" dirty="0">
                <a:solidFill>
                  <a:schemeClr val="bg1">
                    <a:lumMod val="8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3. DFC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8E8D9-3942-ECD6-9112-6C93E1DCF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85257"/>
            <a:ext cx="12192000" cy="1338943"/>
          </a:xfrm>
        </p:spPr>
        <p:txBody>
          <a:bodyPr anchor="ctr"/>
          <a:lstStyle/>
          <a:p>
            <a:pPr algn="l"/>
            <a:r>
              <a:rPr lang="en-BR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	</a:t>
            </a:r>
            <a:r>
              <a:rPr lang="en-BR" b="1" dirty="0">
                <a:solidFill>
                  <a:srgbClr val="00B050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1.</a:t>
            </a:r>
            <a:r>
              <a:rPr lang="en-BR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Balanço Patrimonial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510909-7B72-A49B-957C-B329319E86FE}"/>
              </a:ext>
            </a:extLst>
          </p:cNvPr>
          <p:cNvSpPr txBox="1">
            <a:spLocks/>
          </p:cNvSpPr>
          <p:nvPr/>
        </p:nvSpPr>
        <p:spPr>
          <a:xfrm>
            <a:off x="0" y="2759528"/>
            <a:ext cx="12192000" cy="1338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BR" b="1" dirty="0">
                <a:solidFill>
                  <a:srgbClr val="00B050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	2. </a:t>
            </a:r>
            <a:r>
              <a:rPr lang="en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DRE</a:t>
            </a:r>
            <a:endParaRPr lang="en-BR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14309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E8D9-3942-ECD6-9112-6C93E1DCF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 anchor="ctr"/>
          <a:lstStyle/>
          <a:p>
            <a:r>
              <a:rPr lang="en-BR" b="1" dirty="0">
                <a:solidFill>
                  <a:srgbClr val="00B050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1.</a:t>
            </a:r>
            <a:br>
              <a:rPr lang="en-BR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</a:br>
            <a:r>
              <a:rPr lang="en-BR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Balanço Patrimomial</a:t>
            </a:r>
          </a:p>
        </p:txBody>
      </p:sp>
    </p:spTree>
    <p:extLst>
      <p:ext uri="{BB962C8B-B14F-4D97-AF65-F5344CB8AC3E}">
        <p14:creationId xmlns:p14="http://schemas.microsoft.com/office/powerpoint/2010/main" val="247403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D5376E-3C8E-EA84-7C87-5C82B60DFBCC}"/>
              </a:ext>
            </a:extLst>
          </p:cNvPr>
          <p:cNvCxnSpPr/>
          <p:nvPr/>
        </p:nvCxnSpPr>
        <p:spPr>
          <a:xfrm>
            <a:off x="6096000" y="511629"/>
            <a:ext cx="0" cy="5834742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7707C34-BEB6-A442-AD3A-5F0473ABA7A9}"/>
              </a:ext>
            </a:extLst>
          </p:cNvPr>
          <p:cNvSpPr txBox="1">
            <a:spLocks/>
          </p:cNvSpPr>
          <p:nvPr/>
        </p:nvSpPr>
        <p:spPr>
          <a:xfrm>
            <a:off x="6955973" y="3072893"/>
            <a:ext cx="4757056" cy="1025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de </a:t>
            </a:r>
            <a:r>
              <a:rPr lang="en-US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onde</a:t>
            </a:r>
            <a:r>
              <a:rPr lang="en-US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o </a:t>
            </a:r>
            <a:r>
              <a:rPr lang="en-US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dinheiro</a:t>
            </a:r>
            <a:r>
              <a:rPr lang="en-US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en-US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vem</a:t>
            </a:r>
            <a:endParaRPr lang="en-BR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1445F2-F6A3-AC37-6B73-4FF45F3A8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027" y="3359999"/>
            <a:ext cx="1719945" cy="45148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001D0D5-741B-369D-FB86-BCAAEACA0885}"/>
              </a:ext>
            </a:extLst>
          </p:cNvPr>
          <p:cNvSpPr txBox="1">
            <a:spLocks/>
          </p:cNvSpPr>
          <p:nvPr/>
        </p:nvSpPr>
        <p:spPr>
          <a:xfrm>
            <a:off x="656775" y="3072893"/>
            <a:ext cx="4267198" cy="1025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pra</a:t>
            </a:r>
            <a:r>
              <a:rPr lang="en-US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en-US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onde</a:t>
            </a:r>
            <a:r>
              <a:rPr lang="en-US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o </a:t>
            </a:r>
            <a:r>
              <a:rPr lang="en-US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dinheiro</a:t>
            </a:r>
            <a:r>
              <a:rPr lang="en-US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en-US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vai</a:t>
            </a:r>
            <a:endParaRPr lang="en-BR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8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E8D9-3942-ECD6-9112-6C93E1DCF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030" y="511629"/>
            <a:ext cx="2973936" cy="1025698"/>
          </a:xfrm>
        </p:spPr>
        <p:txBody>
          <a:bodyPr anchor="ctr"/>
          <a:lstStyle/>
          <a:p>
            <a:r>
              <a:rPr lang="en-BR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Ativo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D5376E-3C8E-EA84-7C87-5C82B60DFBCC}"/>
              </a:ext>
            </a:extLst>
          </p:cNvPr>
          <p:cNvCxnSpPr/>
          <p:nvPr/>
        </p:nvCxnSpPr>
        <p:spPr>
          <a:xfrm>
            <a:off x="6096000" y="511629"/>
            <a:ext cx="0" cy="5834742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41157887-E8FB-5CA9-E485-ECF3892176A4}"/>
              </a:ext>
            </a:extLst>
          </p:cNvPr>
          <p:cNvSpPr txBox="1">
            <a:spLocks/>
          </p:cNvSpPr>
          <p:nvPr/>
        </p:nvSpPr>
        <p:spPr>
          <a:xfrm>
            <a:off x="7792035" y="511629"/>
            <a:ext cx="2973936" cy="1025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R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Passivo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707C34-BEB6-A442-AD3A-5F0473ABA7A9}"/>
              </a:ext>
            </a:extLst>
          </p:cNvPr>
          <p:cNvSpPr txBox="1">
            <a:spLocks/>
          </p:cNvSpPr>
          <p:nvPr/>
        </p:nvSpPr>
        <p:spPr>
          <a:xfrm>
            <a:off x="6660989" y="3810000"/>
            <a:ext cx="5236027" cy="1025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R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Patrimônio Líquido</a:t>
            </a: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6DA5A8E5-2D10-24EC-7A17-29F953DAB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30351">
            <a:off x="11178045" y="4600984"/>
            <a:ext cx="366654" cy="4778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666804C-E39C-9B3F-85C2-86AA817E2D55}"/>
              </a:ext>
            </a:extLst>
          </p:cNvPr>
          <p:cNvSpPr txBox="1"/>
          <p:nvPr/>
        </p:nvSpPr>
        <p:spPr>
          <a:xfrm>
            <a:off x="9326022" y="5112109"/>
            <a:ext cx="203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5B050"/>
                </a:solidFill>
                <a:latin typeface="Gloria Hallelujah" panose="02000000000000000000" pitchFamily="2" charset="0"/>
              </a:rPr>
              <a:t>A</a:t>
            </a:r>
            <a:r>
              <a:rPr lang="en-BR" sz="1600" dirty="0">
                <a:solidFill>
                  <a:srgbClr val="05B050"/>
                </a:solidFill>
                <a:latin typeface="Gloria Hallelujah" panose="02000000000000000000" pitchFamily="2" charset="0"/>
              </a:rPr>
              <a:t>qui fica o dinheiro dos sócios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B16252F-85A9-A48A-919D-418022426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92981" flipH="1">
            <a:off x="7504541" y="1721395"/>
            <a:ext cx="773018" cy="30920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8A51354-30AB-E702-97E5-A93DFEACC230}"/>
              </a:ext>
            </a:extLst>
          </p:cNvPr>
          <p:cNvSpPr txBox="1"/>
          <p:nvPr/>
        </p:nvSpPr>
        <p:spPr>
          <a:xfrm>
            <a:off x="8252473" y="1842666"/>
            <a:ext cx="2426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5B050"/>
                </a:solidFill>
                <a:latin typeface="Gloria Hallelujah" panose="02000000000000000000" pitchFamily="2" charset="0"/>
              </a:rPr>
              <a:t>A</a:t>
            </a:r>
            <a:r>
              <a:rPr lang="en-BR" sz="1600" dirty="0">
                <a:solidFill>
                  <a:srgbClr val="05B050"/>
                </a:solidFill>
                <a:latin typeface="Gloria Hallelujah" panose="02000000000000000000" pitchFamily="2" charset="0"/>
              </a:rPr>
              <a:t>qui fica o dinheiro que a empresa pegou “emprestado”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5C38D86-E3F4-96EE-BC51-B12508DAA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643" y="3217069"/>
            <a:ext cx="1614713" cy="423862"/>
          </a:xfrm>
          <a:prstGeom prst="rect">
            <a:avLst/>
          </a:prstGeom>
        </p:spPr>
      </p:pic>
      <p:pic>
        <p:nvPicPr>
          <p:cNvPr id="27" name="Picture 26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D74B5D86-DA66-EAE4-9D44-CA8663881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83263" flipH="1" flipV="1">
            <a:off x="1193704" y="1657003"/>
            <a:ext cx="699490" cy="85392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D8AC8E3-3596-3FC9-936E-717FFB2AA27D}"/>
              </a:ext>
            </a:extLst>
          </p:cNvPr>
          <p:cNvSpPr txBox="1"/>
          <p:nvPr/>
        </p:nvSpPr>
        <p:spPr>
          <a:xfrm>
            <a:off x="1831939" y="2626550"/>
            <a:ext cx="2568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05B050"/>
                </a:solidFill>
                <a:latin typeface="Gloria Hallelujah" panose="02000000000000000000" pitchFamily="2" charset="0"/>
              </a:rPr>
              <a:t>O dinheiro é usado pra comprar...</a:t>
            </a:r>
            <a:endParaRPr lang="en-BR" sz="2000" dirty="0">
              <a:solidFill>
                <a:srgbClr val="05B050"/>
              </a:solidFill>
              <a:latin typeface="Gloria Halleluja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81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20" grpId="0"/>
      <p:bldP spid="23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4CFCB91-ED90-08B7-30CA-5F09B61E75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82" r="1482"/>
          <a:stretch/>
        </p:blipFill>
        <p:spPr>
          <a:xfrm>
            <a:off x="2416781" y="269689"/>
            <a:ext cx="7358438" cy="4259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206462" dist="63500" dir="5400000" algn="t" rotWithShape="0">
              <a:prstClr val="black">
                <a:alpha val="11739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E175E80-463E-5CE2-AE9E-38133F5A0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916" y="5883262"/>
            <a:ext cx="1749263" cy="509316"/>
          </a:xfrm>
        </p:spPr>
        <p:txBody>
          <a:bodyPr anchor="ctr">
            <a:noAutofit/>
          </a:bodyPr>
          <a:lstStyle/>
          <a:p>
            <a:r>
              <a:rPr lang="en-BR" sz="40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Lucro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4CBE90-5296-BDD2-4FA3-39F0023F3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990124" flipV="1">
            <a:off x="6818622" y="4434744"/>
            <a:ext cx="584200" cy="23749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D924E77-4DC5-54D2-9773-DF5BD39F9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08439" flipV="1">
            <a:off x="3031818" y="4524606"/>
            <a:ext cx="446913" cy="181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6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AD924E77-4DC5-54D2-9773-DF5BD39F9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9640" flipV="1">
            <a:off x="2936991" y="2395864"/>
            <a:ext cx="446913" cy="17930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5A0A90-3686-6F3D-653D-3B0E59AD46D6}"/>
              </a:ext>
            </a:extLst>
          </p:cNvPr>
          <p:cNvSpPr txBox="1"/>
          <p:nvPr/>
        </p:nvSpPr>
        <p:spPr>
          <a:xfrm>
            <a:off x="3428041" y="1269734"/>
            <a:ext cx="5094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5B050"/>
                </a:solidFill>
                <a:latin typeface="Gloria Hallelujah" panose="02000000000000000000" pitchFamily="2" charset="0"/>
              </a:rPr>
              <a:t>Conseguir dinheiro</a:t>
            </a:r>
          </a:p>
          <a:p>
            <a:pPr algn="ctr"/>
            <a:r>
              <a:rPr lang="pt-BR" sz="2800" dirty="0">
                <a:solidFill>
                  <a:srgbClr val="05B050"/>
                </a:solidFill>
                <a:latin typeface="Gloria Hallelujah" panose="02000000000000000000" pitchFamily="2" charset="0"/>
              </a:rPr>
              <a:t>(passivo + patrimônio líquido)</a:t>
            </a:r>
            <a:endParaRPr lang="en-BR" sz="2800" dirty="0">
              <a:solidFill>
                <a:srgbClr val="05B050"/>
              </a:solidFill>
              <a:latin typeface="Gloria Hallelujah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670482-65CB-E0E1-EFD5-BB98BC788AA4}"/>
              </a:ext>
            </a:extLst>
          </p:cNvPr>
          <p:cNvSpPr txBox="1"/>
          <p:nvPr/>
        </p:nvSpPr>
        <p:spPr>
          <a:xfrm>
            <a:off x="2891820" y="4360982"/>
            <a:ext cx="2492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5B050"/>
                </a:solidFill>
                <a:latin typeface="Gloria Hallelujah" panose="02000000000000000000" pitchFamily="2" charset="0"/>
              </a:rPr>
              <a:t>Comprar Ativos</a:t>
            </a:r>
            <a:endParaRPr lang="en-BR" sz="2800" dirty="0">
              <a:solidFill>
                <a:srgbClr val="05B050"/>
              </a:solidFill>
              <a:latin typeface="Gloria Hallelujah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51670-819A-0F9C-E61E-C6D6FA8C66C2}"/>
              </a:ext>
            </a:extLst>
          </p:cNvPr>
          <p:cNvSpPr txBox="1"/>
          <p:nvPr/>
        </p:nvSpPr>
        <p:spPr>
          <a:xfrm>
            <a:off x="7055092" y="4360982"/>
            <a:ext cx="2385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R" sz="2800" dirty="0">
                <a:solidFill>
                  <a:srgbClr val="05B050"/>
                </a:solidFill>
                <a:latin typeface="Gloria Hallelujah" panose="02000000000000000000" pitchFamily="2" charset="0"/>
              </a:rPr>
              <a:t>Ativos dão lucro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1A6B21-6E8E-3034-D731-35F6BF1EB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468045" flipV="1">
            <a:off x="5942737" y="4187162"/>
            <a:ext cx="446913" cy="2069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22712E-3C5B-B0AB-729E-2E814D9AB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323041" flipV="1">
            <a:off x="8540504" y="2383545"/>
            <a:ext cx="446913" cy="179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9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822</Words>
  <Application>Microsoft Office PowerPoint</Application>
  <PresentationFormat>Widescreen</PresentationFormat>
  <Paragraphs>291</Paragraphs>
  <Slides>36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Gloria Hallelujah</vt:lpstr>
      <vt:lpstr>Inter</vt:lpstr>
      <vt:lpstr>Inter Light</vt:lpstr>
      <vt:lpstr>Office Theme</vt:lpstr>
      <vt:lpstr>Apresentação do PowerPoint</vt:lpstr>
      <vt:lpstr>Apresentação do PowerPoint</vt:lpstr>
      <vt:lpstr> 1. Balanço Patrimonial</vt:lpstr>
      <vt:lpstr> 1. Balanço Patrimonial</vt:lpstr>
      <vt:lpstr>1. Balanço Patrimomial</vt:lpstr>
      <vt:lpstr>Apresentação do PowerPoint</vt:lpstr>
      <vt:lpstr>Ativo</vt:lpstr>
      <vt:lpstr>Lucro</vt:lpstr>
      <vt:lpstr>Apresentação do PowerPoint</vt:lpstr>
      <vt:lpstr>Ciclo Operacional</vt:lpstr>
      <vt:lpstr>Ativo</vt:lpstr>
      <vt:lpstr>Lucro</vt:lpstr>
      <vt:lpstr>Lucro</vt:lpstr>
      <vt:lpstr>2. Demonstração do Resultado do Exercício (DRE)</vt:lpstr>
      <vt:lpstr>Receita Bruta</vt:lpstr>
      <vt:lpstr>Apresentação do PowerPoint</vt:lpstr>
      <vt:lpstr>Ativo</vt:lpstr>
      <vt:lpstr>Valor da Empresa</vt:lpstr>
      <vt:lpstr>Valor da Empresa</vt:lpstr>
      <vt:lpstr>Valor da Empresa</vt:lpstr>
      <vt:lpstr>Valor da Empresa</vt:lpstr>
      <vt:lpstr>Valor da Empresa</vt:lpstr>
      <vt:lpstr>R$ 1.000</vt:lpstr>
      <vt:lpstr>R$ 1.000</vt:lpstr>
      <vt:lpstr>Valor da Empresa</vt:lpstr>
      <vt:lpstr>Valor da Empresa</vt:lpstr>
      <vt:lpstr>Valor da Empresa</vt:lpstr>
      <vt:lpstr>Valor da Empresa</vt:lpstr>
      <vt:lpstr>2 Métodos de calcular o valuation</vt:lpstr>
      <vt:lpstr>Calcular quanto vale a empresa levando em conta…</vt:lpstr>
      <vt:lpstr>Só o dinheiro dos acionistas (Free Cash Flow to Equity)</vt:lpstr>
      <vt:lpstr>Apresentação do PowerPoint</vt:lpstr>
      <vt:lpstr>O Dinheiro dos Acionistas e Credores (Free Cash Flow to the Firm)</vt:lpstr>
      <vt:lpstr>Apresentação do PowerPoint</vt:lpstr>
      <vt:lpstr>Apresentação do PowerPoint</vt:lpstr>
      <vt:lpstr> 1.  Projetar o FCFF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1. Balanço Patrimonial  2. DRE  3. DFC</dc:title>
  <dc:creator>Leandro Siqueira</dc:creator>
  <cp:lastModifiedBy>Leandro Siqueira</cp:lastModifiedBy>
  <cp:revision>1</cp:revision>
  <dcterms:created xsi:type="dcterms:W3CDTF">2022-08-26T17:05:08Z</dcterms:created>
  <dcterms:modified xsi:type="dcterms:W3CDTF">2022-08-27T12:03:38Z</dcterms:modified>
</cp:coreProperties>
</file>