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3"/>
      <p:bold r:id="rId14"/>
      <p:italic r:id="rId15"/>
      <p:boldItalic r:id="rId16"/>
    </p:embeddedFont>
    <p:embeddedFont>
      <p:font typeface="Montserrat Thin" panose="020B0604020202020204" charset="0"/>
      <p:regular r:id="rId17"/>
      <p:bold r:id="rId18"/>
      <p:italic r:id="rId19"/>
      <p:boldItalic r:id="rId20"/>
    </p:embeddedFont>
    <p:embeddedFont>
      <p:font typeface="Pontano Sans" panose="020B0604020202020204" charset="0"/>
      <p:regular r:id="rId21"/>
    </p:embeddedFont>
    <p:embeddedFont>
      <p:font typeface="Poppins" panose="020B0604020202020204" charset="0"/>
      <p:regular r:id="rId22"/>
      <p:bold r:id="rId23"/>
      <p:italic r:id="rId24"/>
      <p:boldItalic r:id="rId25"/>
    </p:embeddedFont>
    <p:embeddedFont>
      <p:font typeface="Poppins Light" panose="020B0604020202020204" charset="0"/>
      <p:regular r:id="rId26"/>
      <p:bold r:id="rId27"/>
      <p:italic r:id="rId28"/>
      <p:boldItalic r:id="rId29"/>
    </p:embeddedFont>
    <p:embeddedFont>
      <p:font typeface="Poppins SemiBold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78755f3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78755f3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3fad1c2b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3fad1c2b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fad1c2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3fad1c2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fad1c2b6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fad1c2b6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fe77ff795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fe77ff795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fe77ff795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fe77ff795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e77ff795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e77ff795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fe77ff795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bfe77ff795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55300" y="1015425"/>
            <a:ext cx="5033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96850" y="2749200"/>
            <a:ext cx="41505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ctrTitle"/>
          </p:nvPr>
        </p:nvSpPr>
        <p:spPr>
          <a:xfrm>
            <a:off x="615264" y="389903"/>
            <a:ext cx="1675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CUSTOM_17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ctrTitle"/>
          </p:nvPr>
        </p:nvSpPr>
        <p:spPr>
          <a:xfrm>
            <a:off x="615264" y="389903"/>
            <a:ext cx="1675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CUSTOM_2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3265300" y="2651026"/>
            <a:ext cx="25620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" hasCustomPrompt="1"/>
          </p:nvPr>
        </p:nvSpPr>
        <p:spPr>
          <a:xfrm>
            <a:off x="3669424" y="154229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3663000" y="3305376"/>
            <a:ext cx="1818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2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ctrTitle"/>
          </p:nvPr>
        </p:nvSpPr>
        <p:spPr>
          <a:xfrm>
            <a:off x="613367" y="390910"/>
            <a:ext cx="1675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2" hasCustomPrompt="1"/>
          </p:nvPr>
        </p:nvSpPr>
        <p:spPr>
          <a:xfrm>
            <a:off x="6286849" y="156940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3" hasCustomPrompt="1"/>
          </p:nvPr>
        </p:nvSpPr>
        <p:spPr>
          <a:xfrm>
            <a:off x="6286850" y="3082004"/>
            <a:ext cx="2213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4" hasCustomPrompt="1"/>
          </p:nvPr>
        </p:nvSpPr>
        <p:spPr>
          <a:xfrm>
            <a:off x="1075199" y="156940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5" hasCustomPrompt="1"/>
          </p:nvPr>
        </p:nvSpPr>
        <p:spPr>
          <a:xfrm>
            <a:off x="1075199" y="3082004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Fira Sans Extra Condensed Medium"/>
              <a:buNone/>
              <a:defRPr sz="2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1011000" y="1996213"/>
            <a:ext cx="1818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6"/>
          </p:nvPr>
        </p:nvSpPr>
        <p:spPr>
          <a:xfrm>
            <a:off x="1011000" y="3512537"/>
            <a:ext cx="1818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7"/>
          </p:nvPr>
        </p:nvSpPr>
        <p:spPr>
          <a:xfrm>
            <a:off x="6286846" y="1996213"/>
            <a:ext cx="9171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8"/>
          </p:nvPr>
        </p:nvSpPr>
        <p:spPr>
          <a:xfrm>
            <a:off x="6286850" y="3504641"/>
            <a:ext cx="1818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2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2867175" y="1946250"/>
            <a:ext cx="34095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s ">
  <p:cSld name="TITLE_ONL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ctrTitle"/>
          </p:nvPr>
        </p:nvSpPr>
        <p:spPr>
          <a:xfrm>
            <a:off x="2180550" y="665477"/>
            <a:ext cx="47829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1"/>
          </p:nvPr>
        </p:nvSpPr>
        <p:spPr>
          <a:xfrm>
            <a:off x="2433500" y="1506327"/>
            <a:ext cx="42768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2"/>
          </p:nvPr>
        </p:nvSpPr>
        <p:spPr>
          <a:xfrm>
            <a:off x="2433500" y="3723438"/>
            <a:ext cx="42768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 idx="3"/>
          </p:nvPr>
        </p:nvSpPr>
        <p:spPr>
          <a:xfrm>
            <a:off x="2180550" y="2889552"/>
            <a:ext cx="47829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ITLE_ONLY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1140257" y="33404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3633282" y="33404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739657" y="2498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3232608" y="2498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6163783" y="33404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5763133" y="2498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>
            <a:off x="609574" y="388210"/>
            <a:ext cx="1675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 + CREDITS">
  <p:cSld name="CUSTOM_1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>
            <a:off x="2638350" y="828639"/>
            <a:ext cx="3867300" cy="12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3031200" y="2203214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2656963" y="3709247"/>
            <a:ext cx="38301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CREDITS: </a:t>
            </a: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This presentation template was created by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b="1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, </a:t>
            </a: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including icons by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, and infographics &amp; images by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Pontano Sans"/>
                <a:ea typeface="Pontano Sans"/>
                <a:cs typeface="Pontano Sans"/>
                <a:sym typeface="Pontano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b="1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. </a:t>
            </a:r>
            <a:r>
              <a:rPr lang="en" sz="900" b="1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</a:rPr>
              <a:t>Please keep this slide for attribution.</a:t>
            </a:r>
            <a:endParaRPr sz="900" b="1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points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2380500" y="1982400"/>
            <a:ext cx="43830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>
            <a:off x="613367" y="390106"/>
            <a:ext cx="1675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634975" y="1830000"/>
            <a:ext cx="30156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Light"/>
              <a:buChar char="○"/>
              <a:defRPr sz="11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◂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◂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◂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Nunito Light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2"/>
          </p:nvPr>
        </p:nvSpPr>
        <p:spPr>
          <a:xfrm>
            <a:off x="624300" y="1074325"/>
            <a:ext cx="41088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ctrTitle"/>
          </p:nvPr>
        </p:nvSpPr>
        <p:spPr>
          <a:xfrm>
            <a:off x="615264" y="390106"/>
            <a:ext cx="1675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3459700" y="1294900"/>
            <a:ext cx="14997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2"/>
          </p:nvPr>
        </p:nvSpPr>
        <p:spPr>
          <a:xfrm>
            <a:off x="6261300" y="1294575"/>
            <a:ext cx="1719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3"/>
          </p:nvPr>
        </p:nvSpPr>
        <p:spPr>
          <a:xfrm>
            <a:off x="4856950" y="3728775"/>
            <a:ext cx="16167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09574" y="2098650"/>
            <a:ext cx="16758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8">
    <p:bg>
      <p:bgPr>
        <a:noFill/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1908038" y="256588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2080688" y="2980936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 idx="2" hasCustomPrompt="1"/>
          </p:nvPr>
        </p:nvSpPr>
        <p:spPr>
          <a:xfrm>
            <a:off x="2358638" y="997200"/>
            <a:ext cx="135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 idx="3"/>
          </p:nvPr>
        </p:nvSpPr>
        <p:spPr>
          <a:xfrm>
            <a:off x="3444738" y="343673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4"/>
          </p:nvPr>
        </p:nvSpPr>
        <p:spPr>
          <a:xfrm>
            <a:off x="3582288" y="3849890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 idx="5" hasCustomPrompt="1"/>
          </p:nvPr>
        </p:nvSpPr>
        <p:spPr>
          <a:xfrm>
            <a:off x="3895338" y="1868046"/>
            <a:ext cx="135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 idx="6"/>
          </p:nvPr>
        </p:nvSpPr>
        <p:spPr>
          <a:xfrm>
            <a:off x="4983037" y="256591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7"/>
          </p:nvPr>
        </p:nvSpPr>
        <p:spPr>
          <a:xfrm>
            <a:off x="5155687" y="297906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 idx="8" hasCustomPrompt="1"/>
          </p:nvPr>
        </p:nvSpPr>
        <p:spPr>
          <a:xfrm>
            <a:off x="5433637" y="997211"/>
            <a:ext cx="135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4"/>
          <p:cNvSpPr txBox="1">
            <a:spLocks noGrp="1"/>
          </p:cNvSpPr>
          <p:nvPr>
            <p:ph type="ctrTitle" idx="9"/>
          </p:nvPr>
        </p:nvSpPr>
        <p:spPr>
          <a:xfrm>
            <a:off x="6501311" y="344031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3"/>
          </p:nvPr>
        </p:nvSpPr>
        <p:spPr>
          <a:xfrm>
            <a:off x="6673961" y="3855366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 idx="14" hasCustomPrompt="1"/>
          </p:nvPr>
        </p:nvSpPr>
        <p:spPr>
          <a:xfrm>
            <a:off x="6951911" y="1871631"/>
            <a:ext cx="1350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4"/>
          <p:cNvSpPr txBox="1">
            <a:spLocks noGrp="1"/>
          </p:cNvSpPr>
          <p:nvPr>
            <p:ph type="ctrTitle" idx="15"/>
          </p:nvPr>
        </p:nvSpPr>
        <p:spPr>
          <a:xfrm>
            <a:off x="622796" y="388836"/>
            <a:ext cx="1675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1136400" y="1679559"/>
            <a:ext cx="23436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4799700" y="1689650"/>
            <a:ext cx="2935500" cy="17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>
            <a:off x="3303650" y="1442358"/>
            <a:ext cx="1818000" cy="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>
            <a:off x="2903000" y="11308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2"/>
          </p:nvPr>
        </p:nvSpPr>
        <p:spPr>
          <a:xfrm>
            <a:off x="6030125" y="1439450"/>
            <a:ext cx="1818000" cy="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ctrTitle" idx="3"/>
          </p:nvPr>
        </p:nvSpPr>
        <p:spPr>
          <a:xfrm>
            <a:off x="5629525" y="11308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4"/>
          </p:nvPr>
        </p:nvSpPr>
        <p:spPr>
          <a:xfrm>
            <a:off x="3303600" y="2783450"/>
            <a:ext cx="18180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ctrTitle" idx="5"/>
          </p:nvPr>
        </p:nvSpPr>
        <p:spPr>
          <a:xfrm>
            <a:off x="2903000" y="24748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6"/>
          </p:nvPr>
        </p:nvSpPr>
        <p:spPr>
          <a:xfrm>
            <a:off x="6030125" y="2783450"/>
            <a:ext cx="18180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ctrTitle" idx="7"/>
          </p:nvPr>
        </p:nvSpPr>
        <p:spPr>
          <a:xfrm>
            <a:off x="5629525" y="24748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8"/>
          </p:nvPr>
        </p:nvSpPr>
        <p:spPr>
          <a:xfrm>
            <a:off x="3303600" y="4119450"/>
            <a:ext cx="18180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ctrTitle" idx="9"/>
          </p:nvPr>
        </p:nvSpPr>
        <p:spPr>
          <a:xfrm>
            <a:off x="2903000" y="38108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3"/>
          </p:nvPr>
        </p:nvSpPr>
        <p:spPr>
          <a:xfrm>
            <a:off x="6030125" y="4119450"/>
            <a:ext cx="1818000" cy="6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ctrTitle" idx="14"/>
          </p:nvPr>
        </p:nvSpPr>
        <p:spPr>
          <a:xfrm>
            <a:off x="5629525" y="38108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15"/>
          </p:nvPr>
        </p:nvSpPr>
        <p:spPr>
          <a:xfrm>
            <a:off x="616185" y="283346"/>
            <a:ext cx="16758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1070325" y="2255850"/>
            <a:ext cx="2704800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2"/>
          </p:nvPr>
        </p:nvSpPr>
        <p:spPr>
          <a:xfrm>
            <a:off x="5043750" y="2438588"/>
            <a:ext cx="1936200" cy="3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hoto">
  <p:cSld name="CUSTOM_2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ctrTitle"/>
          </p:nvPr>
        </p:nvSpPr>
        <p:spPr>
          <a:xfrm>
            <a:off x="616185" y="389497"/>
            <a:ext cx="1675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1"/>
          </p:nvPr>
        </p:nvSpPr>
        <p:spPr>
          <a:xfrm>
            <a:off x="1023200" y="2518675"/>
            <a:ext cx="3219600" cy="18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ubTitle" idx="2"/>
          </p:nvPr>
        </p:nvSpPr>
        <p:spPr>
          <a:xfrm>
            <a:off x="2424650" y="813125"/>
            <a:ext cx="1818000" cy="181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None/>
              <a:defRPr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ctrTitle"/>
          </p:nvPr>
        </p:nvSpPr>
        <p:spPr>
          <a:xfrm>
            <a:off x="613367" y="389903"/>
            <a:ext cx="1675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2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615264" y="391698"/>
            <a:ext cx="16758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2282175" y="1409625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ctrTitle" idx="2"/>
          </p:nvPr>
        </p:nvSpPr>
        <p:spPr>
          <a:xfrm>
            <a:off x="1881575" y="1101025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3"/>
          </p:nvPr>
        </p:nvSpPr>
        <p:spPr>
          <a:xfrm>
            <a:off x="5074550" y="1409625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ctrTitle" idx="4"/>
          </p:nvPr>
        </p:nvSpPr>
        <p:spPr>
          <a:xfrm>
            <a:off x="4673950" y="1101025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ubTitle" idx="5"/>
          </p:nvPr>
        </p:nvSpPr>
        <p:spPr>
          <a:xfrm>
            <a:off x="2282175" y="359230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ctrTitle" idx="6"/>
          </p:nvPr>
        </p:nvSpPr>
        <p:spPr>
          <a:xfrm>
            <a:off x="1881575" y="32837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ubTitle" idx="7"/>
          </p:nvPr>
        </p:nvSpPr>
        <p:spPr>
          <a:xfrm>
            <a:off x="5074550" y="359230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 idx="8"/>
          </p:nvPr>
        </p:nvSpPr>
        <p:spPr>
          <a:xfrm>
            <a:off x="4673950" y="32837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SemiBold"/>
              <a:buNone/>
              <a:defRPr sz="28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Poppins SemiBold"/>
              <a:buNone/>
              <a:defRPr sz="2800">
                <a:solidFill>
                  <a:srgbClr val="66666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ntano Sans"/>
              <a:buChar char="●"/>
              <a:defRPr sz="1200"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ontano Sans"/>
              <a:buChar char="○"/>
              <a:defRPr sz="1200"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ontano Sans"/>
              <a:buChar char="■"/>
              <a:defRPr sz="1200"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ontano Sans"/>
              <a:buChar char="●"/>
              <a:defRPr sz="1200"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ontano Sans"/>
              <a:buChar char="○"/>
              <a:defRPr sz="1200"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ontano Sans"/>
              <a:buChar char="■"/>
              <a:defRPr sz="1200"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ontano Sans"/>
              <a:buChar char="●"/>
              <a:defRPr sz="1200"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ontano Sans"/>
              <a:buChar char="○"/>
              <a:defRPr sz="1200"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Pontano Sans"/>
              <a:buChar char="■"/>
              <a:defRPr sz="1200"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ctrTitle"/>
          </p:nvPr>
        </p:nvSpPr>
        <p:spPr>
          <a:xfrm>
            <a:off x="359424" y="896749"/>
            <a:ext cx="6235339" cy="19295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NOME</a:t>
            </a:r>
            <a:endParaRPr dirty="0"/>
          </a:p>
        </p:txBody>
      </p:sp>
      <p:sp>
        <p:nvSpPr>
          <p:cNvPr id="117" name="Google Shape;117;p23"/>
          <p:cNvSpPr txBox="1"/>
          <p:nvPr/>
        </p:nvSpPr>
        <p:spPr>
          <a:xfrm>
            <a:off x="1329500" y="2207750"/>
            <a:ext cx="4020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SOBRENOME</a:t>
            </a:r>
            <a:endParaRPr sz="4000" dirty="0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subTitle" idx="4294967295"/>
          </p:nvPr>
        </p:nvSpPr>
        <p:spPr>
          <a:xfrm>
            <a:off x="3702924" y="2975475"/>
            <a:ext cx="3016531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EFEFEF"/>
                </a:solidFill>
              </a:rPr>
              <a:t>(XX) x xxxx.xxxx – Seu WhatsApp</a:t>
            </a:r>
            <a:endParaRPr dirty="0">
              <a:solidFill>
                <a:srgbClr val="EFEFEF"/>
              </a:solidFill>
            </a:endParaRPr>
          </a:p>
        </p:txBody>
      </p:sp>
      <p:sp>
        <p:nvSpPr>
          <p:cNvPr id="305" name="Google Shape;305;p33"/>
          <p:cNvSpPr txBox="1"/>
          <p:nvPr/>
        </p:nvSpPr>
        <p:spPr>
          <a:xfrm>
            <a:off x="2415450" y="1830312"/>
            <a:ext cx="40200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NOME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SOBRENOME</a:t>
            </a:r>
            <a:endParaRPr sz="3000" dirty="0"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4294967295"/>
          </p:nvPr>
        </p:nvSpPr>
        <p:spPr>
          <a:xfrm>
            <a:off x="3702925" y="3272963"/>
            <a:ext cx="24108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>
                <a:solidFill>
                  <a:srgbClr val="EFEFEF"/>
                </a:solidFill>
              </a:rPr>
              <a:t>S</a:t>
            </a:r>
            <a:r>
              <a:rPr lang="en" dirty="0">
                <a:solidFill>
                  <a:srgbClr val="EFEFEF"/>
                </a:solidFill>
              </a:rPr>
              <a:t>eu e-mail </a:t>
            </a:r>
            <a:endParaRPr dirty="0">
              <a:solidFill>
                <a:srgbClr val="EFEFEF"/>
              </a:solidFill>
            </a:endParaRPr>
          </a:p>
        </p:txBody>
      </p:sp>
      <p:grpSp>
        <p:nvGrpSpPr>
          <p:cNvPr id="312" name="Google Shape;312;p33"/>
          <p:cNvGrpSpPr/>
          <p:nvPr/>
        </p:nvGrpSpPr>
        <p:grpSpPr>
          <a:xfrm>
            <a:off x="3457200" y="3370900"/>
            <a:ext cx="245008" cy="171810"/>
            <a:chOff x="1492675" y="1520750"/>
            <a:chExt cx="481825" cy="310575"/>
          </a:xfrm>
        </p:grpSpPr>
        <p:sp>
          <p:nvSpPr>
            <p:cNvPr id="313" name="Google Shape;313;p33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16" name="Google Shape;316;p33"/>
          <p:cNvGrpSpPr/>
          <p:nvPr/>
        </p:nvGrpSpPr>
        <p:grpSpPr>
          <a:xfrm>
            <a:off x="3457187" y="3018372"/>
            <a:ext cx="244981" cy="246913"/>
            <a:chOff x="2408992" y="1722875"/>
            <a:chExt cx="397761" cy="397093"/>
          </a:xfrm>
        </p:grpSpPr>
        <p:sp>
          <p:nvSpPr>
            <p:cNvPr id="317" name="Google Shape;317;p33"/>
            <p:cNvSpPr/>
            <p:nvPr/>
          </p:nvSpPr>
          <p:spPr>
            <a:xfrm>
              <a:off x="2492135" y="1827639"/>
              <a:ext cx="213667" cy="185326"/>
            </a:xfrm>
            <a:custGeom>
              <a:avLst/>
              <a:gdLst/>
              <a:ahLst/>
              <a:cxnLst/>
              <a:rect l="l" t="t" r="r" b="b"/>
              <a:pathLst>
                <a:path w="10238" h="8880" extrusionOk="0">
                  <a:moveTo>
                    <a:pt x="2548" y="1"/>
                  </a:moveTo>
                  <a:cubicBezTo>
                    <a:pt x="2277" y="1"/>
                    <a:pt x="2002" y="169"/>
                    <a:pt x="1743" y="427"/>
                  </a:cubicBezTo>
                  <a:cubicBezTo>
                    <a:pt x="1" y="2171"/>
                    <a:pt x="2739" y="5655"/>
                    <a:pt x="3567" y="6491"/>
                  </a:cubicBezTo>
                  <a:cubicBezTo>
                    <a:pt x="4206" y="7123"/>
                    <a:pt x="6403" y="8880"/>
                    <a:pt x="8179" y="8880"/>
                  </a:cubicBezTo>
                  <a:cubicBezTo>
                    <a:pt x="8718" y="8880"/>
                    <a:pt x="9219" y="8718"/>
                    <a:pt x="9626" y="8312"/>
                  </a:cubicBezTo>
                  <a:cubicBezTo>
                    <a:pt x="10054" y="7884"/>
                    <a:pt x="10238" y="7401"/>
                    <a:pt x="9812" y="6981"/>
                  </a:cubicBezTo>
                  <a:cubicBezTo>
                    <a:pt x="9168" y="6339"/>
                    <a:pt x="8797" y="6140"/>
                    <a:pt x="8555" y="6140"/>
                  </a:cubicBezTo>
                  <a:cubicBezTo>
                    <a:pt x="8422" y="6140"/>
                    <a:pt x="8327" y="6200"/>
                    <a:pt x="8248" y="6279"/>
                  </a:cubicBezTo>
                  <a:cubicBezTo>
                    <a:pt x="8064" y="6461"/>
                    <a:pt x="7636" y="7077"/>
                    <a:pt x="7461" y="7252"/>
                  </a:cubicBezTo>
                  <a:cubicBezTo>
                    <a:pt x="7260" y="7452"/>
                    <a:pt x="7021" y="7534"/>
                    <a:pt x="6762" y="7534"/>
                  </a:cubicBezTo>
                  <a:cubicBezTo>
                    <a:pt x="5839" y="7534"/>
                    <a:pt x="4665" y="6485"/>
                    <a:pt x="4117" y="5939"/>
                  </a:cubicBezTo>
                  <a:lnTo>
                    <a:pt x="4115" y="5938"/>
                  </a:lnTo>
                  <a:cubicBezTo>
                    <a:pt x="3417" y="5235"/>
                    <a:pt x="1890" y="3505"/>
                    <a:pt x="2803" y="2592"/>
                  </a:cubicBezTo>
                  <a:cubicBezTo>
                    <a:pt x="2879" y="2516"/>
                    <a:pt x="3056" y="2378"/>
                    <a:pt x="3254" y="2228"/>
                  </a:cubicBezTo>
                  <a:cubicBezTo>
                    <a:pt x="3445" y="2083"/>
                    <a:pt x="3661" y="1922"/>
                    <a:pt x="3776" y="1807"/>
                  </a:cubicBezTo>
                  <a:cubicBezTo>
                    <a:pt x="3999" y="1584"/>
                    <a:pt x="4069" y="1241"/>
                    <a:pt x="3080" y="250"/>
                  </a:cubicBezTo>
                  <a:cubicBezTo>
                    <a:pt x="2909" y="76"/>
                    <a:pt x="2730" y="1"/>
                    <a:pt x="254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2408992" y="1722875"/>
              <a:ext cx="397761" cy="397093"/>
            </a:xfrm>
            <a:custGeom>
              <a:avLst/>
              <a:gdLst/>
              <a:ahLst/>
              <a:cxnLst/>
              <a:rect l="l" t="t" r="r" b="b"/>
              <a:pathLst>
                <a:path w="19059" h="19027" extrusionOk="0">
                  <a:moveTo>
                    <a:pt x="6538" y="3907"/>
                  </a:moveTo>
                  <a:cubicBezTo>
                    <a:pt x="7030" y="3907"/>
                    <a:pt x="7490" y="4114"/>
                    <a:pt x="7853" y="4483"/>
                  </a:cubicBezTo>
                  <a:cubicBezTo>
                    <a:pt x="8326" y="4955"/>
                    <a:pt x="9768" y="6397"/>
                    <a:pt x="8549" y="7616"/>
                  </a:cubicBezTo>
                  <a:cubicBezTo>
                    <a:pt x="8407" y="7756"/>
                    <a:pt x="8145" y="7957"/>
                    <a:pt x="7912" y="8136"/>
                  </a:cubicBezTo>
                  <a:cubicBezTo>
                    <a:pt x="7767" y="8246"/>
                    <a:pt x="7634" y="8343"/>
                    <a:pt x="7576" y="8400"/>
                  </a:cubicBezTo>
                  <a:cubicBezTo>
                    <a:pt x="7599" y="8585"/>
                    <a:pt x="8227" y="9504"/>
                    <a:pt x="8888" y="10169"/>
                  </a:cubicBezTo>
                  <a:cubicBezTo>
                    <a:pt x="9546" y="10823"/>
                    <a:pt x="10450" y="11437"/>
                    <a:pt x="10732" y="11437"/>
                  </a:cubicBezTo>
                  <a:cubicBezTo>
                    <a:pt x="10736" y="11437"/>
                    <a:pt x="10740" y="11437"/>
                    <a:pt x="10744" y="11437"/>
                  </a:cubicBezTo>
                  <a:cubicBezTo>
                    <a:pt x="10716" y="11423"/>
                    <a:pt x="10813" y="11292"/>
                    <a:pt x="10923" y="11147"/>
                  </a:cubicBezTo>
                  <a:cubicBezTo>
                    <a:pt x="11100" y="10913"/>
                    <a:pt x="11301" y="10650"/>
                    <a:pt x="11443" y="10510"/>
                  </a:cubicBezTo>
                  <a:cubicBezTo>
                    <a:pt x="11789" y="10163"/>
                    <a:pt x="12153" y="10031"/>
                    <a:pt x="12508" y="10031"/>
                  </a:cubicBezTo>
                  <a:cubicBezTo>
                    <a:pt x="13402" y="10031"/>
                    <a:pt x="14236" y="10866"/>
                    <a:pt x="14576" y="11205"/>
                  </a:cubicBezTo>
                  <a:cubicBezTo>
                    <a:pt x="15328" y="11943"/>
                    <a:pt x="15425" y="13093"/>
                    <a:pt x="14399" y="14119"/>
                  </a:cubicBezTo>
                  <a:cubicBezTo>
                    <a:pt x="13750" y="14770"/>
                    <a:pt x="12980" y="15023"/>
                    <a:pt x="12179" y="15023"/>
                  </a:cubicBezTo>
                  <a:cubicBezTo>
                    <a:pt x="10063" y="15023"/>
                    <a:pt x="7723" y="13248"/>
                    <a:pt x="6764" y="12299"/>
                  </a:cubicBezTo>
                  <a:cubicBezTo>
                    <a:pt x="5451" y="10974"/>
                    <a:pt x="2573" y="7025"/>
                    <a:pt x="4938" y="4660"/>
                  </a:cubicBezTo>
                  <a:cubicBezTo>
                    <a:pt x="5458" y="4140"/>
                    <a:pt x="6017" y="3907"/>
                    <a:pt x="6538" y="3907"/>
                  </a:cubicBezTo>
                  <a:close/>
                  <a:moveTo>
                    <a:pt x="9545" y="0"/>
                  </a:moveTo>
                  <a:cubicBezTo>
                    <a:pt x="4319" y="0"/>
                    <a:pt x="31" y="4288"/>
                    <a:pt x="31" y="9514"/>
                  </a:cubicBezTo>
                  <a:cubicBezTo>
                    <a:pt x="31" y="11064"/>
                    <a:pt x="448" y="12594"/>
                    <a:pt x="1172" y="13954"/>
                  </a:cubicBezTo>
                  <a:lnTo>
                    <a:pt x="49" y="18334"/>
                  </a:lnTo>
                  <a:cubicBezTo>
                    <a:pt x="1" y="18524"/>
                    <a:pt x="57" y="18725"/>
                    <a:pt x="195" y="18863"/>
                  </a:cubicBezTo>
                  <a:cubicBezTo>
                    <a:pt x="302" y="18971"/>
                    <a:pt x="445" y="19027"/>
                    <a:pt x="590" y="19027"/>
                  </a:cubicBezTo>
                  <a:cubicBezTo>
                    <a:pt x="635" y="19027"/>
                    <a:pt x="680" y="19021"/>
                    <a:pt x="724" y="19010"/>
                  </a:cubicBezTo>
                  <a:lnTo>
                    <a:pt x="5104" y="17887"/>
                  </a:lnTo>
                  <a:cubicBezTo>
                    <a:pt x="6465" y="18609"/>
                    <a:pt x="7995" y="19026"/>
                    <a:pt x="9545" y="19026"/>
                  </a:cubicBezTo>
                  <a:cubicBezTo>
                    <a:pt x="14770" y="19026"/>
                    <a:pt x="19058" y="14738"/>
                    <a:pt x="19058" y="9514"/>
                  </a:cubicBezTo>
                  <a:cubicBezTo>
                    <a:pt x="19058" y="4288"/>
                    <a:pt x="14770" y="0"/>
                    <a:pt x="954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subTitle" idx="1"/>
          </p:nvPr>
        </p:nvSpPr>
        <p:spPr>
          <a:xfrm>
            <a:off x="2576400" y="1087975"/>
            <a:ext cx="5530500" cy="32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Poppins"/>
                <a:ea typeface="Poppins"/>
                <a:cs typeface="Poppins"/>
                <a:sym typeface="Poppins"/>
              </a:rPr>
              <a:t>Com experiência em…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Poppins"/>
                <a:ea typeface="Poppins"/>
                <a:cs typeface="Poppins"/>
                <a:sym typeface="Poppins"/>
              </a:rPr>
              <a:t>Hoje,</a:t>
            </a:r>
            <a:r>
              <a:rPr lang="pt-BR" sz="1200" dirty="0">
                <a:latin typeface="Poppins"/>
                <a:ea typeface="Poppins"/>
                <a:cs typeface="Poppins"/>
                <a:sym typeface="Poppins"/>
              </a:rPr>
              <a:t>...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2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Poppins"/>
                <a:ea typeface="Poppins"/>
                <a:cs typeface="Poppins"/>
                <a:sym typeface="Poppins"/>
              </a:rPr>
              <a:t>[ADICIONE SUAS EXPERIÊNCIAS]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p24"/>
          <p:cNvSpPr txBox="1">
            <a:spLocks noGrp="1"/>
          </p:cNvSpPr>
          <p:nvPr>
            <p:ph type="ctrTitle"/>
          </p:nvPr>
        </p:nvSpPr>
        <p:spPr>
          <a:xfrm>
            <a:off x="394650" y="238725"/>
            <a:ext cx="26412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APRESENTAÇÃO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124" name="Google Shape;124;p24"/>
          <p:cNvSpPr/>
          <p:nvPr/>
        </p:nvSpPr>
        <p:spPr>
          <a:xfrm>
            <a:off x="461975" y="697775"/>
            <a:ext cx="3219600" cy="72300"/>
          </a:xfrm>
          <a:prstGeom prst="roundRect">
            <a:avLst>
              <a:gd name="adj" fmla="val 50000"/>
            </a:avLst>
          </a:prstGeom>
          <a:solidFill>
            <a:srgbClr val="98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4"/>
          <p:cNvSpPr/>
          <p:nvPr/>
        </p:nvSpPr>
        <p:spPr>
          <a:xfrm>
            <a:off x="550325" y="1087975"/>
            <a:ext cx="1718100" cy="1709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" name="Google Shape;127;p24"/>
          <p:cNvCxnSpPr/>
          <p:nvPr/>
        </p:nvCxnSpPr>
        <p:spPr>
          <a:xfrm>
            <a:off x="2491500" y="1186425"/>
            <a:ext cx="0" cy="3524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p24"/>
          <p:cNvSpPr/>
          <p:nvPr/>
        </p:nvSpPr>
        <p:spPr>
          <a:xfrm>
            <a:off x="2654450" y="4269475"/>
            <a:ext cx="3739417" cy="377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SOCIAL MEDIA </a:t>
            </a:r>
            <a:r>
              <a:rPr lang="en" sz="1200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| </a:t>
            </a:r>
            <a:r>
              <a:rPr lang="en" sz="12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PRODUÇÃO DE CONTEÚDO</a:t>
            </a:r>
            <a:endParaRPr sz="12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34E65B-EFB8-42E5-8761-5C8DFE10F267}"/>
              </a:ext>
            </a:extLst>
          </p:cNvPr>
          <p:cNvSpPr txBox="1"/>
          <p:nvPr/>
        </p:nvSpPr>
        <p:spPr>
          <a:xfrm>
            <a:off x="844802" y="1788786"/>
            <a:ext cx="1129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SUA FOTO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ctrTitle" idx="15"/>
          </p:nvPr>
        </p:nvSpPr>
        <p:spPr>
          <a:xfrm>
            <a:off x="394650" y="238723"/>
            <a:ext cx="16758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FASES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4" name="Google Shape;134;p25"/>
          <p:cNvSpPr txBox="1">
            <a:spLocks noGrp="1"/>
          </p:cNvSpPr>
          <p:nvPr>
            <p:ph type="ctrTitle"/>
          </p:nvPr>
        </p:nvSpPr>
        <p:spPr>
          <a:xfrm>
            <a:off x="643025" y="1916325"/>
            <a:ext cx="16758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 REUNIÃO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ctrTitle" idx="5"/>
          </p:nvPr>
        </p:nvSpPr>
        <p:spPr>
          <a:xfrm>
            <a:off x="3109950" y="1911600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 PLANEJAMENTO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ctrTitle" idx="7"/>
          </p:nvPr>
        </p:nvSpPr>
        <p:spPr>
          <a:xfrm>
            <a:off x="1785985" y="3280162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 MONITORAMENTO</a:t>
            </a:r>
            <a:endParaRPr dirty="0"/>
          </a:p>
        </p:txBody>
      </p:sp>
      <p:sp>
        <p:nvSpPr>
          <p:cNvPr id="138" name="Google Shape;138;p25"/>
          <p:cNvSpPr txBox="1">
            <a:spLocks noGrp="1"/>
          </p:cNvSpPr>
          <p:nvPr>
            <p:ph type="ctrTitle" idx="9"/>
          </p:nvPr>
        </p:nvSpPr>
        <p:spPr>
          <a:xfrm>
            <a:off x="6065600" y="1896125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 CONTEÚDO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ctrTitle" idx="14"/>
          </p:nvPr>
        </p:nvSpPr>
        <p:spPr>
          <a:xfrm>
            <a:off x="4781055" y="3290652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05. ANÁLISE</a:t>
            </a:r>
            <a:endParaRPr dirty="0"/>
          </a:p>
        </p:txBody>
      </p:sp>
      <p:grpSp>
        <p:nvGrpSpPr>
          <p:cNvPr id="140" name="Google Shape;140;p25"/>
          <p:cNvGrpSpPr/>
          <p:nvPr/>
        </p:nvGrpSpPr>
        <p:grpSpPr>
          <a:xfrm>
            <a:off x="1041680" y="1511841"/>
            <a:ext cx="353802" cy="351497"/>
            <a:chOff x="580725" y="3617925"/>
            <a:chExt cx="299325" cy="297375"/>
          </a:xfrm>
        </p:grpSpPr>
        <p:sp>
          <p:nvSpPr>
            <p:cNvPr id="141" name="Google Shape;141;p25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25"/>
          <p:cNvGrpSpPr/>
          <p:nvPr/>
        </p:nvGrpSpPr>
        <p:grpSpPr>
          <a:xfrm>
            <a:off x="4241318" y="1511852"/>
            <a:ext cx="339253" cy="339253"/>
            <a:chOff x="5660400" y="238125"/>
            <a:chExt cx="481825" cy="481825"/>
          </a:xfrm>
        </p:grpSpPr>
        <p:sp>
          <p:nvSpPr>
            <p:cNvPr id="147" name="Google Shape;147;p2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9" name="Google Shape;149;p25"/>
          <p:cNvGrpSpPr/>
          <p:nvPr/>
        </p:nvGrpSpPr>
        <p:grpSpPr>
          <a:xfrm>
            <a:off x="7198091" y="1511847"/>
            <a:ext cx="354311" cy="355909"/>
            <a:chOff x="-49764975" y="3551225"/>
            <a:chExt cx="299300" cy="300650"/>
          </a:xfrm>
        </p:grpSpPr>
        <p:sp>
          <p:nvSpPr>
            <p:cNvPr id="150" name="Google Shape;150;p25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5"/>
          <p:cNvGrpSpPr/>
          <p:nvPr/>
        </p:nvGrpSpPr>
        <p:grpSpPr>
          <a:xfrm>
            <a:off x="2918841" y="2804521"/>
            <a:ext cx="353645" cy="354586"/>
            <a:chOff x="-30345325" y="3918800"/>
            <a:chExt cx="291450" cy="292225"/>
          </a:xfrm>
        </p:grpSpPr>
        <p:sp>
          <p:nvSpPr>
            <p:cNvPr id="171" name="Google Shape;171;p25"/>
            <p:cNvSpPr/>
            <p:nvPr/>
          </p:nvSpPr>
          <p:spPr>
            <a:xfrm>
              <a:off x="-30174425" y="3988125"/>
              <a:ext cx="120550" cy="120175"/>
            </a:xfrm>
            <a:custGeom>
              <a:avLst/>
              <a:gdLst/>
              <a:ahLst/>
              <a:cxnLst/>
              <a:rect l="l" t="t" r="r" b="b"/>
              <a:pathLst>
                <a:path w="4822" h="4807" extrusionOk="0"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426"/>
                  </a:lnTo>
                  <a:cubicBezTo>
                    <a:pt x="1" y="2962"/>
                    <a:pt x="474" y="3434"/>
                    <a:pt x="1041" y="3434"/>
                  </a:cubicBezTo>
                  <a:lnTo>
                    <a:pt x="1387" y="3434"/>
                  </a:lnTo>
                  <a:lnTo>
                    <a:pt x="1387" y="4474"/>
                  </a:lnTo>
                  <a:cubicBezTo>
                    <a:pt x="1387" y="4631"/>
                    <a:pt x="1482" y="4726"/>
                    <a:pt x="1576" y="4789"/>
                  </a:cubicBezTo>
                  <a:cubicBezTo>
                    <a:pt x="1618" y="4799"/>
                    <a:pt x="1664" y="4806"/>
                    <a:pt x="1709" y="4806"/>
                  </a:cubicBezTo>
                  <a:cubicBezTo>
                    <a:pt x="1800" y="4806"/>
                    <a:pt x="1891" y="4778"/>
                    <a:pt x="1954" y="4694"/>
                  </a:cubicBezTo>
                  <a:lnTo>
                    <a:pt x="3214" y="3434"/>
                  </a:lnTo>
                  <a:lnTo>
                    <a:pt x="3750" y="3434"/>
                  </a:lnTo>
                  <a:cubicBezTo>
                    <a:pt x="4317" y="3434"/>
                    <a:pt x="4790" y="2962"/>
                    <a:pt x="4790" y="2426"/>
                  </a:cubicBezTo>
                  <a:lnTo>
                    <a:pt x="4790" y="1040"/>
                  </a:lnTo>
                  <a:cubicBezTo>
                    <a:pt x="4821" y="473"/>
                    <a:pt x="4380" y="0"/>
                    <a:pt x="3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-30345325" y="3988125"/>
              <a:ext cx="119750" cy="120175"/>
            </a:xfrm>
            <a:custGeom>
              <a:avLst/>
              <a:gdLst/>
              <a:ahLst/>
              <a:cxnLst/>
              <a:rect l="l" t="t" r="r" b="b"/>
              <a:pathLst>
                <a:path w="4790" h="4807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2395"/>
                  </a:lnTo>
                  <a:cubicBezTo>
                    <a:pt x="0" y="2962"/>
                    <a:pt x="473" y="3434"/>
                    <a:pt x="1009" y="3434"/>
                  </a:cubicBezTo>
                  <a:lnTo>
                    <a:pt x="1576" y="3434"/>
                  </a:lnTo>
                  <a:lnTo>
                    <a:pt x="2836" y="4694"/>
                  </a:lnTo>
                  <a:cubicBezTo>
                    <a:pt x="2920" y="4778"/>
                    <a:pt x="3018" y="4806"/>
                    <a:pt x="3102" y="4806"/>
                  </a:cubicBezTo>
                  <a:cubicBezTo>
                    <a:pt x="3144" y="4806"/>
                    <a:pt x="3182" y="4799"/>
                    <a:pt x="3214" y="4789"/>
                  </a:cubicBezTo>
                  <a:cubicBezTo>
                    <a:pt x="3340" y="4726"/>
                    <a:pt x="3434" y="4568"/>
                    <a:pt x="3434" y="4474"/>
                  </a:cubicBezTo>
                  <a:lnTo>
                    <a:pt x="3434" y="3434"/>
                  </a:lnTo>
                  <a:lnTo>
                    <a:pt x="3781" y="3434"/>
                  </a:lnTo>
                  <a:cubicBezTo>
                    <a:pt x="4348" y="3434"/>
                    <a:pt x="4789" y="2962"/>
                    <a:pt x="4789" y="2395"/>
                  </a:cubicBezTo>
                  <a:lnTo>
                    <a:pt x="4789" y="1040"/>
                  </a:lnTo>
                  <a:cubicBezTo>
                    <a:pt x="4789" y="473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-30293350" y="4159025"/>
              <a:ext cx="188275" cy="52000"/>
            </a:xfrm>
            <a:custGeom>
              <a:avLst/>
              <a:gdLst/>
              <a:ahLst/>
              <a:cxnLst/>
              <a:rect l="l" t="t" r="r" b="b"/>
              <a:pathLst>
                <a:path w="7531" h="2080" extrusionOk="0">
                  <a:moveTo>
                    <a:pt x="1" y="1"/>
                  </a:moveTo>
                  <a:lnTo>
                    <a:pt x="1" y="1040"/>
                  </a:lnTo>
                  <a:cubicBezTo>
                    <a:pt x="1" y="1607"/>
                    <a:pt x="473" y="2080"/>
                    <a:pt x="1040" y="2080"/>
                  </a:cubicBezTo>
                  <a:lnTo>
                    <a:pt x="6491" y="2080"/>
                  </a:lnTo>
                  <a:cubicBezTo>
                    <a:pt x="7058" y="2080"/>
                    <a:pt x="7530" y="1607"/>
                    <a:pt x="7530" y="1040"/>
                  </a:cubicBezTo>
                  <a:lnTo>
                    <a:pt x="7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-30293350" y="3918800"/>
              <a:ext cx="188275" cy="34675"/>
            </a:xfrm>
            <a:custGeom>
              <a:avLst/>
              <a:gdLst/>
              <a:ahLst/>
              <a:cxnLst/>
              <a:rect l="l" t="t" r="r" b="b"/>
              <a:pathLst>
                <a:path w="7531" h="1387" extrusionOk="0"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30" y="1387"/>
                  </a:lnTo>
                  <a:lnTo>
                    <a:pt x="7530" y="1040"/>
                  </a:lnTo>
                  <a:cubicBezTo>
                    <a:pt x="7530" y="505"/>
                    <a:pt x="7058" y="1"/>
                    <a:pt x="6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-30294125" y="3970800"/>
              <a:ext cx="188250" cy="170925"/>
            </a:xfrm>
            <a:custGeom>
              <a:avLst/>
              <a:gdLst/>
              <a:ahLst/>
              <a:cxnLst/>
              <a:rect l="l" t="t" r="r" b="b"/>
              <a:pathLst>
                <a:path w="7530" h="6837" extrusionOk="0">
                  <a:moveTo>
                    <a:pt x="1733" y="0"/>
                  </a:moveTo>
                  <a:cubicBezTo>
                    <a:pt x="2678" y="0"/>
                    <a:pt x="3434" y="756"/>
                    <a:pt x="3434" y="1701"/>
                  </a:cubicBezTo>
                  <a:lnTo>
                    <a:pt x="3434" y="3056"/>
                  </a:lnTo>
                  <a:cubicBezTo>
                    <a:pt x="3434" y="3907"/>
                    <a:pt x="2836" y="4568"/>
                    <a:pt x="2048" y="4757"/>
                  </a:cubicBezTo>
                  <a:lnTo>
                    <a:pt x="2048" y="5167"/>
                  </a:lnTo>
                  <a:cubicBezTo>
                    <a:pt x="2048" y="5576"/>
                    <a:pt x="1828" y="5954"/>
                    <a:pt x="1418" y="6112"/>
                  </a:cubicBezTo>
                  <a:cubicBezTo>
                    <a:pt x="1307" y="6162"/>
                    <a:pt x="1184" y="6187"/>
                    <a:pt x="1058" y="6187"/>
                  </a:cubicBezTo>
                  <a:cubicBezTo>
                    <a:pt x="789" y="6187"/>
                    <a:pt x="508" y="6075"/>
                    <a:pt x="315" y="5860"/>
                  </a:cubicBezTo>
                  <a:lnTo>
                    <a:pt x="0" y="5545"/>
                  </a:lnTo>
                  <a:lnTo>
                    <a:pt x="0" y="6837"/>
                  </a:lnTo>
                  <a:lnTo>
                    <a:pt x="7530" y="6837"/>
                  </a:lnTo>
                  <a:lnTo>
                    <a:pt x="7530" y="5545"/>
                  </a:lnTo>
                  <a:lnTo>
                    <a:pt x="7215" y="5860"/>
                  </a:lnTo>
                  <a:cubicBezTo>
                    <a:pt x="7022" y="6075"/>
                    <a:pt x="6756" y="6187"/>
                    <a:pt x="6496" y="6187"/>
                  </a:cubicBezTo>
                  <a:cubicBezTo>
                    <a:pt x="6374" y="6187"/>
                    <a:pt x="6254" y="6162"/>
                    <a:pt x="6144" y="6112"/>
                  </a:cubicBezTo>
                  <a:cubicBezTo>
                    <a:pt x="5734" y="5954"/>
                    <a:pt x="5514" y="5576"/>
                    <a:pt x="5514" y="5167"/>
                  </a:cubicBezTo>
                  <a:lnTo>
                    <a:pt x="5514" y="4757"/>
                  </a:lnTo>
                  <a:cubicBezTo>
                    <a:pt x="4726" y="4600"/>
                    <a:pt x="4127" y="3907"/>
                    <a:pt x="4127" y="3056"/>
                  </a:cubicBezTo>
                  <a:lnTo>
                    <a:pt x="4127" y="1701"/>
                  </a:lnTo>
                  <a:cubicBezTo>
                    <a:pt x="4127" y="756"/>
                    <a:pt x="4884" y="0"/>
                    <a:pt x="58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5"/>
          <p:cNvSpPr/>
          <p:nvPr/>
        </p:nvSpPr>
        <p:spPr>
          <a:xfrm>
            <a:off x="5876820" y="2872966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25"/>
          <p:cNvGrpSpPr/>
          <p:nvPr/>
        </p:nvGrpSpPr>
        <p:grpSpPr>
          <a:xfrm>
            <a:off x="2807136" y="1695790"/>
            <a:ext cx="288499" cy="167549"/>
            <a:chOff x="4791775" y="1877500"/>
            <a:chExt cx="66725" cy="36975"/>
          </a:xfrm>
        </p:grpSpPr>
        <p:sp>
          <p:nvSpPr>
            <p:cNvPr id="178" name="Google Shape;178;p25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8F8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8F8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25"/>
          <p:cNvGrpSpPr/>
          <p:nvPr/>
        </p:nvGrpSpPr>
        <p:grpSpPr>
          <a:xfrm>
            <a:off x="5904636" y="1695790"/>
            <a:ext cx="288499" cy="167549"/>
            <a:chOff x="4791775" y="1877500"/>
            <a:chExt cx="66725" cy="36975"/>
          </a:xfrm>
        </p:grpSpPr>
        <p:sp>
          <p:nvSpPr>
            <p:cNvPr id="181" name="Google Shape;181;p25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8F8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8F8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25"/>
          <p:cNvGrpSpPr/>
          <p:nvPr/>
        </p:nvGrpSpPr>
        <p:grpSpPr>
          <a:xfrm>
            <a:off x="1491846" y="2987052"/>
            <a:ext cx="288499" cy="167549"/>
            <a:chOff x="4791775" y="1877500"/>
            <a:chExt cx="66725" cy="36975"/>
          </a:xfrm>
        </p:grpSpPr>
        <p:sp>
          <p:nvSpPr>
            <p:cNvPr id="184" name="Google Shape;184;p25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8F8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8F8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25"/>
          <p:cNvGrpSpPr/>
          <p:nvPr/>
        </p:nvGrpSpPr>
        <p:grpSpPr>
          <a:xfrm>
            <a:off x="4589371" y="2987052"/>
            <a:ext cx="288499" cy="167549"/>
            <a:chOff x="4791775" y="1877500"/>
            <a:chExt cx="66725" cy="36975"/>
          </a:xfrm>
        </p:grpSpPr>
        <p:sp>
          <p:nvSpPr>
            <p:cNvPr id="187" name="Google Shape;187;p25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8F8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8F8E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25"/>
          <p:cNvSpPr/>
          <p:nvPr/>
        </p:nvSpPr>
        <p:spPr>
          <a:xfrm>
            <a:off x="461975" y="697775"/>
            <a:ext cx="1485300" cy="72300"/>
          </a:xfrm>
          <a:prstGeom prst="roundRect">
            <a:avLst>
              <a:gd name="adj" fmla="val 50000"/>
            </a:avLst>
          </a:prstGeom>
          <a:solidFill>
            <a:srgbClr val="98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/>
          <p:nvPr/>
        </p:nvSpPr>
        <p:spPr>
          <a:xfrm>
            <a:off x="664400" y="2227738"/>
            <a:ext cx="1592400" cy="532500"/>
          </a:xfrm>
          <a:prstGeom prst="roundRect">
            <a:avLst>
              <a:gd name="adj" fmla="val 50000"/>
            </a:avLst>
          </a:prstGeom>
          <a:solidFill>
            <a:srgbClr val="ABB2F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ctrTitle" idx="4294967295"/>
          </p:nvPr>
        </p:nvSpPr>
        <p:spPr>
          <a:xfrm>
            <a:off x="766400" y="2304288"/>
            <a:ext cx="16245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01. REUNIÃO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96" name="Google Shape;196;p26"/>
          <p:cNvSpPr txBox="1">
            <a:spLocks noGrp="1"/>
          </p:cNvSpPr>
          <p:nvPr>
            <p:ph type="ctrTitle" idx="4294967295"/>
          </p:nvPr>
        </p:nvSpPr>
        <p:spPr>
          <a:xfrm>
            <a:off x="2504100" y="1187038"/>
            <a:ext cx="41607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Briefing: </a:t>
            </a:r>
            <a:endParaRPr sz="1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Perguntas e Respostas para o cliente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97" name="Google Shape;197;p26"/>
          <p:cNvSpPr/>
          <p:nvPr/>
        </p:nvSpPr>
        <p:spPr>
          <a:xfrm rot="-5400000">
            <a:off x="1410800" y="1197188"/>
            <a:ext cx="1799700" cy="2089200"/>
          </a:xfrm>
          <a:prstGeom prst="arc">
            <a:avLst>
              <a:gd name="adj1" fmla="val 16251998"/>
              <a:gd name="adj2" fmla="val 113644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6"/>
          <p:cNvSpPr/>
          <p:nvPr/>
        </p:nvSpPr>
        <p:spPr>
          <a:xfrm rot="-5400000" flipH="1">
            <a:off x="1340150" y="1680338"/>
            <a:ext cx="2007000" cy="2155200"/>
          </a:xfrm>
          <a:prstGeom prst="arc">
            <a:avLst>
              <a:gd name="adj1" fmla="val 16251998"/>
              <a:gd name="adj2" fmla="val 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9" name="Google Shape;199;p26"/>
          <p:cNvCxnSpPr/>
          <p:nvPr/>
        </p:nvCxnSpPr>
        <p:spPr>
          <a:xfrm>
            <a:off x="2256807" y="2496738"/>
            <a:ext cx="1017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00" name="Google Shape;200;p26"/>
          <p:cNvSpPr txBox="1">
            <a:spLocks noGrp="1"/>
          </p:cNvSpPr>
          <p:nvPr>
            <p:ph type="ctrTitle" idx="4294967295"/>
          </p:nvPr>
        </p:nvSpPr>
        <p:spPr>
          <a:xfrm>
            <a:off x="3355250" y="2260663"/>
            <a:ext cx="41607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Definição do(s) objetivo(s)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201" name="Google Shape;201;p26"/>
          <p:cNvSpPr txBox="1">
            <a:spLocks noGrp="1"/>
          </p:cNvSpPr>
          <p:nvPr>
            <p:ph type="ctrTitle" idx="4294967295"/>
          </p:nvPr>
        </p:nvSpPr>
        <p:spPr>
          <a:xfrm>
            <a:off x="2504100" y="3571563"/>
            <a:ext cx="41607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Análise do status e benchmark dos concorrentes nas redes sociais 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/>
          <p:nvPr/>
        </p:nvSpPr>
        <p:spPr>
          <a:xfrm>
            <a:off x="664400" y="2227750"/>
            <a:ext cx="2257200" cy="532500"/>
          </a:xfrm>
          <a:prstGeom prst="roundRect">
            <a:avLst>
              <a:gd name="adj" fmla="val 50000"/>
            </a:avLst>
          </a:prstGeom>
          <a:solidFill>
            <a:srgbClr val="ABB2F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ctrTitle" idx="4294967295"/>
          </p:nvPr>
        </p:nvSpPr>
        <p:spPr>
          <a:xfrm>
            <a:off x="766400" y="2304300"/>
            <a:ext cx="21552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02. PLANEJAMENTO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09" name="Google Shape;209;p27"/>
          <p:cNvSpPr txBox="1">
            <a:spLocks noGrp="1"/>
          </p:cNvSpPr>
          <p:nvPr>
            <p:ph type="ctrTitle" idx="4294967295"/>
          </p:nvPr>
        </p:nvSpPr>
        <p:spPr>
          <a:xfrm>
            <a:off x="2504100" y="998925"/>
            <a:ext cx="57519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Estudo sobre o cliente (após o briefing, aprofundar em conteúdos relacionados e apresentar ao cliente antes de começar a estratégia)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10" name="Google Shape;210;p27"/>
          <p:cNvSpPr/>
          <p:nvPr/>
        </p:nvSpPr>
        <p:spPr>
          <a:xfrm rot="-5400000">
            <a:off x="1410800" y="1197188"/>
            <a:ext cx="1799700" cy="2089200"/>
          </a:xfrm>
          <a:prstGeom prst="arc">
            <a:avLst>
              <a:gd name="adj1" fmla="val 16251998"/>
              <a:gd name="adj2" fmla="val 113644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/>
          <p:nvPr/>
        </p:nvSpPr>
        <p:spPr>
          <a:xfrm rot="-5400000" flipH="1">
            <a:off x="1340150" y="1680338"/>
            <a:ext cx="2007000" cy="2155200"/>
          </a:xfrm>
          <a:prstGeom prst="arc">
            <a:avLst>
              <a:gd name="adj1" fmla="val 16251998"/>
              <a:gd name="adj2" fmla="val 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2" name="Google Shape;212;p27"/>
          <p:cNvCxnSpPr/>
          <p:nvPr/>
        </p:nvCxnSpPr>
        <p:spPr>
          <a:xfrm>
            <a:off x="2709750" y="2227750"/>
            <a:ext cx="676200" cy="5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3" name="Google Shape;213;p27"/>
          <p:cNvSpPr txBox="1">
            <a:spLocks noGrp="1"/>
          </p:cNvSpPr>
          <p:nvPr>
            <p:ph type="ctrTitle" idx="4294967295"/>
          </p:nvPr>
        </p:nvSpPr>
        <p:spPr>
          <a:xfrm>
            <a:off x="3421250" y="1938113"/>
            <a:ext cx="41607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Desenvolvimento da estratégia de conteúdo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14" name="Google Shape;214;p27"/>
          <p:cNvSpPr txBox="1">
            <a:spLocks noGrp="1"/>
          </p:cNvSpPr>
          <p:nvPr>
            <p:ph type="ctrTitle" idx="4294967295"/>
          </p:nvPr>
        </p:nvSpPr>
        <p:spPr>
          <a:xfrm>
            <a:off x="2504100" y="3571563"/>
            <a:ext cx="41607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Criação calendário mensal de publicações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215" name="Google Shape;215;p27"/>
          <p:cNvCxnSpPr/>
          <p:nvPr/>
        </p:nvCxnSpPr>
        <p:spPr>
          <a:xfrm>
            <a:off x="2707500" y="2760350"/>
            <a:ext cx="680700" cy="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6" name="Google Shape;216;p27"/>
          <p:cNvSpPr txBox="1">
            <a:spLocks noGrp="1"/>
          </p:cNvSpPr>
          <p:nvPr>
            <p:ph type="ctrTitle" idx="4294967295"/>
          </p:nvPr>
        </p:nvSpPr>
        <p:spPr>
          <a:xfrm>
            <a:off x="3421250" y="2646288"/>
            <a:ext cx="41607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Definição da periodicidade de publicação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/>
          <p:nvPr/>
        </p:nvSpPr>
        <p:spPr>
          <a:xfrm>
            <a:off x="664400" y="2227750"/>
            <a:ext cx="1890000" cy="532500"/>
          </a:xfrm>
          <a:prstGeom prst="roundRect">
            <a:avLst>
              <a:gd name="adj" fmla="val 50000"/>
            </a:avLst>
          </a:prstGeom>
          <a:solidFill>
            <a:srgbClr val="2E319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ctrTitle" idx="4294967295"/>
          </p:nvPr>
        </p:nvSpPr>
        <p:spPr>
          <a:xfrm>
            <a:off x="766400" y="2304300"/>
            <a:ext cx="1788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03. CONTEÚDO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23" name="Google Shape;223;p28"/>
          <p:cNvSpPr txBox="1">
            <a:spLocks noGrp="1"/>
          </p:cNvSpPr>
          <p:nvPr>
            <p:ph type="ctrTitle" idx="4294967295"/>
          </p:nvPr>
        </p:nvSpPr>
        <p:spPr>
          <a:xfrm>
            <a:off x="2504100" y="1187038"/>
            <a:ext cx="41607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Produzir conteúdo de forma estratégica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24" name="Google Shape;224;p28"/>
          <p:cNvSpPr/>
          <p:nvPr/>
        </p:nvSpPr>
        <p:spPr>
          <a:xfrm rot="-5400000">
            <a:off x="1410800" y="1197188"/>
            <a:ext cx="1799700" cy="2089200"/>
          </a:xfrm>
          <a:prstGeom prst="arc">
            <a:avLst>
              <a:gd name="adj1" fmla="val 16251998"/>
              <a:gd name="adj2" fmla="val 113644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"/>
          <p:cNvSpPr/>
          <p:nvPr/>
        </p:nvSpPr>
        <p:spPr>
          <a:xfrm rot="-5400000" flipH="1">
            <a:off x="1340150" y="1680338"/>
            <a:ext cx="2007000" cy="2155200"/>
          </a:xfrm>
          <a:prstGeom prst="arc">
            <a:avLst>
              <a:gd name="adj1" fmla="val 16251998"/>
              <a:gd name="adj2" fmla="val 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28"/>
          <p:cNvCxnSpPr>
            <a:stCxn id="222" idx="3"/>
          </p:cNvCxnSpPr>
          <p:nvPr/>
        </p:nvCxnSpPr>
        <p:spPr>
          <a:xfrm rot="10800000" flipH="1">
            <a:off x="2554400" y="2495550"/>
            <a:ext cx="658200" cy="1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7" name="Google Shape;227;p28"/>
          <p:cNvSpPr txBox="1">
            <a:spLocks noGrp="1"/>
          </p:cNvSpPr>
          <p:nvPr>
            <p:ph type="ctrTitle" idx="4294967295"/>
          </p:nvPr>
        </p:nvSpPr>
        <p:spPr>
          <a:xfrm>
            <a:off x="3355250" y="2260663"/>
            <a:ext cx="41607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Pesquisa de conteúdos (estudo do nicho e tendências)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28" name="Google Shape;228;p28"/>
          <p:cNvSpPr txBox="1">
            <a:spLocks noGrp="1"/>
          </p:cNvSpPr>
          <p:nvPr>
            <p:ph type="ctrTitle" idx="4294967295"/>
          </p:nvPr>
        </p:nvSpPr>
        <p:spPr>
          <a:xfrm>
            <a:off x="2504100" y="3571563"/>
            <a:ext cx="41607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Agendamento ou publicação de conteúdos nas redes sociais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/>
          <p:nvPr/>
        </p:nvSpPr>
        <p:spPr>
          <a:xfrm>
            <a:off x="664400" y="2227750"/>
            <a:ext cx="2497800" cy="532500"/>
          </a:xfrm>
          <a:prstGeom prst="roundRect">
            <a:avLst>
              <a:gd name="adj" fmla="val 50000"/>
            </a:avLst>
          </a:prstGeom>
          <a:solidFill>
            <a:srgbClr val="2E319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ctrTitle" idx="4294967295"/>
          </p:nvPr>
        </p:nvSpPr>
        <p:spPr>
          <a:xfrm>
            <a:off x="766400" y="2304300"/>
            <a:ext cx="2451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04. MONITORAMENTO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247" name="Google Shape;247;p30"/>
          <p:cNvSpPr txBox="1">
            <a:spLocks noGrp="1"/>
          </p:cNvSpPr>
          <p:nvPr>
            <p:ph type="ctrTitle" idx="4294967295"/>
          </p:nvPr>
        </p:nvSpPr>
        <p:spPr>
          <a:xfrm>
            <a:off x="2504100" y="1187038"/>
            <a:ext cx="41607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Monitoramento e interação nos comentários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48" name="Google Shape;248;p30"/>
          <p:cNvSpPr/>
          <p:nvPr/>
        </p:nvSpPr>
        <p:spPr>
          <a:xfrm rot="-5400000">
            <a:off x="1410800" y="1197188"/>
            <a:ext cx="1799700" cy="2089200"/>
          </a:xfrm>
          <a:prstGeom prst="arc">
            <a:avLst>
              <a:gd name="adj1" fmla="val 16251998"/>
              <a:gd name="adj2" fmla="val 113644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0"/>
          <p:cNvSpPr/>
          <p:nvPr/>
        </p:nvSpPr>
        <p:spPr>
          <a:xfrm rot="-5400000" flipH="1">
            <a:off x="1340150" y="1680338"/>
            <a:ext cx="2007000" cy="2155200"/>
          </a:xfrm>
          <a:prstGeom prst="arc">
            <a:avLst>
              <a:gd name="adj1" fmla="val 16251998"/>
              <a:gd name="adj2" fmla="val 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ctrTitle" idx="4294967295"/>
          </p:nvPr>
        </p:nvSpPr>
        <p:spPr>
          <a:xfrm>
            <a:off x="2504100" y="3571563"/>
            <a:ext cx="41607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Interação no direct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/>
          <p:nvPr/>
        </p:nvSpPr>
        <p:spPr>
          <a:xfrm>
            <a:off x="664400" y="2227750"/>
            <a:ext cx="1561800" cy="532500"/>
          </a:xfrm>
          <a:prstGeom prst="roundRect">
            <a:avLst>
              <a:gd name="adj" fmla="val 50000"/>
            </a:avLst>
          </a:prstGeom>
          <a:solidFill>
            <a:srgbClr val="828CF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ctrTitle" idx="4294967295"/>
          </p:nvPr>
        </p:nvSpPr>
        <p:spPr>
          <a:xfrm>
            <a:off x="766400" y="2304300"/>
            <a:ext cx="1788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05. ANÁLISE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257" name="Google Shape;257;p31"/>
          <p:cNvSpPr txBox="1">
            <a:spLocks noGrp="1"/>
          </p:cNvSpPr>
          <p:nvPr>
            <p:ph type="ctrTitle" idx="4294967295"/>
          </p:nvPr>
        </p:nvSpPr>
        <p:spPr>
          <a:xfrm>
            <a:off x="2504100" y="1187038"/>
            <a:ext cx="41607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Reunião semanal de alinhamento 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58" name="Google Shape;258;p31"/>
          <p:cNvSpPr/>
          <p:nvPr/>
        </p:nvSpPr>
        <p:spPr>
          <a:xfrm rot="-5400000">
            <a:off x="1410800" y="1197188"/>
            <a:ext cx="1799700" cy="2089200"/>
          </a:xfrm>
          <a:prstGeom prst="arc">
            <a:avLst>
              <a:gd name="adj1" fmla="val 16251998"/>
              <a:gd name="adj2" fmla="val 113644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1"/>
          <p:cNvSpPr/>
          <p:nvPr/>
        </p:nvSpPr>
        <p:spPr>
          <a:xfrm rot="-5400000" flipH="1">
            <a:off x="1340150" y="1680338"/>
            <a:ext cx="2007000" cy="2155200"/>
          </a:xfrm>
          <a:prstGeom prst="arc">
            <a:avLst>
              <a:gd name="adj1" fmla="val 16251998"/>
              <a:gd name="adj2" fmla="val 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0" name="Google Shape;260;p31"/>
          <p:cNvCxnSpPr/>
          <p:nvPr/>
        </p:nvCxnSpPr>
        <p:spPr>
          <a:xfrm>
            <a:off x="2226300" y="2491500"/>
            <a:ext cx="936000" cy="1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61" name="Google Shape;261;p31"/>
          <p:cNvSpPr txBox="1">
            <a:spLocks noGrp="1"/>
          </p:cNvSpPr>
          <p:nvPr>
            <p:ph type="ctrTitle" idx="4294967295"/>
          </p:nvPr>
        </p:nvSpPr>
        <p:spPr>
          <a:xfrm>
            <a:off x="3355250" y="2260663"/>
            <a:ext cx="41607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Métricas diárias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262" name="Google Shape;262;p31"/>
          <p:cNvSpPr txBox="1">
            <a:spLocks noGrp="1"/>
          </p:cNvSpPr>
          <p:nvPr>
            <p:ph type="ctrTitle" idx="4294967295"/>
          </p:nvPr>
        </p:nvSpPr>
        <p:spPr>
          <a:xfrm>
            <a:off x="2504100" y="3571575"/>
            <a:ext cx="48030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Análise de métricas (semanal e trimestral) 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>
            <a:spLocks noGrp="1"/>
          </p:cNvSpPr>
          <p:nvPr>
            <p:ph type="subTitle" idx="1"/>
          </p:nvPr>
        </p:nvSpPr>
        <p:spPr>
          <a:xfrm>
            <a:off x="394650" y="661100"/>
            <a:ext cx="2935500" cy="17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Contrato mínimo de 3 meses. 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— Conteúdo criado para resultados a longo prazo. Por isso, a importância da parceria ter este prazo mínimo.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32"/>
          <p:cNvSpPr txBox="1">
            <a:spLocks noGrp="1"/>
          </p:cNvSpPr>
          <p:nvPr>
            <p:ph type="ctrTitle" idx="4294967295"/>
          </p:nvPr>
        </p:nvSpPr>
        <p:spPr>
          <a:xfrm>
            <a:off x="394650" y="238725"/>
            <a:ext cx="21945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ORÇAMENTO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461975" y="697775"/>
            <a:ext cx="2538900" cy="72300"/>
          </a:xfrm>
          <a:prstGeom prst="roundRect">
            <a:avLst>
              <a:gd name="adj" fmla="val 50000"/>
            </a:avLst>
          </a:prstGeom>
          <a:solidFill>
            <a:srgbClr val="98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2"/>
          <p:cNvSpPr/>
          <p:nvPr/>
        </p:nvSpPr>
        <p:spPr>
          <a:xfrm>
            <a:off x="7950875" y="2596991"/>
            <a:ext cx="811500" cy="78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2"/>
          <p:cNvSpPr/>
          <p:nvPr/>
        </p:nvSpPr>
        <p:spPr>
          <a:xfrm>
            <a:off x="7950875" y="3490506"/>
            <a:ext cx="811500" cy="78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2"/>
          <p:cNvSpPr/>
          <p:nvPr/>
        </p:nvSpPr>
        <p:spPr>
          <a:xfrm>
            <a:off x="4912700" y="1729388"/>
            <a:ext cx="811500" cy="78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2"/>
          <p:cNvSpPr txBox="1"/>
          <p:nvPr/>
        </p:nvSpPr>
        <p:spPr>
          <a:xfrm flipH="1">
            <a:off x="3749078" y="1980788"/>
            <a:ext cx="10314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Mês - 1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5" name="Google Shape;275;p32"/>
          <p:cNvSpPr/>
          <p:nvPr/>
        </p:nvSpPr>
        <p:spPr>
          <a:xfrm>
            <a:off x="4912700" y="2622903"/>
            <a:ext cx="811500" cy="78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4912700" y="3516419"/>
            <a:ext cx="811500" cy="78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2"/>
          <p:cNvSpPr/>
          <p:nvPr/>
        </p:nvSpPr>
        <p:spPr>
          <a:xfrm>
            <a:off x="5925425" y="1729388"/>
            <a:ext cx="811500" cy="78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2"/>
          <p:cNvSpPr/>
          <p:nvPr/>
        </p:nvSpPr>
        <p:spPr>
          <a:xfrm>
            <a:off x="5925425" y="2622903"/>
            <a:ext cx="811500" cy="78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"/>
          <p:cNvSpPr/>
          <p:nvPr/>
        </p:nvSpPr>
        <p:spPr>
          <a:xfrm>
            <a:off x="5925425" y="3516419"/>
            <a:ext cx="811500" cy="78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2"/>
          <p:cNvSpPr/>
          <p:nvPr/>
        </p:nvSpPr>
        <p:spPr>
          <a:xfrm>
            <a:off x="6938150" y="1729388"/>
            <a:ext cx="811500" cy="78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2"/>
          <p:cNvSpPr/>
          <p:nvPr/>
        </p:nvSpPr>
        <p:spPr>
          <a:xfrm>
            <a:off x="6938150" y="2622903"/>
            <a:ext cx="811500" cy="78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2"/>
          <p:cNvSpPr/>
          <p:nvPr/>
        </p:nvSpPr>
        <p:spPr>
          <a:xfrm>
            <a:off x="6938150" y="3516419"/>
            <a:ext cx="811500" cy="78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2"/>
          <p:cNvSpPr/>
          <p:nvPr/>
        </p:nvSpPr>
        <p:spPr>
          <a:xfrm>
            <a:off x="7950875" y="1729388"/>
            <a:ext cx="811500" cy="788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2"/>
          <p:cNvSpPr txBox="1"/>
          <p:nvPr/>
        </p:nvSpPr>
        <p:spPr>
          <a:xfrm flipH="1">
            <a:off x="3749078" y="2874303"/>
            <a:ext cx="10314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Mês - 2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 flipH="1">
            <a:off x="3749078" y="3767819"/>
            <a:ext cx="10314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Mês - 3</a:t>
            </a:r>
            <a:endParaRPr sz="12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5237075" y="1900100"/>
            <a:ext cx="2188200" cy="125700"/>
          </a:xfrm>
          <a:prstGeom prst="roundRect">
            <a:avLst>
              <a:gd name="adj" fmla="val 50000"/>
            </a:avLst>
          </a:prstGeom>
          <a:solidFill>
            <a:srgbClr val="AB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Reunião e Planejamento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" name="Google Shape;287;p32"/>
          <p:cNvSpPr/>
          <p:nvPr/>
        </p:nvSpPr>
        <p:spPr>
          <a:xfrm>
            <a:off x="6368050" y="2083100"/>
            <a:ext cx="2188200" cy="125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Conteúdo, Liderança e Monitoramento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5271575" y="2853875"/>
            <a:ext cx="3340500" cy="125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Conteúdo e Monitoramento</a:t>
            </a:r>
            <a:endParaRPr sz="8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9" name="Google Shape;289;p32"/>
          <p:cNvSpPr/>
          <p:nvPr/>
        </p:nvSpPr>
        <p:spPr>
          <a:xfrm>
            <a:off x="5271575" y="3767825"/>
            <a:ext cx="3340500" cy="125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Conteúdo e Monitoramento</a:t>
            </a:r>
            <a:endParaRPr sz="8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0" name="Google Shape;290;p32"/>
          <p:cNvSpPr/>
          <p:nvPr/>
        </p:nvSpPr>
        <p:spPr>
          <a:xfrm>
            <a:off x="5271575" y="3033900"/>
            <a:ext cx="3340500" cy="125700"/>
          </a:xfrm>
          <a:prstGeom prst="roundRect">
            <a:avLst>
              <a:gd name="adj" fmla="val 50000"/>
            </a:avLst>
          </a:prstGeom>
          <a:solidFill>
            <a:srgbClr val="828C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Análise</a:t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1" name="Google Shape;291;p32"/>
          <p:cNvSpPr/>
          <p:nvPr/>
        </p:nvSpPr>
        <p:spPr>
          <a:xfrm>
            <a:off x="5271575" y="3960950"/>
            <a:ext cx="3340500" cy="125700"/>
          </a:xfrm>
          <a:prstGeom prst="roundRect">
            <a:avLst>
              <a:gd name="adj" fmla="val 50000"/>
            </a:avLst>
          </a:prstGeom>
          <a:solidFill>
            <a:srgbClr val="828C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Análise</a:t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7644250" y="2266100"/>
            <a:ext cx="912000" cy="125700"/>
          </a:xfrm>
          <a:prstGeom prst="roundRect">
            <a:avLst>
              <a:gd name="adj" fmla="val 50000"/>
            </a:avLst>
          </a:prstGeom>
          <a:solidFill>
            <a:srgbClr val="828C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Análise</a:t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7445650" y="536075"/>
            <a:ext cx="1316700" cy="250500"/>
          </a:xfrm>
          <a:prstGeom prst="roundRect">
            <a:avLst>
              <a:gd name="adj" fmla="val 50000"/>
            </a:avLst>
          </a:prstGeom>
          <a:solidFill>
            <a:srgbClr val="ABB2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Fase 01 e 02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32"/>
          <p:cNvSpPr/>
          <p:nvPr/>
        </p:nvSpPr>
        <p:spPr>
          <a:xfrm>
            <a:off x="7445650" y="839248"/>
            <a:ext cx="1316700" cy="250500"/>
          </a:xfrm>
          <a:prstGeom prst="roundRect">
            <a:avLst>
              <a:gd name="adj" fmla="val 50000"/>
            </a:avLst>
          </a:prstGeom>
          <a:solidFill>
            <a:srgbClr val="2E3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Fase 03 e 04</a:t>
            </a:r>
            <a:endParaRPr sz="11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5" name="Google Shape;295;p32"/>
          <p:cNvSpPr/>
          <p:nvPr/>
        </p:nvSpPr>
        <p:spPr>
          <a:xfrm>
            <a:off x="7445650" y="1142421"/>
            <a:ext cx="1316700" cy="250500"/>
          </a:xfrm>
          <a:prstGeom prst="roundRect">
            <a:avLst>
              <a:gd name="adj" fmla="val 50000"/>
            </a:avLst>
          </a:prstGeom>
          <a:solidFill>
            <a:srgbClr val="828C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Fase 05</a:t>
            </a:r>
            <a:endParaRPr sz="11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96" name="Google Shape;296;p32"/>
          <p:cNvGrpSpPr/>
          <p:nvPr/>
        </p:nvGrpSpPr>
        <p:grpSpPr>
          <a:xfrm>
            <a:off x="512944" y="3490235"/>
            <a:ext cx="2091176" cy="840500"/>
            <a:chOff x="3908000" y="1615377"/>
            <a:chExt cx="2369605" cy="996089"/>
          </a:xfrm>
        </p:grpSpPr>
        <p:sp>
          <p:nvSpPr>
            <p:cNvPr id="297" name="Google Shape;297;p32"/>
            <p:cNvSpPr/>
            <p:nvPr/>
          </p:nvSpPr>
          <p:spPr>
            <a:xfrm rot="-5400000">
              <a:off x="4789005" y="1017336"/>
              <a:ext cx="785100" cy="2192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69B9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 rot="-5400000">
              <a:off x="3659148" y="1864229"/>
              <a:ext cx="996089" cy="498385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w="9525" cap="rnd" cmpd="sng">
              <a:solidFill>
                <a:srgbClr val="69B9B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32"/>
          <p:cNvSpPr txBox="1"/>
          <p:nvPr/>
        </p:nvSpPr>
        <p:spPr>
          <a:xfrm>
            <a:off x="970075" y="3702725"/>
            <a:ext cx="1374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R$ </a:t>
            </a:r>
            <a:endParaRPr sz="15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bstract Business Meeting by Slidesgo">
  <a:themeElements>
    <a:clrScheme name="Simple Light">
      <a:dk1>
        <a:srgbClr val="434343"/>
      </a:dk1>
      <a:lt1>
        <a:srgbClr val="F3F3F3"/>
      </a:lt1>
      <a:dk2>
        <a:srgbClr val="595959"/>
      </a:dk2>
      <a:lt2>
        <a:srgbClr val="EEEEEE"/>
      </a:lt2>
      <a:accent1>
        <a:srgbClr val="2E3192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Apresentação na tela (16:9)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Montserrat Thin</vt:lpstr>
      <vt:lpstr>Pontano Sans</vt:lpstr>
      <vt:lpstr>Nunito Light</vt:lpstr>
      <vt:lpstr>Poppins SemiBold</vt:lpstr>
      <vt:lpstr>Fira Sans Extra Condensed Medium</vt:lpstr>
      <vt:lpstr>Arial</vt:lpstr>
      <vt:lpstr>Poppins</vt:lpstr>
      <vt:lpstr>Poppins Light</vt:lpstr>
      <vt:lpstr>Abstract Business Meeting by Slidesgo</vt:lpstr>
      <vt:lpstr>NOME</vt:lpstr>
      <vt:lpstr>APRESENTAÇÃO</vt:lpstr>
      <vt:lpstr>FASES</vt:lpstr>
      <vt:lpstr>01. REUNIÃO</vt:lpstr>
      <vt:lpstr>02. PLANEJAMENTO</vt:lpstr>
      <vt:lpstr>03. CONTEÚDO</vt:lpstr>
      <vt:lpstr>04. MONITORAMENTO</vt:lpstr>
      <vt:lpstr>05. ANÁLISE</vt:lpstr>
      <vt:lpstr>ORÇAMENTO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</dc:title>
  <cp:lastModifiedBy>Carla Perazzolo</cp:lastModifiedBy>
  <cp:revision>1</cp:revision>
  <dcterms:modified xsi:type="dcterms:W3CDTF">2021-03-27T13:40:35Z</dcterms:modified>
</cp:coreProperties>
</file>