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5" d="100"/>
          <a:sy n="105" d="100"/>
        </p:scale>
        <p:origin x="120"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13B69-D162-4568-BE85-A876E08D065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BA4F30C-B047-45D8-9CD4-30FEB0965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2F94B76-24D7-426F-89A8-1D60FD70E56C}"/>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5" name="Espaço Reservado para Rodapé 4">
            <a:extLst>
              <a:ext uri="{FF2B5EF4-FFF2-40B4-BE49-F238E27FC236}">
                <a16:creationId xmlns:a16="http://schemas.microsoft.com/office/drawing/2014/main" id="{1D563544-7691-4640-981D-38711598EB3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BB65CE9-96A1-4252-978A-B4E9C2446827}"/>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1227033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834D23-2021-4F9D-8336-BEFC39D4480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ED543B44-F479-41A7-9155-E2BE4D80214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445CCD0-F16A-4751-AE68-F82F6D07F58E}"/>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5" name="Espaço Reservado para Rodapé 4">
            <a:extLst>
              <a:ext uri="{FF2B5EF4-FFF2-40B4-BE49-F238E27FC236}">
                <a16:creationId xmlns:a16="http://schemas.microsoft.com/office/drawing/2014/main" id="{9EF29311-8369-4698-A15E-9120DD8F8BF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2526307-1846-4787-9052-659AAD32309B}"/>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1440508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8D632CC-0221-405F-A0C3-45660BB115D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4200797-6C95-41F8-8EB5-96DD47E54C9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6800F5C-D3E1-42D1-98E3-B137F99BEB3D}"/>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5" name="Espaço Reservado para Rodapé 4">
            <a:extLst>
              <a:ext uri="{FF2B5EF4-FFF2-40B4-BE49-F238E27FC236}">
                <a16:creationId xmlns:a16="http://schemas.microsoft.com/office/drawing/2014/main" id="{411F15E2-FA72-4C8F-BA07-B607D4B976C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8EE6EED-8638-4AB8-AFEC-F9200304AB96}"/>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427541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F9145-F8FC-47BD-B085-2C9D6DFD919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B9D6FDE-ABB2-44DD-9DC3-FE86C0B0C5B3}"/>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09AE858-8A06-4E47-AA00-23CDED6A2DD0}"/>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5" name="Espaço Reservado para Rodapé 4">
            <a:extLst>
              <a:ext uri="{FF2B5EF4-FFF2-40B4-BE49-F238E27FC236}">
                <a16:creationId xmlns:a16="http://schemas.microsoft.com/office/drawing/2014/main" id="{4BF7955D-8130-4E36-A450-E94B45BECA2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3C95B0D-9EF0-4233-8B20-68A60D03BCFB}"/>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158720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04A6B-B362-4705-BA4D-390AF9153CE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F53C5B4F-B99A-4BA0-8A54-AFA61390E4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9AE156D-2495-4BB9-80F1-B0A8191A03C0}"/>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5" name="Espaço Reservado para Rodapé 4">
            <a:extLst>
              <a:ext uri="{FF2B5EF4-FFF2-40B4-BE49-F238E27FC236}">
                <a16:creationId xmlns:a16="http://schemas.microsoft.com/office/drawing/2014/main" id="{900BE8D5-8337-4511-8687-16D5FF77272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0128FBB-09CA-4170-AC35-E90A5AD1F185}"/>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338184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DB15E-7321-4373-A52B-3E08263736D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C945A80-FF75-44F5-875A-7FBF5F21B3E3}"/>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0401AC1-01A2-47DF-A5AB-AE01086D2FE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D9F4B03-D05F-4A51-88E4-37784D094653}"/>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6" name="Espaço Reservado para Rodapé 5">
            <a:extLst>
              <a:ext uri="{FF2B5EF4-FFF2-40B4-BE49-F238E27FC236}">
                <a16:creationId xmlns:a16="http://schemas.microsoft.com/office/drawing/2014/main" id="{B339894D-4F4D-4F16-BFB2-3BAFD4A243C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7DC86F5-E11D-42F7-868A-A43BFD957B03}"/>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76839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AA853-08C1-41F9-93CE-3606E5D64B1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170CE7A5-A894-4A61-9DE2-BD4575783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1DA29B5-69A6-4EE7-B691-4D3C725214E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B77F2FD-EBD3-4A5A-B640-5F0A5B74E0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B4FDB89-0563-43BE-9393-668DC1235BC8}"/>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27AE36F-1E79-4819-AA19-F3570FB99F3E}"/>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8" name="Espaço Reservado para Rodapé 7">
            <a:extLst>
              <a:ext uri="{FF2B5EF4-FFF2-40B4-BE49-F238E27FC236}">
                <a16:creationId xmlns:a16="http://schemas.microsoft.com/office/drawing/2014/main" id="{1EE340B6-4332-4677-B539-19649AA596F7}"/>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057850A-7B4B-4FF2-B74C-136F7197F114}"/>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1220979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7DB09C-0DA9-421D-AE39-B5C4B84E262B}"/>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4D89763-C36F-4045-AB17-42A9695E9BCE}"/>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4" name="Espaço Reservado para Rodapé 3">
            <a:extLst>
              <a:ext uri="{FF2B5EF4-FFF2-40B4-BE49-F238E27FC236}">
                <a16:creationId xmlns:a16="http://schemas.microsoft.com/office/drawing/2014/main" id="{C5A65B98-4DD6-4484-8480-F7DCDBEC32B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9E86863-1E1C-49D4-B351-E99382308C0B}"/>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3771464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7D70699F-A61C-4C72-A815-E4295BD9D90A}"/>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3" name="Espaço Reservado para Rodapé 2">
            <a:extLst>
              <a:ext uri="{FF2B5EF4-FFF2-40B4-BE49-F238E27FC236}">
                <a16:creationId xmlns:a16="http://schemas.microsoft.com/office/drawing/2014/main" id="{64991832-9CDA-46AE-BC58-8FE3F3DCA2CB}"/>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BD7F8B-92A4-4E51-A0CD-E8E496E32218}"/>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2615330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B8EB73-4F68-4D48-BF5D-7541994232B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A6CC2EE-0098-4F52-BDB4-B79B059F0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DBC2979-2E13-4A1F-AD15-640F0FD77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611ED75-6C20-4EA6-923E-F6F5FC67E3E1}"/>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6" name="Espaço Reservado para Rodapé 5">
            <a:extLst>
              <a:ext uri="{FF2B5EF4-FFF2-40B4-BE49-F238E27FC236}">
                <a16:creationId xmlns:a16="http://schemas.microsoft.com/office/drawing/2014/main" id="{3E6FBC3C-037D-4520-BA28-856B890ED00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A0D9C71-AD48-4335-8627-499CEB7EA51D}"/>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156724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FDD0D-04F4-4DF1-A26E-8F52E5EA7CF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FE9BCA5-DD80-48FB-82EB-3464B3F61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7DFFD635-A84F-421B-9ACD-F9E65F24B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7F0EF42-4CA3-48BA-8FC4-A3C886428628}"/>
              </a:ext>
            </a:extLst>
          </p:cNvPr>
          <p:cNvSpPr>
            <a:spLocks noGrp="1"/>
          </p:cNvSpPr>
          <p:nvPr>
            <p:ph type="dt" sz="half" idx="10"/>
          </p:nvPr>
        </p:nvSpPr>
        <p:spPr/>
        <p:txBody>
          <a:bodyPr/>
          <a:lstStyle/>
          <a:p>
            <a:fld id="{CBD41B48-45C5-42F5-8C00-C501B2762CD9}" type="datetimeFigureOut">
              <a:rPr lang="pt-BR" smtClean="0"/>
              <a:t>27/01/2022</a:t>
            </a:fld>
            <a:endParaRPr lang="pt-BR"/>
          </a:p>
        </p:txBody>
      </p:sp>
      <p:sp>
        <p:nvSpPr>
          <p:cNvPr id="6" name="Espaço Reservado para Rodapé 5">
            <a:extLst>
              <a:ext uri="{FF2B5EF4-FFF2-40B4-BE49-F238E27FC236}">
                <a16:creationId xmlns:a16="http://schemas.microsoft.com/office/drawing/2014/main" id="{BDA03008-92D5-4D6D-860E-44C9A694B9A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F0FDDED-F377-490F-95A7-EFA47882D7C4}"/>
              </a:ext>
            </a:extLst>
          </p:cNvPr>
          <p:cNvSpPr>
            <a:spLocks noGrp="1"/>
          </p:cNvSpPr>
          <p:nvPr>
            <p:ph type="sldNum" sz="quarter" idx="12"/>
          </p:nvPr>
        </p:nvSpPr>
        <p:spPr/>
        <p:txBody>
          <a:bodyPr/>
          <a:lstStyle/>
          <a:p>
            <a:fld id="{BFC04AA2-1CD4-4594-96BC-FF28F5EF55BC}" type="slidenum">
              <a:rPr lang="pt-BR" smtClean="0"/>
              <a:t>‹nº›</a:t>
            </a:fld>
            <a:endParaRPr lang="pt-BR"/>
          </a:p>
        </p:txBody>
      </p:sp>
    </p:spTree>
    <p:extLst>
      <p:ext uri="{BB962C8B-B14F-4D97-AF65-F5344CB8AC3E}">
        <p14:creationId xmlns:p14="http://schemas.microsoft.com/office/powerpoint/2010/main" val="3948235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9E16942-E367-4886-8B71-C84C349FC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C1A9A4A-2680-41EA-8C54-1E2A29D9E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85ECB6-7744-4A1E-87B4-504C83A37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41B48-45C5-42F5-8C00-C501B2762CD9}" type="datetimeFigureOut">
              <a:rPr lang="pt-BR" smtClean="0"/>
              <a:t>27/01/2022</a:t>
            </a:fld>
            <a:endParaRPr lang="pt-BR"/>
          </a:p>
        </p:txBody>
      </p:sp>
      <p:sp>
        <p:nvSpPr>
          <p:cNvPr id="5" name="Espaço Reservado para Rodapé 4">
            <a:extLst>
              <a:ext uri="{FF2B5EF4-FFF2-40B4-BE49-F238E27FC236}">
                <a16:creationId xmlns:a16="http://schemas.microsoft.com/office/drawing/2014/main" id="{3BB2AC42-6B6B-4C83-9504-00A98A2E79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518F9AB-03E2-40CF-BC59-4760B4B3F1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04AA2-1CD4-4594-96BC-FF28F5EF55BC}" type="slidenum">
              <a:rPr lang="pt-BR" smtClean="0"/>
              <a:t>‹nº›</a:t>
            </a:fld>
            <a:endParaRPr lang="pt-BR"/>
          </a:p>
        </p:txBody>
      </p:sp>
    </p:spTree>
    <p:extLst>
      <p:ext uri="{BB962C8B-B14F-4D97-AF65-F5344CB8AC3E}">
        <p14:creationId xmlns:p14="http://schemas.microsoft.com/office/powerpoint/2010/main" val="635433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0410B24B-64A0-411D-840C-D2D90617C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996672" cy="7310628"/>
          </a:xfrm>
          <a:prstGeom prst="rect">
            <a:avLst/>
          </a:prstGeom>
        </p:spPr>
      </p:pic>
      <p:sp>
        <p:nvSpPr>
          <p:cNvPr id="6" name="Espaço Reservado para Conteúdo 2">
            <a:extLst>
              <a:ext uri="{FF2B5EF4-FFF2-40B4-BE49-F238E27FC236}">
                <a16:creationId xmlns:a16="http://schemas.microsoft.com/office/drawing/2014/main" id="{7C5EDD63-970F-4B54-A745-C6BE12179204}"/>
              </a:ext>
            </a:extLst>
          </p:cNvPr>
          <p:cNvSpPr>
            <a:spLocks noGrp="1"/>
          </p:cNvSpPr>
          <p:nvPr>
            <p:ph idx="1"/>
          </p:nvPr>
        </p:nvSpPr>
        <p:spPr>
          <a:xfrm>
            <a:off x="1039368" y="2574337"/>
            <a:ext cx="4392168" cy="1709325"/>
          </a:xfrm>
        </p:spPr>
        <p:txBody>
          <a:bodyPr>
            <a:normAutofit lnSpcReduction="10000"/>
          </a:bodyPr>
          <a:lstStyle/>
          <a:p>
            <a:pPr marL="0" indent="0">
              <a:buNone/>
            </a:pPr>
            <a:r>
              <a:rPr lang="pt-BR" dirty="0">
                <a:solidFill>
                  <a:srgbClr val="FF0000"/>
                </a:solidFill>
                <a:latin typeface="Akira Expanded" panose="02000800000000000000" pitchFamily="2" charset="0"/>
              </a:rPr>
              <a:t>os resultados</a:t>
            </a:r>
          </a:p>
          <a:p>
            <a:pPr marL="0" indent="0">
              <a:buNone/>
            </a:pPr>
            <a:r>
              <a:rPr lang="pt-BR" sz="2000" spc="600" dirty="0">
                <a:solidFill>
                  <a:schemeClr val="bg1"/>
                </a:solidFill>
                <a:latin typeface="Akira Expanded" panose="02000800000000000000" pitchFamily="2" charset="0"/>
              </a:rPr>
              <a:t>não são dóceis,</a:t>
            </a:r>
          </a:p>
          <a:p>
            <a:pPr marL="0" indent="0">
              <a:buNone/>
            </a:pPr>
            <a:r>
              <a:rPr lang="pt-BR" sz="1800" dirty="0">
                <a:solidFill>
                  <a:schemeClr val="bg1"/>
                </a:solidFill>
                <a:latin typeface="Akira Expanded" panose="02000800000000000000" pitchFamily="2" charset="0"/>
              </a:rPr>
              <a:t>você não os conquista</a:t>
            </a:r>
          </a:p>
          <a:p>
            <a:pPr marL="0" indent="0">
              <a:buNone/>
            </a:pPr>
            <a:r>
              <a:rPr lang="pt-BR" sz="3100" dirty="0">
                <a:solidFill>
                  <a:srgbClr val="FF0000"/>
                </a:solidFill>
                <a:latin typeface="Akira Expanded" panose="02000800000000000000" pitchFamily="2" charset="0"/>
              </a:rPr>
              <a:t>você os caça</a:t>
            </a:r>
          </a:p>
        </p:txBody>
      </p:sp>
      <p:sp>
        <p:nvSpPr>
          <p:cNvPr id="9" name="Espaço Reservado para Conteúdo 2">
            <a:extLst>
              <a:ext uri="{FF2B5EF4-FFF2-40B4-BE49-F238E27FC236}">
                <a16:creationId xmlns:a16="http://schemas.microsoft.com/office/drawing/2014/main" id="{64A8ADB0-7D02-4D63-9040-C2DFC9FDA1E6}"/>
              </a:ext>
            </a:extLst>
          </p:cNvPr>
          <p:cNvSpPr txBox="1">
            <a:spLocks/>
          </p:cNvSpPr>
          <p:nvPr/>
        </p:nvSpPr>
        <p:spPr>
          <a:xfrm>
            <a:off x="6688836" y="2574336"/>
            <a:ext cx="4392168" cy="17093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400" dirty="0" err="1">
                <a:solidFill>
                  <a:schemeClr val="bg1"/>
                </a:solidFill>
                <a:latin typeface="Akira Expanded" panose="02000800000000000000" pitchFamily="2" charset="0"/>
              </a:rPr>
              <a:t>Lorem</a:t>
            </a:r>
            <a:r>
              <a:rPr lang="pt-BR" sz="1400" dirty="0">
                <a:solidFill>
                  <a:schemeClr val="bg1"/>
                </a:solidFill>
                <a:latin typeface="Akira Expanded" panose="02000800000000000000" pitchFamily="2" charset="0"/>
              </a:rPr>
              <a:t> ipsum </a:t>
            </a:r>
            <a:r>
              <a:rPr lang="pt-BR" sz="1400" dirty="0" err="1">
                <a:solidFill>
                  <a:schemeClr val="bg1"/>
                </a:solidFill>
                <a:latin typeface="Akira Expanded" panose="02000800000000000000" pitchFamily="2" charset="0"/>
              </a:rPr>
              <a:t>dolor</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sit</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amet</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consectetur</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adipiscing</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elit</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sed</a:t>
            </a:r>
            <a:r>
              <a:rPr lang="pt-BR" sz="1400" dirty="0">
                <a:solidFill>
                  <a:schemeClr val="bg1"/>
                </a:solidFill>
                <a:latin typeface="Akira Expanded" panose="02000800000000000000" pitchFamily="2" charset="0"/>
              </a:rPr>
              <a:t> do </a:t>
            </a:r>
            <a:r>
              <a:rPr lang="pt-BR" sz="1400" dirty="0" err="1">
                <a:solidFill>
                  <a:schemeClr val="bg1"/>
                </a:solidFill>
                <a:latin typeface="Akira Expanded" panose="02000800000000000000" pitchFamily="2" charset="0"/>
              </a:rPr>
              <a:t>eiusmod</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tempor</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incididunt</a:t>
            </a:r>
            <a:r>
              <a:rPr lang="pt-BR" sz="1400" dirty="0">
                <a:solidFill>
                  <a:schemeClr val="bg1"/>
                </a:solidFill>
                <a:latin typeface="Akira Expanded" panose="02000800000000000000" pitchFamily="2" charset="0"/>
              </a:rPr>
              <a:t> ut labore et </a:t>
            </a:r>
            <a:r>
              <a:rPr lang="pt-BR" sz="1400" dirty="0" err="1">
                <a:solidFill>
                  <a:schemeClr val="bg1"/>
                </a:solidFill>
                <a:latin typeface="Akira Expanded" panose="02000800000000000000" pitchFamily="2" charset="0"/>
              </a:rPr>
              <a:t>dolore</a:t>
            </a:r>
            <a:r>
              <a:rPr lang="pt-BR" sz="1400" dirty="0">
                <a:solidFill>
                  <a:schemeClr val="bg1"/>
                </a:solidFill>
                <a:latin typeface="Akira Expanded" panose="02000800000000000000" pitchFamily="2" charset="0"/>
              </a:rPr>
              <a:t> magna </a:t>
            </a:r>
            <a:r>
              <a:rPr lang="pt-BR" sz="1400" dirty="0" err="1">
                <a:solidFill>
                  <a:schemeClr val="bg1"/>
                </a:solidFill>
                <a:latin typeface="Akira Expanded" panose="02000800000000000000" pitchFamily="2" charset="0"/>
              </a:rPr>
              <a:t>aliqua</a:t>
            </a:r>
            <a:r>
              <a:rPr lang="pt-BR" sz="1400" dirty="0">
                <a:solidFill>
                  <a:schemeClr val="bg1"/>
                </a:solidFill>
                <a:latin typeface="Akira Expanded" panose="02000800000000000000" pitchFamily="2" charset="0"/>
              </a:rPr>
              <a:t>. Quis ipsum </a:t>
            </a:r>
            <a:r>
              <a:rPr lang="pt-BR" sz="1400" dirty="0" err="1">
                <a:solidFill>
                  <a:schemeClr val="bg1"/>
                </a:solidFill>
                <a:latin typeface="Akira Expanded" panose="02000800000000000000" pitchFamily="2" charset="0"/>
              </a:rPr>
              <a:t>suspendisse</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ultrices</a:t>
            </a:r>
            <a:r>
              <a:rPr lang="pt-BR" sz="1400" dirty="0">
                <a:solidFill>
                  <a:schemeClr val="bg1"/>
                </a:solidFill>
                <a:latin typeface="Akira Expanded" panose="02000800000000000000" pitchFamily="2" charset="0"/>
              </a:rPr>
              <a:t> gravida. </a:t>
            </a:r>
            <a:r>
              <a:rPr lang="pt-BR" sz="1400" dirty="0" err="1">
                <a:solidFill>
                  <a:schemeClr val="bg1"/>
                </a:solidFill>
                <a:latin typeface="Akira Expanded" panose="02000800000000000000" pitchFamily="2" charset="0"/>
              </a:rPr>
              <a:t>Risus</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commodo</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viverra</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maecenas</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accumsan</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lacus</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vel</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facilisis</a:t>
            </a:r>
            <a:r>
              <a:rPr lang="pt-BR" sz="1400" dirty="0">
                <a:solidFill>
                  <a:schemeClr val="bg1"/>
                </a:solidFill>
                <a:latin typeface="Akira Expanded" panose="02000800000000000000" pitchFamily="2" charset="0"/>
              </a:rPr>
              <a:t>. </a:t>
            </a:r>
          </a:p>
        </p:txBody>
      </p:sp>
    </p:spTree>
    <p:extLst>
      <p:ext uri="{BB962C8B-B14F-4D97-AF65-F5344CB8AC3E}">
        <p14:creationId xmlns:p14="http://schemas.microsoft.com/office/powerpoint/2010/main" val="4164811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0D930C3B-30D7-4CF5-BDDB-5049E4203B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
        <p:nvSpPr>
          <p:cNvPr id="2" name="Título 1">
            <a:extLst>
              <a:ext uri="{FF2B5EF4-FFF2-40B4-BE49-F238E27FC236}">
                <a16:creationId xmlns:a16="http://schemas.microsoft.com/office/drawing/2014/main" id="{5496E121-0AF5-41D5-82BD-5F2CE5DC9E11}"/>
              </a:ext>
            </a:extLst>
          </p:cNvPr>
          <p:cNvSpPr>
            <a:spLocks noGrp="1"/>
          </p:cNvSpPr>
          <p:nvPr>
            <p:ph type="title"/>
          </p:nvPr>
        </p:nvSpPr>
        <p:spPr>
          <a:xfrm>
            <a:off x="1194816" y="996061"/>
            <a:ext cx="3989832" cy="1325563"/>
          </a:xfrm>
        </p:spPr>
        <p:txBody>
          <a:bodyPr>
            <a:normAutofit/>
          </a:bodyPr>
          <a:lstStyle/>
          <a:p>
            <a:r>
              <a:rPr lang="pt-BR" sz="2400" dirty="0">
                <a:solidFill>
                  <a:schemeClr val="bg1"/>
                </a:solidFill>
                <a:latin typeface="Akira Expanded" panose="02000800000000000000" pitchFamily="2" charset="0"/>
              </a:rPr>
              <a:t>Proposta feita por </a:t>
            </a:r>
            <a:r>
              <a:rPr lang="pt-BR" sz="2400" u="sng" dirty="0">
                <a:solidFill>
                  <a:srgbClr val="C00000"/>
                </a:solidFill>
                <a:latin typeface="Akira Expanded" panose="02000800000000000000" pitchFamily="2" charset="0"/>
              </a:rPr>
              <a:t>fulano</a:t>
            </a:r>
          </a:p>
        </p:txBody>
      </p:sp>
      <p:pic>
        <p:nvPicPr>
          <p:cNvPr id="7" name="Imagem 6">
            <a:extLst>
              <a:ext uri="{FF2B5EF4-FFF2-40B4-BE49-F238E27FC236}">
                <a16:creationId xmlns:a16="http://schemas.microsoft.com/office/drawing/2014/main" id="{58B3E0FC-7097-4393-8F55-D8C14AEC6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271" y="2321624"/>
            <a:ext cx="3171825" cy="3171825"/>
          </a:xfrm>
          <a:prstGeom prst="rect">
            <a:avLst/>
          </a:prstGeom>
        </p:spPr>
      </p:pic>
      <p:sp>
        <p:nvSpPr>
          <p:cNvPr id="8" name="Espaço Reservado para Conteúdo 2">
            <a:extLst>
              <a:ext uri="{FF2B5EF4-FFF2-40B4-BE49-F238E27FC236}">
                <a16:creationId xmlns:a16="http://schemas.microsoft.com/office/drawing/2014/main" id="{C98C7682-8620-4FA1-8891-DD90085F89DA}"/>
              </a:ext>
            </a:extLst>
          </p:cNvPr>
          <p:cNvSpPr txBox="1">
            <a:spLocks/>
          </p:cNvSpPr>
          <p:nvPr/>
        </p:nvSpPr>
        <p:spPr>
          <a:xfrm>
            <a:off x="6095999" y="3052873"/>
            <a:ext cx="4392168" cy="17093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400" dirty="0" err="1">
                <a:solidFill>
                  <a:schemeClr val="bg1"/>
                </a:solidFill>
                <a:latin typeface="Akira Expanded" panose="02000800000000000000" pitchFamily="2" charset="0"/>
              </a:rPr>
              <a:t>Lorem</a:t>
            </a:r>
            <a:r>
              <a:rPr lang="pt-BR" sz="1400" dirty="0">
                <a:solidFill>
                  <a:schemeClr val="bg1"/>
                </a:solidFill>
                <a:latin typeface="Akira Expanded" panose="02000800000000000000" pitchFamily="2" charset="0"/>
              </a:rPr>
              <a:t> ipsum </a:t>
            </a:r>
            <a:r>
              <a:rPr lang="pt-BR" sz="1400" dirty="0" err="1">
                <a:solidFill>
                  <a:schemeClr val="bg1"/>
                </a:solidFill>
                <a:latin typeface="Akira Expanded" panose="02000800000000000000" pitchFamily="2" charset="0"/>
              </a:rPr>
              <a:t>dolor</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sit</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amet</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consectetur</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adipiscing</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elit</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sed</a:t>
            </a:r>
            <a:r>
              <a:rPr lang="pt-BR" sz="1400" dirty="0">
                <a:solidFill>
                  <a:schemeClr val="bg1"/>
                </a:solidFill>
                <a:latin typeface="Akira Expanded" panose="02000800000000000000" pitchFamily="2" charset="0"/>
              </a:rPr>
              <a:t> do </a:t>
            </a:r>
            <a:r>
              <a:rPr lang="pt-BR" sz="1400" dirty="0" err="1">
                <a:solidFill>
                  <a:schemeClr val="bg1"/>
                </a:solidFill>
                <a:latin typeface="Akira Expanded" panose="02000800000000000000" pitchFamily="2" charset="0"/>
              </a:rPr>
              <a:t>eiusmod</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tempor</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incididunt</a:t>
            </a:r>
            <a:r>
              <a:rPr lang="pt-BR" sz="1400" dirty="0">
                <a:solidFill>
                  <a:schemeClr val="bg1"/>
                </a:solidFill>
                <a:latin typeface="Akira Expanded" panose="02000800000000000000" pitchFamily="2" charset="0"/>
              </a:rPr>
              <a:t> ut labore et </a:t>
            </a:r>
            <a:r>
              <a:rPr lang="pt-BR" sz="1400" dirty="0" err="1">
                <a:solidFill>
                  <a:schemeClr val="bg1"/>
                </a:solidFill>
                <a:latin typeface="Akira Expanded" panose="02000800000000000000" pitchFamily="2" charset="0"/>
              </a:rPr>
              <a:t>dolore</a:t>
            </a:r>
            <a:r>
              <a:rPr lang="pt-BR" sz="1400" dirty="0">
                <a:solidFill>
                  <a:schemeClr val="bg1"/>
                </a:solidFill>
                <a:latin typeface="Akira Expanded" panose="02000800000000000000" pitchFamily="2" charset="0"/>
              </a:rPr>
              <a:t> magna </a:t>
            </a:r>
            <a:r>
              <a:rPr lang="pt-BR" sz="1400" dirty="0" err="1">
                <a:solidFill>
                  <a:schemeClr val="bg1"/>
                </a:solidFill>
                <a:latin typeface="Akira Expanded" panose="02000800000000000000" pitchFamily="2" charset="0"/>
              </a:rPr>
              <a:t>aliqua</a:t>
            </a:r>
            <a:r>
              <a:rPr lang="pt-BR" sz="1400" dirty="0">
                <a:solidFill>
                  <a:schemeClr val="bg1"/>
                </a:solidFill>
                <a:latin typeface="Akira Expanded" panose="02000800000000000000" pitchFamily="2" charset="0"/>
              </a:rPr>
              <a:t>. Quis ipsum </a:t>
            </a:r>
            <a:r>
              <a:rPr lang="pt-BR" sz="1400" dirty="0" err="1">
                <a:solidFill>
                  <a:schemeClr val="bg1"/>
                </a:solidFill>
                <a:latin typeface="Akira Expanded" panose="02000800000000000000" pitchFamily="2" charset="0"/>
              </a:rPr>
              <a:t>suspendisse</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ultrices</a:t>
            </a:r>
            <a:r>
              <a:rPr lang="pt-BR" sz="1400" dirty="0">
                <a:solidFill>
                  <a:schemeClr val="bg1"/>
                </a:solidFill>
                <a:latin typeface="Akira Expanded" panose="02000800000000000000" pitchFamily="2" charset="0"/>
              </a:rPr>
              <a:t> gravida. </a:t>
            </a:r>
            <a:r>
              <a:rPr lang="pt-BR" sz="1400" dirty="0" err="1">
                <a:solidFill>
                  <a:schemeClr val="bg1"/>
                </a:solidFill>
                <a:latin typeface="Akira Expanded" panose="02000800000000000000" pitchFamily="2" charset="0"/>
              </a:rPr>
              <a:t>Risus</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commodo</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viverra</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maecenas</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accumsan</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lacus</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vel</a:t>
            </a:r>
            <a:r>
              <a:rPr lang="pt-BR" sz="1400" dirty="0">
                <a:solidFill>
                  <a:schemeClr val="bg1"/>
                </a:solidFill>
                <a:latin typeface="Akira Expanded" panose="02000800000000000000" pitchFamily="2" charset="0"/>
              </a:rPr>
              <a:t> </a:t>
            </a:r>
            <a:r>
              <a:rPr lang="pt-BR" sz="1400" dirty="0" err="1">
                <a:solidFill>
                  <a:schemeClr val="bg1"/>
                </a:solidFill>
                <a:latin typeface="Akira Expanded" panose="02000800000000000000" pitchFamily="2" charset="0"/>
              </a:rPr>
              <a:t>facilisis</a:t>
            </a:r>
            <a:r>
              <a:rPr lang="pt-BR" sz="1400" dirty="0">
                <a:solidFill>
                  <a:schemeClr val="bg1"/>
                </a:solidFill>
                <a:latin typeface="Akira Expanded" panose="02000800000000000000" pitchFamily="2" charset="0"/>
              </a:rPr>
              <a:t>. </a:t>
            </a:r>
          </a:p>
        </p:txBody>
      </p:sp>
    </p:spTree>
    <p:extLst>
      <p:ext uri="{BB962C8B-B14F-4D97-AF65-F5344CB8AC3E}">
        <p14:creationId xmlns:p14="http://schemas.microsoft.com/office/powerpoint/2010/main" val="3724368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D4601369-B3D9-4A68-A2AC-0FF456BC6E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m 6">
            <a:extLst>
              <a:ext uri="{FF2B5EF4-FFF2-40B4-BE49-F238E27FC236}">
                <a16:creationId xmlns:a16="http://schemas.microsoft.com/office/drawing/2014/main" id="{9D27D95D-0C26-49E2-B605-05ED187CE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2316"/>
            <a:ext cx="12192000" cy="2553368"/>
          </a:xfrm>
          <a:prstGeom prst="rect">
            <a:avLst/>
          </a:prstGeom>
        </p:spPr>
      </p:pic>
    </p:spTree>
    <p:extLst>
      <p:ext uri="{BB962C8B-B14F-4D97-AF65-F5344CB8AC3E}">
        <p14:creationId xmlns:p14="http://schemas.microsoft.com/office/powerpoint/2010/main" val="3755307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49A0E-3E2A-44CE-BEF0-557D77B6108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4D879C2B-7658-48EF-98D4-E249A405183A}"/>
              </a:ext>
            </a:extLst>
          </p:cNvPr>
          <p:cNvSpPr>
            <a:spLocks noGrp="1"/>
          </p:cNvSpPr>
          <p:nvPr>
            <p:ph idx="1"/>
          </p:nvPr>
        </p:nvSpPr>
        <p:spPr>
          <a:xfrm>
            <a:off x="655320" y="2346833"/>
            <a:ext cx="10515600" cy="4351338"/>
          </a:xfrm>
        </p:spPr>
        <p:txBody>
          <a:bodyPr/>
          <a:lstStyle/>
          <a:p>
            <a:endParaRPr lang="pt-BR" dirty="0"/>
          </a:p>
        </p:txBody>
      </p:sp>
      <p:pic>
        <p:nvPicPr>
          <p:cNvPr id="4" name="Espaço Reservado para Conteúdo 4">
            <a:extLst>
              <a:ext uri="{FF2B5EF4-FFF2-40B4-BE49-F238E27FC236}">
                <a16:creationId xmlns:a16="http://schemas.microsoft.com/office/drawing/2014/main" id="{16047BF1-3A90-443B-AEB5-49CFD92E1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05FBE99F-C569-4C9F-9A0D-10306C8389BA}"/>
              </a:ext>
            </a:extLst>
          </p:cNvPr>
          <p:cNvSpPr txBox="1">
            <a:spLocks/>
          </p:cNvSpPr>
          <p:nvPr/>
        </p:nvSpPr>
        <p:spPr>
          <a:xfrm>
            <a:off x="838200" y="2223135"/>
            <a:ext cx="10515600" cy="2011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a:solidFill>
                  <a:schemeClr val="bg1"/>
                </a:solidFill>
                <a:latin typeface="Akira Expanded" panose="02000800000000000000" pitchFamily="2" charset="0"/>
              </a:rPr>
              <a:t>Lorem ipsum dolor sit amet, consectetur adipiscing elit, sed do eiusmod tempor incididunt ut labore et dolore magna aliqua. Quis ipsum suspendisse ultrices gravida. Risus commodo viverra maecenas accumsan lacus vel facilisis. </a:t>
            </a:r>
            <a:endParaRPr lang="pt-BR" sz="1800" dirty="0">
              <a:solidFill>
                <a:schemeClr val="bg1"/>
              </a:solidFill>
              <a:latin typeface="Akira Expanded" panose="02000800000000000000" pitchFamily="2" charset="0"/>
            </a:endParaRPr>
          </a:p>
        </p:txBody>
      </p:sp>
    </p:spTree>
    <p:extLst>
      <p:ext uri="{BB962C8B-B14F-4D97-AF65-F5344CB8AC3E}">
        <p14:creationId xmlns:p14="http://schemas.microsoft.com/office/powerpoint/2010/main" val="2841852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B0302C-B15E-4F8B-B3EC-B642A2F879B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440ACCCB-9732-482C-8100-BF4006939C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m 6">
            <a:extLst>
              <a:ext uri="{FF2B5EF4-FFF2-40B4-BE49-F238E27FC236}">
                <a16:creationId xmlns:a16="http://schemas.microsoft.com/office/drawing/2014/main" id="{7ED339BA-72E4-4ADD-B0F3-ECA6905BE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8196"/>
            <a:ext cx="12192000" cy="2881608"/>
          </a:xfrm>
          <a:prstGeom prst="rect">
            <a:avLst/>
          </a:prstGeom>
        </p:spPr>
      </p:pic>
    </p:spTree>
    <p:extLst>
      <p:ext uri="{BB962C8B-B14F-4D97-AF65-F5344CB8AC3E}">
        <p14:creationId xmlns:p14="http://schemas.microsoft.com/office/powerpoint/2010/main" val="247241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3DEF-D45B-4BD5-945C-7E7BCF1C64C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248D94D-54D2-484E-B6AA-93BFBD12D527}"/>
              </a:ext>
            </a:extLst>
          </p:cNvPr>
          <p:cNvSpPr>
            <a:spLocks noGrp="1"/>
          </p:cNvSpPr>
          <p:nvPr>
            <p:ph idx="1"/>
          </p:nvPr>
        </p:nvSpPr>
        <p:spPr/>
        <p:txBody>
          <a:bodyPr/>
          <a:lstStyle/>
          <a:p>
            <a:endParaRPr lang="pt-BR"/>
          </a:p>
        </p:txBody>
      </p:sp>
      <p:pic>
        <p:nvPicPr>
          <p:cNvPr id="4" name="Espaço Reservado para Conteúdo 4">
            <a:extLst>
              <a:ext uri="{FF2B5EF4-FFF2-40B4-BE49-F238E27FC236}">
                <a16:creationId xmlns:a16="http://schemas.microsoft.com/office/drawing/2014/main" id="{C96FA61E-3199-4A4F-B64A-2E7AEBD12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D40D35C2-6929-42C3-ACD5-FD96D644DC96}"/>
              </a:ext>
            </a:extLst>
          </p:cNvPr>
          <p:cNvSpPr txBox="1">
            <a:spLocks/>
          </p:cNvSpPr>
          <p:nvPr/>
        </p:nvSpPr>
        <p:spPr>
          <a:xfrm>
            <a:off x="838200" y="2223135"/>
            <a:ext cx="10515600" cy="2011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a:solidFill>
                  <a:schemeClr val="bg1"/>
                </a:solidFill>
                <a:latin typeface="Akira Expanded" panose="02000800000000000000" pitchFamily="2" charset="0"/>
              </a:rPr>
              <a:t>Lorem ipsum dolor sit amet, consectetur adipiscing elit, sed do eiusmod tempor incididunt ut labore et dolore magna aliqua. Quis ipsum suspendisse ultrices gravida. Risus commodo viverra maecenas accumsan lacus vel facilisis. </a:t>
            </a:r>
            <a:endParaRPr lang="pt-BR" sz="1800" dirty="0">
              <a:solidFill>
                <a:schemeClr val="bg1"/>
              </a:solidFill>
              <a:latin typeface="Akira Expanded" panose="02000800000000000000" pitchFamily="2" charset="0"/>
            </a:endParaRPr>
          </a:p>
        </p:txBody>
      </p:sp>
    </p:spTree>
    <p:extLst>
      <p:ext uri="{BB962C8B-B14F-4D97-AF65-F5344CB8AC3E}">
        <p14:creationId xmlns:p14="http://schemas.microsoft.com/office/powerpoint/2010/main" val="2364557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1F42B-BA3B-42A8-BB37-2EB628183063}"/>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0977447B-FBD5-465F-80A1-B1EDAAF63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m 6">
            <a:extLst>
              <a:ext uri="{FF2B5EF4-FFF2-40B4-BE49-F238E27FC236}">
                <a16:creationId xmlns:a16="http://schemas.microsoft.com/office/drawing/2014/main" id="{339BAADB-21B1-4074-8541-694A11292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0199"/>
            <a:ext cx="12192000" cy="2177602"/>
          </a:xfrm>
          <a:prstGeom prst="rect">
            <a:avLst/>
          </a:prstGeom>
        </p:spPr>
      </p:pic>
    </p:spTree>
    <p:extLst>
      <p:ext uri="{BB962C8B-B14F-4D97-AF65-F5344CB8AC3E}">
        <p14:creationId xmlns:p14="http://schemas.microsoft.com/office/powerpoint/2010/main" val="1313642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9DDC1-D531-4902-BC48-DDA95BCECB1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7B9BA5B-9FE6-4035-A353-9FE467F5ABDD}"/>
              </a:ext>
            </a:extLst>
          </p:cNvPr>
          <p:cNvSpPr>
            <a:spLocks noGrp="1"/>
          </p:cNvSpPr>
          <p:nvPr>
            <p:ph idx="1"/>
          </p:nvPr>
        </p:nvSpPr>
        <p:spPr/>
        <p:txBody>
          <a:bodyPr/>
          <a:lstStyle/>
          <a:p>
            <a:endParaRPr lang="pt-BR"/>
          </a:p>
        </p:txBody>
      </p:sp>
      <p:pic>
        <p:nvPicPr>
          <p:cNvPr id="4" name="Espaço Reservado para Conteúdo 4">
            <a:extLst>
              <a:ext uri="{FF2B5EF4-FFF2-40B4-BE49-F238E27FC236}">
                <a16:creationId xmlns:a16="http://schemas.microsoft.com/office/drawing/2014/main" id="{C4A2F6FD-57B2-49E8-A157-92CCF8FAF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E04D07DA-1E09-40D1-BB1D-379C6D190DC6}"/>
              </a:ext>
            </a:extLst>
          </p:cNvPr>
          <p:cNvSpPr txBox="1">
            <a:spLocks/>
          </p:cNvSpPr>
          <p:nvPr/>
        </p:nvSpPr>
        <p:spPr>
          <a:xfrm>
            <a:off x="838200" y="2223135"/>
            <a:ext cx="10515600" cy="2011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a:solidFill>
                  <a:schemeClr val="bg1"/>
                </a:solidFill>
                <a:latin typeface="Akira Expanded" panose="02000800000000000000" pitchFamily="2" charset="0"/>
              </a:rPr>
              <a:t>Lorem ipsum dolor sit amet, consectetur adipiscing elit, sed do eiusmod tempor incididunt ut labore et dolore magna aliqua. Quis ipsum suspendisse ultrices gravida. Risus commodo viverra maecenas accumsan lacus vel facilisis. </a:t>
            </a:r>
            <a:endParaRPr lang="pt-BR" sz="1800" dirty="0">
              <a:solidFill>
                <a:schemeClr val="bg1"/>
              </a:solidFill>
              <a:latin typeface="Akira Expanded" panose="02000800000000000000" pitchFamily="2" charset="0"/>
            </a:endParaRPr>
          </a:p>
        </p:txBody>
      </p:sp>
    </p:spTree>
    <p:extLst>
      <p:ext uri="{BB962C8B-B14F-4D97-AF65-F5344CB8AC3E}">
        <p14:creationId xmlns:p14="http://schemas.microsoft.com/office/powerpoint/2010/main" val="1668764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E278F803-F7D6-4CFB-9CBB-7B11C67690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ítulo 1">
            <a:extLst>
              <a:ext uri="{FF2B5EF4-FFF2-40B4-BE49-F238E27FC236}">
                <a16:creationId xmlns:a16="http://schemas.microsoft.com/office/drawing/2014/main" id="{195CF7C0-61EB-44E9-A5E6-4B4A116E92C5}"/>
              </a:ext>
            </a:extLst>
          </p:cNvPr>
          <p:cNvSpPr>
            <a:spLocks noGrp="1"/>
          </p:cNvSpPr>
          <p:nvPr>
            <p:ph type="title"/>
          </p:nvPr>
        </p:nvSpPr>
        <p:spPr>
          <a:xfrm>
            <a:off x="838200" y="2223135"/>
            <a:ext cx="10515600" cy="2011680"/>
          </a:xfrm>
        </p:spPr>
        <p:txBody>
          <a:bodyPr>
            <a:normAutofit/>
          </a:bodyPr>
          <a:lstStyle/>
          <a:p>
            <a:r>
              <a:rPr lang="pt-BR" sz="1800" dirty="0" err="1">
                <a:solidFill>
                  <a:schemeClr val="bg1"/>
                </a:solidFill>
                <a:latin typeface="Akira Expanded" panose="02000800000000000000" pitchFamily="2" charset="0"/>
              </a:rPr>
              <a:t>Lorem</a:t>
            </a:r>
            <a:r>
              <a:rPr lang="pt-BR" sz="1800" dirty="0">
                <a:solidFill>
                  <a:schemeClr val="bg1"/>
                </a:solidFill>
                <a:latin typeface="Akira Expanded" panose="02000800000000000000" pitchFamily="2" charset="0"/>
              </a:rPr>
              <a:t> ipsum </a:t>
            </a:r>
            <a:r>
              <a:rPr lang="pt-BR" sz="1800" dirty="0" err="1">
                <a:solidFill>
                  <a:schemeClr val="bg1"/>
                </a:solidFill>
                <a:latin typeface="Akira Expanded" panose="02000800000000000000" pitchFamily="2" charset="0"/>
              </a:rPr>
              <a:t>dolor</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sit</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amet</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consectetur</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adipiscing</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elit</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sed</a:t>
            </a:r>
            <a:r>
              <a:rPr lang="pt-BR" sz="1800" dirty="0">
                <a:solidFill>
                  <a:schemeClr val="bg1"/>
                </a:solidFill>
                <a:latin typeface="Akira Expanded" panose="02000800000000000000" pitchFamily="2" charset="0"/>
              </a:rPr>
              <a:t> do </a:t>
            </a:r>
            <a:r>
              <a:rPr lang="pt-BR" sz="1800" dirty="0" err="1">
                <a:solidFill>
                  <a:schemeClr val="bg1"/>
                </a:solidFill>
                <a:latin typeface="Akira Expanded" panose="02000800000000000000" pitchFamily="2" charset="0"/>
              </a:rPr>
              <a:t>eiusmod</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tempor</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incididunt</a:t>
            </a:r>
            <a:r>
              <a:rPr lang="pt-BR" sz="1800" dirty="0">
                <a:solidFill>
                  <a:schemeClr val="bg1"/>
                </a:solidFill>
                <a:latin typeface="Akira Expanded" panose="02000800000000000000" pitchFamily="2" charset="0"/>
              </a:rPr>
              <a:t> ut labore et </a:t>
            </a:r>
            <a:r>
              <a:rPr lang="pt-BR" sz="1800" dirty="0" err="1">
                <a:solidFill>
                  <a:schemeClr val="bg1"/>
                </a:solidFill>
                <a:latin typeface="Akira Expanded" panose="02000800000000000000" pitchFamily="2" charset="0"/>
              </a:rPr>
              <a:t>dolore</a:t>
            </a:r>
            <a:r>
              <a:rPr lang="pt-BR" sz="1800" dirty="0">
                <a:solidFill>
                  <a:schemeClr val="bg1"/>
                </a:solidFill>
                <a:latin typeface="Akira Expanded" panose="02000800000000000000" pitchFamily="2" charset="0"/>
              </a:rPr>
              <a:t> magna </a:t>
            </a:r>
            <a:r>
              <a:rPr lang="pt-BR" sz="1800" dirty="0" err="1">
                <a:solidFill>
                  <a:schemeClr val="bg1"/>
                </a:solidFill>
                <a:latin typeface="Akira Expanded" panose="02000800000000000000" pitchFamily="2" charset="0"/>
              </a:rPr>
              <a:t>aliqua</a:t>
            </a:r>
            <a:r>
              <a:rPr lang="pt-BR" sz="1800" dirty="0">
                <a:solidFill>
                  <a:schemeClr val="bg1"/>
                </a:solidFill>
                <a:latin typeface="Akira Expanded" panose="02000800000000000000" pitchFamily="2" charset="0"/>
              </a:rPr>
              <a:t>. Quis ipsum </a:t>
            </a:r>
            <a:r>
              <a:rPr lang="pt-BR" sz="1800" dirty="0" err="1">
                <a:solidFill>
                  <a:schemeClr val="bg1"/>
                </a:solidFill>
                <a:latin typeface="Akira Expanded" panose="02000800000000000000" pitchFamily="2" charset="0"/>
              </a:rPr>
              <a:t>suspendisse</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ultrices</a:t>
            </a:r>
            <a:r>
              <a:rPr lang="pt-BR" sz="1800" dirty="0">
                <a:solidFill>
                  <a:schemeClr val="bg1"/>
                </a:solidFill>
                <a:latin typeface="Akira Expanded" panose="02000800000000000000" pitchFamily="2" charset="0"/>
              </a:rPr>
              <a:t> gravida. </a:t>
            </a:r>
            <a:r>
              <a:rPr lang="pt-BR" sz="1800" dirty="0" err="1">
                <a:solidFill>
                  <a:schemeClr val="bg1"/>
                </a:solidFill>
                <a:latin typeface="Akira Expanded" panose="02000800000000000000" pitchFamily="2" charset="0"/>
              </a:rPr>
              <a:t>Risus</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commodo</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viverra</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maecenas</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accumsan</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lacus</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vel</a:t>
            </a:r>
            <a:r>
              <a:rPr lang="pt-BR" sz="1800" dirty="0">
                <a:solidFill>
                  <a:schemeClr val="bg1"/>
                </a:solidFill>
                <a:latin typeface="Akira Expanded" panose="02000800000000000000" pitchFamily="2" charset="0"/>
              </a:rPr>
              <a:t> </a:t>
            </a:r>
            <a:r>
              <a:rPr lang="pt-BR" sz="1800" dirty="0" err="1">
                <a:solidFill>
                  <a:schemeClr val="bg1"/>
                </a:solidFill>
                <a:latin typeface="Akira Expanded" panose="02000800000000000000" pitchFamily="2" charset="0"/>
              </a:rPr>
              <a:t>facilisis</a:t>
            </a:r>
            <a:r>
              <a:rPr lang="pt-BR" sz="1800" dirty="0">
                <a:solidFill>
                  <a:schemeClr val="bg1"/>
                </a:solidFill>
                <a:latin typeface="Akira Expanded" panose="02000800000000000000" pitchFamily="2" charset="0"/>
              </a:rPr>
              <a:t>. </a:t>
            </a:r>
          </a:p>
        </p:txBody>
      </p:sp>
      <p:pic>
        <p:nvPicPr>
          <p:cNvPr id="7" name="Imagem 6">
            <a:extLst>
              <a:ext uri="{FF2B5EF4-FFF2-40B4-BE49-F238E27FC236}">
                <a16:creationId xmlns:a16="http://schemas.microsoft.com/office/drawing/2014/main" id="{04FC3C94-6D06-4DA2-9574-22C557D72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 y="-279464"/>
            <a:ext cx="7315200" cy="3228975"/>
          </a:xfrm>
          <a:prstGeom prst="rect">
            <a:avLst/>
          </a:prstGeom>
        </p:spPr>
      </p:pic>
    </p:spTree>
    <p:extLst>
      <p:ext uri="{BB962C8B-B14F-4D97-AF65-F5344CB8AC3E}">
        <p14:creationId xmlns:p14="http://schemas.microsoft.com/office/powerpoint/2010/main" val="140363054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239</Words>
  <Application>Microsoft Office PowerPoint</Application>
  <PresentationFormat>Widescreen</PresentationFormat>
  <Paragraphs>11</Paragraphs>
  <Slides>9</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9</vt:i4>
      </vt:variant>
    </vt:vector>
  </HeadingPairs>
  <TitlesOfParts>
    <vt:vector size="14" baseType="lpstr">
      <vt:lpstr>Akira Expanded</vt:lpstr>
      <vt:lpstr>Arial</vt:lpstr>
      <vt:lpstr>Calibri</vt:lpstr>
      <vt:lpstr>Calibri Light</vt:lpstr>
      <vt:lpstr>Tema do Office</vt:lpstr>
      <vt:lpstr>Apresentação do PowerPoint</vt:lpstr>
      <vt:lpstr>Proposta feita por fulano</vt:lpstr>
      <vt:lpstr>Apresentação do PowerPoint</vt:lpstr>
      <vt:lpstr>Apresentação do PowerPoint</vt:lpstr>
      <vt:lpstr>Apresentação do PowerPoint</vt:lpstr>
      <vt:lpstr>Apresentação do PowerPoint</vt:lpstr>
      <vt:lpstr>Apresentação do PowerPoint</vt:lpstr>
      <vt:lpstr>Apresentação do PowerPoint</vt:lpstr>
      <vt:lpstr>Lorem ipsum dolor sit amet, consectetur adipiscing elit, sed do eiusmod tempor incididunt ut labore et dolore magna aliqua. Quis ipsum suspendisse ultrices gravida. Risus commodo viverra maecenas accumsan lacus vel facilisis.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Gabriel Ribeiro</dc:creator>
  <cp:lastModifiedBy>Gabriel Ribeiro</cp:lastModifiedBy>
  <cp:revision>3</cp:revision>
  <dcterms:created xsi:type="dcterms:W3CDTF">2022-01-27T18:20:11Z</dcterms:created>
  <dcterms:modified xsi:type="dcterms:W3CDTF">2022-01-27T19:09:07Z</dcterms:modified>
</cp:coreProperties>
</file>