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8" r:id="rId2"/>
    <p:sldId id="399" r:id="rId3"/>
    <p:sldId id="401" r:id="rId4"/>
    <p:sldId id="400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39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5"/>
                </a:solidFill>
              </a:rPr>
              <a:t>Manipulando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arquivos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1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argumentos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Módulo</a:t>
            </a:r>
            <a:r>
              <a:rPr lang="en-US" dirty="0" smtClean="0"/>
              <a:t> sys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ys.argv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4534159"/>
            <a:ext cx="6629675" cy="1903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35" y="2085484"/>
            <a:ext cx="51181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Lendo</a:t>
            </a:r>
            <a:r>
              <a:rPr lang="en-US" dirty="0" smtClean="0"/>
              <a:t> </a:t>
            </a:r>
            <a:r>
              <a:rPr lang="en-US" dirty="0" err="1" smtClean="0"/>
              <a:t>múltiplos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19" y="1899645"/>
            <a:ext cx="7112000" cy="363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7" y="5768623"/>
            <a:ext cx="6502401" cy="8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4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12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Arquivos</a:t>
            </a:r>
            <a:r>
              <a:rPr lang="en-US" dirty="0" smtClean="0"/>
              <a:t> e a </a:t>
            </a:r>
            <a:r>
              <a:rPr lang="en-US" dirty="0" err="1" smtClean="0"/>
              <a:t>bioinformática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Manipulação</a:t>
            </a:r>
            <a:r>
              <a:rPr lang="en-US" dirty="0" smtClean="0"/>
              <a:t> de </a:t>
            </a:r>
            <a:r>
              <a:rPr lang="en-US" dirty="0" err="1" smtClean="0"/>
              <a:t>arquivos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vital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bioinformática</a:t>
            </a:r>
            <a:endParaRPr lang="en-US" dirty="0" smtClean="0"/>
          </a:p>
          <a:p>
            <a:pPr lvl="1"/>
            <a:r>
              <a:rPr lang="en-US" dirty="0" smtClean="0"/>
              <a:t>PDB</a:t>
            </a:r>
          </a:p>
          <a:p>
            <a:pPr lvl="1"/>
            <a:r>
              <a:rPr lang="en-US" dirty="0" smtClean="0"/>
              <a:t>FASTA</a:t>
            </a:r>
          </a:p>
          <a:p>
            <a:pPr lvl="1"/>
            <a:r>
              <a:rPr lang="en-US" dirty="0" err="1" smtClean="0"/>
              <a:t>GenBank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3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Abrindo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i="1" dirty="0" smtClean="0"/>
              <a:t>open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ariavel</a:t>
            </a:r>
            <a:r>
              <a:rPr lang="en-US" dirty="0" smtClean="0"/>
              <a:t> = open(</a:t>
            </a:r>
            <a:r>
              <a:rPr lang="en-US" dirty="0" err="1" smtClean="0"/>
              <a:t>nome</a:t>
            </a:r>
            <a:r>
              <a:rPr lang="en-US" dirty="0" smtClean="0"/>
              <a:t>, </a:t>
            </a:r>
            <a:r>
              <a:rPr lang="en-US" dirty="0" err="1" smtClean="0"/>
              <a:t>modo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4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51340"/>
              </p:ext>
            </p:extLst>
          </p:nvPr>
        </p:nvGraphicFramePr>
        <p:xfrm>
          <a:off x="723737" y="1588922"/>
          <a:ext cx="7920134" cy="360273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15749"/>
                <a:gridCol w="640438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err="1" smtClean="0"/>
                        <a:t>Modo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 err="1" smtClean="0"/>
                        <a:t>Função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somente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leitura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escrita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arquivo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já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exista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será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apagado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um novo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arquivo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vazio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será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criado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leitura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escrita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adiciona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 novo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conteúdo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arquivo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/>
                        <a:t>r+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leitura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escrita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/>
                        <a:t>w+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escrita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w+,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assim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 w,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também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apaga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conteúdo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anterior do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arquivo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dirty="0" smtClean="0"/>
                        <a:t>a+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leitura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escrita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abre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arquivo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atualização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50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Lendo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read( )</a:t>
            </a:r>
          </a:p>
          <a:p>
            <a:pPr lvl="1"/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arquivo</a:t>
            </a:r>
            <a:r>
              <a:rPr lang="en-US" dirty="0" smtClean="0"/>
              <a:t> </a:t>
            </a:r>
            <a:r>
              <a:rPr lang="en-US" dirty="0" err="1" smtClean="0"/>
              <a:t>inteiro</a:t>
            </a:r>
            <a:endParaRPr lang="en-US" dirty="0" smtClean="0"/>
          </a:p>
          <a:p>
            <a:r>
              <a:rPr lang="en-US" dirty="0" err="1" smtClean="0"/>
              <a:t>readline</a:t>
            </a:r>
            <a:r>
              <a:rPr lang="en-US" dirty="0" smtClean="0"/>
              <a:t>( )</a:t>
            </a:r>
          </a:p>
          <a:p>
            <a:pPr lvl="1"/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endParaRPr lang="en-US" dirty="0" smtClean="0"/>
          </a:p>
          <a:p>
            <a:r>
              <a:rPr lang="en-US" dirty="0" err="1" smtClean="0"/>
              <a:t>readlines</a:t>
            </a:r>
            <a:r>
              <a:rPr lang="en-US" dirty="0" smtClean="0"/>
              <a:t>( )</a:t>
            </a:r>
          </a:p>
          <a:p>
            <a:pPr lvl="1"/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arquivo</a:t>
            </a:r>
            <a:r>
              <a:rPr lang="en-US" dirty="0" smtClean="0"/>
              <a:t> e o </a:t>
            </a:r>
            <a:r>
              <a:rPr lang="en-US" dirty="0" err="1" smtClean="0"/>
              <a:t>armazena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368" y="2476956"/>
            <a:ext cx="4978400" cy="372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72" y="540039"/>
            <a:ext cx="51943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6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Fechando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779330"/>
            <a:ext cx="51816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7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Gravando</a:t>
            </a:r>
            <a:r>
              <a:rPr lang="en-US" dirty="0" smtClean="0"/>
              <a:t>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903415"/>
            <a:ext cx="5410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Recebendo</a:t>
            </a:r>
            <a:r>
              <a:rPr lang="en-US" sz="3200" dirty="0" smtClean="0"/>
              <a:t> </a:t>
            </a:r>
            <a:r>
              <a:rPr lang="en-US" sz="3200" dirty="0" err="1" smtClean="0"/>
              <a:t>arquivos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chamada</a:t>
            </a:r>
            <a:r>
              <a:rPr lang="en-US" sz="3200" dirty="0" smtClean="0"/>
              <a:t> do </a:t>
            </a:r>
            <a:r>
              <a:rPr lang="en-US" sz="3200" dirty="0" err="1" smtClean="0"/>
              <a:t>programa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Usuário</a:t>
            </a:r>
            <a:r>
              <a:rPr lang="en-US" sz="2800" dirty="0" smtClean="0"/>
              <a:t> </a:t>
            </a:r>
            <a:r>
              <a:rPr lang="en-US" sz="2800" dirty="0" err="1" smtClean="0"/>
              <a:t>quer</a:t>
            </a:r>
            <a:r>
              <a:rPr lang="en-US" sz="2800" dirty="0" smtClean="0"/>
              <a:t> </a:t>
            </a:r>
            <a:r>
              <a:rPr lang="en-US" sz="2800" dirty="0" err="1" smtClean="0"/>
              <a:t>executar</a:t>
            </a:r>
            <a:r>
              <a:rPr lang="en-US" sz="2800" dirty="0" smtClean="0"/>
              <a:t> </a:t>
            </a:r>
            <a:r>
              <a:rPr lang="en-US" sz="2800" dirty="0" err="1" smtClean="0"/>
              <a:t>seu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programa</a:t>
            </a:r>
            <a:r>
              <a:rPr lang="en-US" sz="2800" dirty="0" smtClean="0"/>
              <a:t> com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arquivos</a:t>
            </a:r>
            <a:r>
              <a:rPr lang="en-US" sz="2800" dirty="0" smtClean="0"/>
              <a:t> dele</a:t>
            </a:r>
          </a:p>
          <a:p>
            <a:r>
              <a:rPr lang="en-US" sz="2800" dirty="0" err="1" smtClean="0"/>
              <a:t>Usuário</a:t>
            </a:r>
            <a:r>
              <a:rPr lang="en-US" sz="2800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quer</a:t>
            </a:r>
            <a:r>
              <a:rPr lang="en-US" sz="2800" dirty="0" smtClean="0"/>
              <a:t> </a:t>
            </a:r>
            <a:r>
              <a:rPr lang="en-US" sz="2800" dirty="0" err="1" smtClean="0"/>
              <a:t>editar</a:t>
            </a:r>
            <a:r>
              <a:rPr lang="en-US" sz="2800" dirty="0" smtClean="0"/>
              <a:t> o </a:t>
            </a:r>
            <a:r>
              <a:rPr lang="en-US" sz="2800" dirty="0" err="1" smtClean="0"/>
              <a:t>código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 smtClean="0">
              <a:solidFill>
                <a:srgbClr val="4BACC6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4BACC6"/>
                </a:solidFill>
              </a:rPr>
              <a:t>python </a:t>
            </a:r>
            <a:r>
              <a:rPr lang="en-US" sz="2800" dirty="0" err="1" smtClean="0">
                <a:solidFill>
                  <a:srgbClr val="4BACC6"/>
                </a:solidFill>
              </a:rPr>
              <a:t>nome_do_script.py</a:t>
            </a:r>
            <a:r>
              <a:rPr lang="en-US" sz="2800" dirty="0" smtClean="0">
                <a:solidFill>
                  <a:srgbClr val="4BACC6"/>
                </a:solidFill>
              </a:rPr>
              <a:t> </a:t>
            </a:r>
            <a:r>
              <a:rPr lang="en-US" sz="2800" dirty="0" err="1" smtClean="0">
                <a:solidFill>
                  <a:srgbClr val="4BACC6"/>
                </a:solidFill>
              </a:rPr>
              <a:t>arquivo.txt</a:t>
            </a:r>
            <a:endParaRPr lang="en-US" sz="2800" dirty="0">
              <a:solidFill>
                <a:srgbClr val="4BACC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29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51085</TotalTime>
  <Words>186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Manipulando arquivos</vt:lpstr>
      <vt:lpstr>Arquivos e a bioinformática</vt:lpstr>
      <vt:lpstr>Abrindo arquivos</vt:lpstr>
      <vt:lpstr>PowerPoint Presentation</vt:lpstr>
      <vt:lpstr>Lendo arquivos</vt:lpstr>
      <vt:lpstr>PowerPoint Presentation</vt:lpstr>
      <vt:lpstr>Fechando arquivos</vt:lpstr>
      <vt:lpstr>Gravando informações em arquivos</vt:lpstr>
      <vt:lpstr>Recebendo arquivos na chamada do programa</vt:lpstr>
      <vt:lpstr>Ler argumentos</vt:lpstr>
      <vt:lpstr>Lendo múltiplos arquivos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1320</cp:revision>
  <cp:lastPrinted>2018-02-24T14:34:49Z</cp:lastPrinted>
  <dcterms:created xsi:type="dcterms:W3CDTF">2014-12-19T17:20:08Z</dcterms:created>
  <dcterms:modified xsi:type="dcterms:W3CDTF">2018-04-16T16:29:29Z</dcterms:modified>
</cp:coreProperties>
</file>