
<file path=[Content_Types].xml><?xml version="1.0" encoding="utf-8"?>
<Types xmlns="http://schemas.openxmlformats.org/package/2006/content-types">
  <Default ContentType="image/jpeg" Extension="jpg"/>
  <Default ContentType="application/x-fontdata" Extension="fntdata"/>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81" r:id="rId3"/>
    <p:sldMasterId id="2147483682" r:id="rId4"/>
    <p:sldMasterId id="214748368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Lst>
  <p:sldSz cy="5143500" cx="9144000"/>
  <p:notesSz cx="6858000" cy="9144000"/>
  <p:embeddedFontLst>
    <p:embeddedFont>
      <p:font typeface="Tahoma"/>
      <p:regular r:id="rId36"/>
      <p:bold r:id="rId3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4.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3.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font" Target="fonts/Tahoma-bold.fntdata"/><Relationship Id="rId14" Type="http://schemas.openxmlformats.org/officeDocument/2006/relationships/slide" Target="slides/slide8.xml"/><Relationship Id="rId36" Type="http://schemas.openxmlformats.org/officeDocument/2006/relationships/font" Target="fonts/Tahoma-regular.fntdata"/><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wrap="square" tIns="91425"/>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5" name="Shape 195"/>
        <p:cNvGrpSpPr/>
        <p:nvPr/>
      </p:nvGrpSpPr>
      <p:grpSpPr>
        <a:xfrm>
          <a:off x="0" y="0"/>
          <a:ext cx="0" cy="0"/>
          <a:chOff x="0" y="0"/>
          <a:chExt cx="0" cy="0"/>
        </a:xfrm>
      </p:grpSpPr>
      <p:sp>
        <p:nvSpPr>
          <p:cNvPr id="196" name="Shape 196"/>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97" name="Shape 197"/>
          <p:cNvSpPr txBox="1"/>
          <p:nvPr>
            <p:ph idx="1" type="body"/>
          </p:nvPr>
        </p:nvSpPr>
        <p:spPr>
          <a:xfrm>
            <a:off x="685800" y="4343400"/>
            <a:ext cx="5486400" cy="4114800"/>
          </a:xfrm>
          <a:prstGeom prst="rect">
            <a:avLst/>
          </a:prstGeom>
          <a:noFill/>
          <a:ln>
            <a:noFill/>
          </a:ln>
        </p:spPr>
        <p:txBody>
          <a:bodyPr anchorCtr="0" anchor="t" bIns="45700" lIns="91425" rIns="91425" wrap="square" tIns="45700">
            <a:noAutofit/>
          </a:bodyPr>
          <a:lstStyle/>
          <a:p>
            <a:pPr indent="0" lvl="0" marL="0" marR="0" rtl="0" algn="l">
              <a:spcBef>
                <a:spcPts val="0"/>
              </a:spcBef>
              <a:buNone/>
            </a:pPr>
            <a:r>
              <a:t/>
            </a:r>
            <a:endParaRPr b="0" i="0" sz="1200" u="none" cap="none" strike="noStrike">
              <a:solidFill>
                <a:schemeClr val="dk1"/>
              </a:solidFill>
              <a:latin typeface="Calibri"/>
              <a:ea typeface="Calibri"/>
              <a:cs typeface="Calibri"/>
              <a:sym typeface="Calibri"/>
            </a:endParaRPr>
          </a:p>
        </p:txBody>
      </p:sp>
      <p:sp>
        <p:nvSpPr>
          <p:cNvPr id="198" name="Shape 198"/>
          <p:cNvSpPr txBox="1"/>
          <p:nvPr>
            <p:ph idx="12" type="sldNum"/>
          </p:nvPr>
        </p:nvSpPr>
        <p:spPr>
          <a:xfrm>
            <a:off x="3884612" y="8685213"/>
            <a:ext cx="2971800" cy="457200"/>
          </a:xfrm>
          <a:prstGeom prst="rect">
            <a:avLst/>
          </a:prstGeom>
          <a:noFill/>
          <a:ln>
            <a:noFill/>
          </a:ln>
        </p:spPr>
        <p:txBody>
          <a:bodyPr anchorCtr="0" anchor="b" bIns="45700" lIns="91425" rIns="91425" wrap="square" tIns="45700">
            <a:noAutofit/>
          </a:bodyPr>
          <a:lstStyle/>
          <a:p>
            <a:pPr indent="0" lvl="0" marL="0" marR="0" rtl="0" algn="r">
              <a:lnSpc>
                <a:spcPct val="100000"/>
              </a:lnSpc>
              <a:spcBef>
                <a:spcPts val="0"/>
              </a:spcBef>
              <a:spcAft>
                <a:spcPts val="0"/>
              </a:spcAft>
              <a:buClr>
                <a:srgbClr val="000000"/>
              </a:buClr>
              <a:buSzPct val="25000"/>
              <a:buFont typeface="Calibri"/>
              <a:buNone/>
            </a:pPr>
            <a:fld id="{00000000-1234-1234-1234-123412341234}" type="slidenum">
              <a:rPr b="0" i="0" lang="en" sz="1200" u="none" cap="none" strike="noStrike">
                <a:solidFill>
                  <a:srgbClr val="000000"/>
                </a:solidFill>
                <a:latin typeface="Calibri"/>
                <a:ea typeface="Calibri"/>
                <a:cs typeface="Calibri"/>
                <a:sym typeface="Calibri"/>
              </a:rPr>
              <a:t>‹#›</a:t>
            </a:fld>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4" name="Shape 274"/>
        <p:cNvGrpSpPr/>
        <p:nvPr/>
      </p:nvGrpSpPr>
      <p:grpSpPr>
        <a:xfrm>
          <a:off x="0" y="0"/>
          <a:ext cx="0" cy="0"/>
          <a:chOff x="0" y="0"/>
          <a:chExt cx="0" cy="0"/>
        </a:xfrm>
      </p:grpSpPr>
      <p:sp>
        <p:nvSpPr>
          <p:cNvPr id="275" name="Shape 275"/>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76" name="Shape 276"/>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82" name="Shape 282"/>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86" name="Shape 286"/>
        <p:cNvGrpSpPr/>
        <p:nvPr/>
      </p:nvGrpSpPr>
      <p:grpSpPr>
        <a:xfrm>
          <a:off x="0" y="0"/>
          <a:ext cx="0" cy="0"/>
          <a:chOff x="0" y="0"/>
          <a:chExt cx="0" cy="0"/>
        </a:xfrm>
      </p:grpSpPr>
      <p:sp>
        <p:nvSpPr>
          <p:cNvPr id="287" name="Shape 287"/>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88" name="Shape 288"/>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6" name="Shape 306"/>
        <p:cNvGrpSpPr/>
        <p:nvPr/>
      </p:nvGrpSpPr>
      <p:grpSpPr>
        <a:xfrm>
          <a:off x="0" y="0"/>
          <a:ext cx="0" cy="0"/>
          <a:chOff x="0" y="0"/>
          <a:chExt cx="0" cy="0"/>
        </a:xfrm>
      </p:grpSpPr>
      <p:sp>
        <p:nvSpPr>
          <p:cNvPr id="307" name="Shape 307"/>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08" name="Shape 308"/>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8" name="Shape 318"/>
        <p:cNvGrpSpPr/>
        <p:nvPr/>
      </p:nvGrpSpPr>
      <p:grpSpPr>
        <a:xfrm>
          <a:off x="0" y="0"/>
          <a:ext cx="0" cy="0"/>
          <a:chOff x="0" y="0"/>
          <a:chExt cx="0" cy="0"/>
        </a:xfrm>
      </p:grpSpPr>
      <p:sp>
        <p:nvSpPr>
          <p:cNvPr id="319" name="Shape 319"/>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20" name="Shape 320"/>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25" name="Shape 325"/>
        <p:cNvGrpSpPr/>
        <p:nvPr/>
      </p:nvGrpSpPr>
      <p:grpSpPr>
        <a:xfrm>
          <a:off x="0" y="0"/>
          <a:ext cx="0" cy="0"/>
          <a:chOff x="0" y="0"/>
          <a:chExt cx="0" cy="0"/>
        </a:xfrm>
      </p:grpSpPr>
      <p:sp>
        <p:nvSpPr>
          <p:cNvPr id="326" name="Shape 326"/>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27" name="Shape 327"/>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1" name="Shape 331"/>
        <p:cNvGrpSpPr/>
        <p:nvPr/>
      </p:nvGrpSpPr>
      <p:grpSpPr>
        <a:xfrm>
          <a:off x="0" y="0"/>
          <a:ext cx="0" cy="0"/>
          <a:chOff x="0" y="0"/>
          <a:chExt cx="0" cy="0"/>
        </a:xfrm>
      </p:grpSpPr>
      <p:sp>
        <p:nvSpPr>
          <p:cNvPr id="332" name="Shape 332"/>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33" name="Shape 333"/>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37" name="Shape 337"/>
        <p:cNvGrpSpPr/>
        <p:nvPr/>
      </p:nvGrpSpPr>
      <p:grpSpPr>
        <a:xfrm>
          <a:off x="0" y="0"/>
          <a:ext cx="0" cy="0"/>
          <a:chOff x="0" y="0"/>
          <a:chExt cx="0" cy="0"/>
        </a:xfrm>
      </p:grpSpPr>
      <p:sp>
        <p:nvSpPr>
          <p:cNvPr id="338" name="Shape 338"/>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39" name="Shape 339"/>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49" name="Shape 349"/>
        <p:cNvGrpSpPr/>
        <p:nvPr/>
      </p:nvGrpSpPr>
      <p:grpSpPr>
        <a:xfrm>
          <a:off x="0" y="0"/>
          <a:ext cx="0" cy="0"/>
          <a:chOff x="0" y="0"/>
          <a:chExt cx="0" cy="0"/>
        </a:xfrm>
      </p:grpSpPr>
      <p:sp>
        <p:nvSpPr>
          <p:cNvPr id="350" name="Shape 350"/>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51" name="Shape 351"/>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56" name="Shape 356"/>
        <p:cNvGrpSpPr/>
        <p:nvPr/>
      </p:nvGrpSpPr>
      <p:grpSpPr>
        <a:xfrm>
          <a:off x="0" y="0"/>
          <a:ext cx="0" cy="0"/>
          <a:chOff x="0" y="0"/>
          <a:chExt cx="0" cy="0"/>
        </a:xfrm>
      </p:grpSpPr>
      <p:sp>
        <p:nvSpPr>
          <p:cNvPr id="357" name="Shape 357"/>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58" name="Shape 358"/>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rtl="0">
              <a:spcBef>
                <a:spcPts val="0"/>
              </a:spcBef>
              <a:buNone/>
            </a:pPr>
            <a:r>
              <a:t/>
            </a:r>
            <a:endParaRPr/>
          </a:p>
        </p:txBody>
      </p:sp>
      <p:sp>
        <p:nvSpPr>
          <p:cNvPr id="209" name="Shape 209"/>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2" name="Shape 362"/>
        <p:cNvGrpSpPr/>
        <p:nvPr/>
      </p:nvGrpSpPr>
      <p:grpSpPr>
        <a:xfrm>
          <a:off x="0" y="0"/>
          <a:ext cx="0" cy="0"/>
          <a:chOff x="0" y="0"/>
          <a:chExt cx="0" cy="0"/>
        </a:xfrm>
      </p:grpSpPr>
      <p:sp>
        <p:nvSpPr>
          <p:cNvPr id="363" name="Shape 363"/>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64" name="Shape 364"/>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68" name="Shape 368"/>
        <p:cNvGrpSpPr/>
        <p:nvPr/>
      </p:nvGrpSpPr>
      <p:grpSpPr>
        <a:xfrm>
          <a:off x="0" y="0"/>
          <a:ext cx="0" cy="0"/>
          <a:chOff x="0" y="0"/>
          <a:chExt cx="0" cy="0"/>
        </a:xfrm>
      </p:grpSpPr>
      <p:sp>
        <p:nvSpPr>
          <p:cNvPr id="369" name="Shape 369"/>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70" name="Shape 370"/>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0" name="Shape 380"/>
        <p:cNvGrpSpPr/>
        <p:nvPr/>
      </p:nvGrpSpPr>
      <p:grpSpPr>
        <a:xfrm>
          <a:off x="0" y="0"/>
          <a:ext cx="0" cy="0"/>
          <a:chOff x="0" y="0"/>
          <a:chExt cx="0" cy="0"/>
        </a:xfrm>
      </p:grpSpPr>
      <p:sp>
        <p:nvSpPr>
          <p:cNvPr id="381" name="Shape 381"/>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82" name="Shape 382"/>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87" name="Shape 387"/>
        <p:cNvGrpSpPr/>
        <p:nvPr/>
      </p:nvGrpSpPr>
      <p:grpSpPr>
        <a:xfrm>
          <a:off x="0" y="0"/>
          <a:ext cx="0" cy="0"/>
          <a:chOff x="0" y="0"/>
          <a:chExt cx="0" cy="0"/>
        </a:xfrm>
      </p:grpSpPr>
      <p:sp>
        <p:nvSpPr>
          <p:cNvPr id="388" name="Shape 388"/>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89" name="Shape 389"/>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3" name="Shape 393"/>
        <p:cNvGrpSpPr/>
        <p:nvPr/>
      </p:nvGrpSpPr>
      <p:grpSpPr>
        <a:xfrm>
          <a:off x="0" y="0"/>
          <a:ext cx="0" cy="0"/>
          <a:chOff x="0" y="0"/>
          <a:chExt cx="0" cy="0"/>
        </a:xfrm>
      </p:grpSpPr>
      <p:sp>
        <p:nvSpPr>
          <p:cNvPr id="394" name="Shape 394"/>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395" name="Shape 395"/>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99" name="Shape 399"/>
        <p:cNvGrpSpPr/>
        <p:nvPr/>
      </p:nvGrpSpPr>
      <p:grpSpPr>
        <a:xfrm>
          <a:off x="0" y="0"/>
          <a:ext cx="0" cy="0"/>
          <a:chOff x="0" y="0"/>
          <a:chExt cx="0" cy="0"/>
        </a:xfrm>
      </p:grpSpPr>
      <p:sp>
        <p:nvSpPr>
          <p:cNvPr id="400" name="Shape 400"/>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401" name="Shape 401"/>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05" name="Shape 405"/>
        <p:cNvGrpSpPr/>
        <p:nvPr/>
      </p:nvGrpSpPr>
      <p:grpSpPr>
        <a:xfrm>
          <a:off x="0" y="0"/>
          <a:ext cx="0" cy="0"/>
          <a:chOff x="0" y="0"/>
          <a:chExt cx="0" cy="0"/>
        </a:xfrm>
      </p:grpSpPr>
      <p:sp>
        <p:nvSpPr>
          <p:cNvPr id="406" name="Shape 406"/>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407" name="Shape 407"/>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17" name="Shape 417"/>
        <p:cNvGrpSpPr/>
        <p:nvPr/>
      </p:nvGrpSpPr>
      <p:grpSpPr>
        <a:xfrm>
          <a:off x="0" y="0"/>
          <a:ext cx="0" cy="0"/>
          <a:chOff x="0" y="0"/>
          <a:chExt cx="0" cy="0"/>
        </a:xfrm>
      </p:grpSpPr>
      <p:sp>
        <p:nvSpPr>
          <p:cNvPr id="418" name="Shape 418"/>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419" name="Shape 419"/>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24" name="Shape 424"/>
        <p:cNvGrpSpPr/>
        <p:nvPr/>
      </p:nvGrpSpPr>
      <p:grpSpPr>
        <a:xfrm>
          <a:off x="0" y="0"/>
          <a:ext cx="0" cy="0"/>
          <a:chOff x="0" y="0"/>
          <a:chExt cx="0" cy="0"/>
        </a:xfrm>
      </p:grpSpPr>
      <p:sp>
        <p:nvSpPr>
          <p:cNvPr id="425" name="Shape 425"/>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426" name="Shape 426"/>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430" name="Shape 430"/>
        <p:cNvGrpSpPr/>
        <p:nvPr/>
      </p:nvGrpSpPr>
      <p:grpSpPr>
        <a:xfrm>
          <a:off x="0" y="0"/>
          <a:ext cx="0" cy="0"/>
          <a:chOff x="0" y="0"/>
          <a:chExt cx="0" cy="0"/>
        </a:xfrm>
      </p:grpSpPr>
      <p:sp>
        <p:nvSpPr>
          <p:cNvPr id="431" name="Shape 431"/>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432" name="Shape 432"/>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9" name="Shape 219"/>
        <p:cNvGrpSpPr/>
        <p:nvPr/>
      </p:nvGrpSpPr>
      <p:grpSpPr>
        <a:xfrm>
          <a:off x="0" y="0"/>
          <a:ext cx="0" cy="0"/>
          <a:chOff x="0" y="0"/>
          <a:chExt cx="0" cy="0"/>
        </a:xfrm>
      </p:grpSpPr>
      <p:sp>
        <p:nvSpPr>
          <p:cNvPr id="220" name="Shape 220"/>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21" name="Shape 221"/>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Shape 226"/>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27" name="Shape 227"/>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1" name="Shape 231"/>
        <p:cNvGrpSpPr/>
        <p:nvPr/>
      </p:nvGrpSpPr>
      <p:grpSpPr>
        <a:xfrm>
          <a:off x="0" y="0"/>
          <a:ext cx="0" cy="0"/>
          <a:chOff x="0" y="0"/>
          <a:chExt cx="0" cy="0"/>
        </a:xfrm>
      </p:grpSpPr>
      <p:sp>
        <p:nvSpPr>
          <p:cNvPr id="232" name="Shape 232"/>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33" name="Shape 233"/>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7" name="Shape 237"/>
        <p:cNvGrpSpPr/>
        <p:nvPr/>
      </p:nvGrpSpPr>
      <p:grpSpPr>
        <a:xfrm>
          <a:off x="0" y="0"/>
          <a:ext cx="0" cy="0"/>
          <a:chOff x="0" y="0"/>
          <a:chExt cx="0" cy="0"/>
        </a:xfrm>
      </p:grpSpPr>
      <p:sp>
        <p:nvSpPr>
          <p:cNvPr id="238" name="Shape 238"/>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39" name="Shape 239"/>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9" name="Shape 249"/>
        <p:cNvGrpSpPr/>
        <p:nvPr/>
      </p:nvGrpSpPr>
      <p:grpSpPr>
        <a:xfrm>
          <a:off x="0" y="0"/>
          <a:ext cx="0" cy="0"/>
          <a:chOff x="0" y="0"/>
          <a:chExt cx="0" cy="0"/>
        </a:xfrm>
      </p:grpSpPr>
      <p:sp>
        <p:nvSpPr>
          <p:cNvPr id="250" name="Shape 250"/>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51" name="Shape 251"/>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6" name="Shape 256"/>
        <p:cNvGrpSpPr/>
        <p:nvPr/>
      </p:nvGrpSpPr>
      <p:grpSpPr>
        <a:xfrm>
          <a:off x="0" y="0"/>
          <a:ext cx="0" cy="0"/>
          <a:chOff x="0" y="0"/>
          <a:chExt cx="0" cy="0"/>
        </a:xfrm>
      </p:grpSpPr>
      <p:sp>
        <p:nvSpPr>
          <p:cNvPr id="257" name="Shape 257"/>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58" name="Shape 258"/>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68" name="Shape 268"/>
        <p:cNvGrpSpPr/>
        <p:nvPr/>
      </p:nvGrpSpPr>
      <p:grpSpPr>
        <a:xfrm>
          <a:off x="0" y="0"/>
          <a:ext cx="0" cy="0"/>
          <a:chOff x="0" y="0"/>
          <a:chExt cx="0" cy="0"/>
        </a:xfrm>
      </p:grpSpPr>
      <p:sp>
        <p:nvSpPr>
          <p:cNvPr id="269" name="Shape 269"/>
          <p:cNvSpPr txBox="1"/>
          <p:nvPr>
            <p:ph idx="1" type="body"/>
          </p:nvPr>
        </p:nvSpPr>
        <p:spPr>
          <a:xfrm>
            <a:off x="685800" y="4343400"/>
            <a:ext cx="5486400" cy="4114800"/>
          </a:xfrm>
          <a:prstGeom prst="rect">
            <a:avLst/>
          </a:prstGeom>
          <a:noFill/>
          <a:ln>
            <a:noFill/>
          </a:ln>
        </p:spPr>
        <p:txBody>
          <a:bodyPr anchorCtr="0" anchor="ctr" bIns="91425" lIns="91425" rIns="91425" wrap="square" tIns="91425">
            <a:noAutofit/>
          </a:bodyPr>
          <a:lstStyle/>
          <a:p>
            <a:pPr lvl="0">
              <a:spcBef>
                <a:spcPts val="0"/>
              </a:spcBef>
              <a:buNone/>
            </a:pPr>
            <a:r>
              <a:t/>
            </a:r>
            <a:endParaRPr/>
          </a:p>
        </p:txBody>
      </p:sp>
      <p:sp>
        <p:nvSpPr>
          <p:cNvPr id="270" name="Shape 270"/>
          <p:cNvSpPr/>
          <p:nvPr>
            <p:ph idx="2" type="sldImg"/>
          </p:nvPr>
        </p:nvSpPr>
        <p:spPr>
          <a:xfrm>
            <a:off x="382206" y="685800"/>
            <a:ext cx="60936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 Id="rId3" Type="http://schemas.openxmlformats.org/officeDocument/2006/relationships/image" Target="../media/image2.gif"/></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wrap="square"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wrap="square"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wrap="square"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wrap="square"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Em branco">
    <p:spTree>
      <p:nvGrpSpPr>
        <p:cNvPr id="56" name="Shape 56"/>
        <p:cNvGrpSpPr/>
        <p:nvPr/>
      </p:nvGrpSpPr>
      <p:grpSpPr>
        <a:xfrm>
          <a:off x="0" y="0"/>
          <a:ext cx="0" cy="0"/>
          <a:chOff x="0" y="0"/>
          <a:chExt cx="0" cy="0"/>
        </a:xfrm>
      </p:grpSpPr>
      <p:sp>
        <p:nvSpPr>
          <p:cNvPr id="57" name="Shape 57"/>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b="0" i="0" sz="1200" u="none" cap="none" strike="noStrike">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8" name="Shape 58"/>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b="0" i="0" sz="1200" u="none" cap="none" strike="noStrike">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b="0" i="0" lang="en"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Slide de título">
    <p:spTree>
      <p:nvGrpSpPr>
        <p:cNvPr id="60" name="Shape 60"/>
        <p:cNvGrpSpPr/>
        <p:nvPr/>
      </p:nvGrpSpPr>
      <p:grpSpPr>
        <a:xfrm>
          <a:off x="0" y="0"/>
          <a:ext cx="0" cy="0"/>
          <a:chOff x="0" y="0"/>
          <a:chExt cx="0" cy="0"/>
        </a:xfrm>
      </p:grpSpPr>
      <p:sp>
        <p:nvSpPr>
          <p:cNvPr id="61" name="Shape 61"/>
          <p:cNvSpPr txBox="1"/>
          <p:nvPr>
            <p:ph type="ctrTitle"/>
          </p:nvPr>
        </p:nvSpPr>
        <p:spPr>
          <a:xfrm>
            <a:off x="685801" y="1597824"/>
            <a:ext cx="7772400" cy="1102499"/>
          </a:xfrm>
          <a:prstGeom prst="rect">
            <a:avLst/>
          </a:prstGeom>
          <a:noFill/>
          <a:ln>
            <a:noFill/>
          </a:ln>
        </p:spPr>
        <p:txBody>
          <a:bodyPr anchorCtr="0" anchor="ctr" bIns="106950" lIns="106950" rIns="106950" wrap="square" tIns="106950"/>
          <a:lstStyle>
            <a:lvl1pPr indent="0" lvl="0" marL="0" marR="0" rtl="0" algn="ctr">
              <a:spcBef>
                <a:spcPts val="0"/>
              </a:spcBef>
              <a:buClr>
                <a:schemeClr val="dk1"/>
              </a:buClr>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62" name="Shape 62"/>
          <p:cNvSpPr txBox="1"/>
          <p:nvPr>
            <p:ph idx="1" type="subTitle"/>
          </p:nvPr>
        </p:nvSpPr>
        <p:spPr>
          <a:xfrm>
            <a:off x="1371602" y="2914658"/>
            <a:ext cx="6400800" cy="1314299"/>
          </a:xfrm>
          <a:prstGeom prst="rect">
            <a:avLst/>
          </a:prstGeom>
          <a:noFill/>
          <a:ln>
            <a:noFill/>
          </a:ln>
        </p:spPr>
        <p:txBody>
          <a:bodyPr anchorCtr="0" anchor="t" bIns="106950" lIns="106950" rIns="106950" wrap="square" tIns="106950"/>
          <a:lstStyle>
            <a:lvl1pPr indent="0" lvl="0" marL="0" marR="0" rtl="0" algn="ctr">
              <a:spcBef>
                <a:spcPts val="600"/>
              </a:spcBef>
              <a:buClr>
                <a:srgbClr val="888888"/>
              </a:buClr>
              <a:buFont typeface="Arial"/>
              <a:buNone/>
              <a:defRPr b="0" i="0" sz="3000" u="none" cap="none" strike="noStrike">
                <a:solidFill>
                  <a:srgbClr val="888888"/>
                </a:solidFill>
                <a:latin typeface="Calibri"/>
                <a:ea typeface="Calibri"/>
                <a:cs typeface="Calibri"/>
                <a:sym typeface="Calibri"/>
              </a:defRPr>
            </a:lvl1pPr>
            <a:lvl2pPr indent="-12700" lvl="1" marL="444500" marR="0" rtl="0" algn="ctr">
              <a:spcBef>
                <a:spcPts val="500"/>
              </a:spcBef>
              <a:buClr>
                <a:srgbClr val="888888"/>
              </a:buClr>
              <a:buFont typeface="Arial"/>
              <a:buNone/>
              <a:defRPr b="0" i="0" sz="2700" u="none" cap="none" strike="noStrike">
                <a:solidFill>
                  <a:srgbClr val="888888"/>
                </a:solidFill>
                <a:latin typeface="Calibri"/>
                <a:ea typeface="Calibri"/>
                <a:cs typeface="Calibri"/>
                <a:sym typeface="Calibri"/>
              </a:defRPr>
            </a:lvl2pPr>
            <a:lvl3pPr indent="0" lvl="2" marL="876300" marR="0" rtl="0" algn="ctr">
              <a:spcBef>
                <a:spcPts val="500"/>
              </a:spcBef>
              <a:buClr>
                <a:srgbClr val="888888"/>
              </a:buClr>
              <a:buFont typeface="Arial"/>
              <a:buNone/>
              <a:defRPr b="0" i="0" sz="2300" u="none" cap="none" strike="noStrike">
                <a:solidFill>
                  <a:srgbClr val="888888"/>
                </a:solidFill>
                <a:latin typeface="Calibri"/>
                <a:ea typeface="Calibri"/>
                <a:cs typeface="Calibri"/>
                <a:sym typeface="Calibri"/>
              </a:defRPr>
            </a:lvl3pPr>
            <a:lvl4pPr indent="-12700" lvl="3" marL="1320800" marR="0" rtl="0" algn="ctr">
              <a:spcBef>
                <a:spcPts val="400"/>
              </a:spcBef>
              <a:buClr>
                <a:srgbClr val="888888"/>
              </a:buClr>
              <a:buFont typeface="Arial"/>
              <a:buNone/>
              <a:defRPr b="0" i="0" sz="1900" u="none" cap="none" strike="noStrike">
                <a:solidFill>
                  <a:srgbClr val="888888"/>
                </a:solidFill>
                <a:latin typeface="Calibri"/>
                <a:ea typeface="Calibri"/>
                <a:cs typeface="Calibri"/>
                <a:sym typeface="Calibri"/>
              </a:defRPr>
            </a:lvl4pPr>
            <a:lvl5pPr indent="0" lvl="4" marL="1752600" marR="0" rtl="0" algn="ctr">
              <a:spcBef>
                <a:spcPts val="400"/>
              </a:spcBef>
              <a:buClr>
                <a:srgbClr val="888888"/>
              </a:buClr>
              <a:buFont typeface="Arial"/>
              <a:buNone/>
              <a:defRPr b="0" i="0" sz="1900" u="none" cap="none" strike="noStrike">
                <a:solidFill>
                  <a:srgbClr val="888888"/>
                </a:solidFill>
                <a:latin typeface="Calibri"/>
                <a:ea typeface="Calibri"/>
                <a:cs typeface="Calibri"/>
                <a:sym typeface="Calibri"/>
              </a:defRPr>
            </a:lvl5pPr>
            <a:lvl6pPr indent="-12700" lvl="5" marL="2197100" marR="0" rtl="0" algn="ctr">
              <a:spcBef>
                <a:spcPts val="400"/>
              </a:spcBef>
              <a:buClr>
                <a:srgbClr val="888888"/>
              </a:buClr>
              <a:buFont typeface="Arial"/>
              <a:buNone/>
              <a:defRPr b="0" i="0" sz="1900" u="none" cap="none" strike="noStrike">
                <a:solidFill>
                  <a:srgbClr val="888888"/>
                </a:solidFill>
                <a:latin typeface="Calibri"/>
                <a:ea typeface="Calibri"/>
                <a:cs typeface="Calibri"/>
                <a:sym typeface="Calibri"/>
              </a:defRPr>
            </a:lvl6pPr>
            <a:lvl7pPr indent="-12700" lvl="6" marL="2641600" marR="0" rtl="0" algn="ctr">
              <a:spcBef>
                <a:spcPts val="400"/>
              </a:spcBef>
              <a:buClr>
                <a:srgbClr val="888888"/>
              </a:buClr>
              <a:buFont typeface="Arial"/>
              <a:buNone/>
              <a:defRPr b="0" i="0" sz="1900" u="none" cap="none" strike="noStrike">
                <a:solidFill>
                  <a:srgbClr val="888888"/>
                </a:solidFill>
                <a:latin typeface="Calibri"/>
                <a:ea typeface="Calibri"/>
                <a:cs typeface="Calibri"/>
                <a:sym typeface="Calibri"/>
              </a:defRPr>
            </a:lvl7pPr>
            <a:lvl8pPr indent="-12700" lvl="7" marL="3073400" marR="0" rtl="0" algn="ctr">
              <a:spcBef>
                <a:spcPts val="400"/>
              </a:spcBef>
              <a:buClr>
                <a:srgbClr val="888888"/>
              </a:buClr>
              <a:buFont typeface="Arial"/>
              <a:buNone/>
              <a:defRPr b="0" i="0" sz="1900" u="none" cap="none" strike="noStrike">
                <a:solidFill>
                  <a:srgbClr val="888888"/>
                </a:solidFill>
                <a:latin typeface="Calibri"/>
                <a:ea typeface="Calibri"/>
                <a:cs typeface="Calibri"/>
                <a:sym typeface="Calibri"/>
              </a:defRPr>
            </a:lvl8pPr>
            <a:lvl9pPr indent="-12700" lvl="8" marL="3517900" marR="0" rtl="0" algn="ctr">
              <a:spcBef>
                <a:spcPts val="400"/>
              </a:spcBef>
              <a:buClr>
                <a:srgbClr val="888888"/>
              </a:buClr>
              <a:buFont typeface="Arial"/>
              <a:buNone/>
              <a:defRPr b="0" i="0" sz="1900" u="none" cap="none" strike="noStrike">
                <a:solidFill>
                  <a:srgbClr val="888888"/>
                </a:solidFill>
                <a:latin typeface="Calibri"/>
                <a:ea typeface="Calibri"/>
                <a:cs typeface="Calibri"/>
                <a:sym typeface="Calibri"/>
              </a:defRPr>
            </a:lvl9pPr>
          </a:lstStyle>
          <a:p/>
        </p:txBody>
      </p:sp>
      <p:sp>
        <p:nvSpPr>
          <p:cNvPr id="63" name="Shape 63"/>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4" name="Shape 64"/>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65" name="Shape 65"/>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
  <p:cSld name="Título e conteúdo">
    <p:spTree>
      <p:nvGrpSpPr>
        <p:cNvPr id="66" name="Shape 66"/>
        <p:cNvGrpSpPr/>
        <p:nvPr/>
      </p:nvGrpSpPr>
      <p:grpSpPr>
        <a:xfrm>
          <a:off x="0" y="0"/>
          <a:ext cx="0" cy="0"/>
          <a:chOff x="0" y="0"/>
          <a:chExt cx="0" cy="0"/>
        </a:xfrm>
      </p:grpSpPr>
      <p:sp>
        <p:nvSpPr>
          <p:cNvPr id="67" name="Shape 67"/>
          <p:cNvSpPr txBox="1"/>
          <p:nvPr>
            <p:ph type="title"/>
          </p:nvPr>
        </p:nvSpPr>
        <p:spPr>
          <a:xfrm>
            <a:off x="457201" y="205978"/>
            <a:ext cx="8229600" cy="857400"/>
          </a:xfrm>
          <a:prstGeom prst="rect">
            <a:avLst/>
          </a:prstGeom>
          <a:noFill/>
          <a:ln>
            <a:noFill/>
          </a:ln>
        </p:spPr>
        <p:txBody>
          <a:bodyPr anchorCtr="0" anchor="ctr" bIns="106950" lIns="106950" rIns="106950" wrap="square" tIns="106950"/>
          <a:lstStyle>
            <a:lvl1pPr indent="0" lvl="0" marL="0" marR="0" rtl="0" algn="ctr">
              <a:spcBef>
                <a:spcPts val="0"/>
              </a:spcBef>
              <a:buClr>
                <a:schemeClr val="dk1"/>
              </a:buClr>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68" name="Shape 68"/>
          <p:cNvSpPr txBox="1"/>
          <p:nvPr>
            <p:ph idx="1" type="body"/>
          </p:nvPr>
        </p:nvSpPr>
        <p:spPr>
          <a:xfrm>
            <a:off x="457201" y="1200154"/>
            <a:ext cx="8229600" cy="3394500"/>
          </a:xfrm>
          <a:prstGeom prst="rect">
            <a:avLst/>
          </a:prstGeom>
          <a:noFill/>
          <a:ln>
            <a:noFill/>
          </a:ln>
        </p:spPr>
        <p:txBody>
          <a:bodyPr anchorCtr="0" anchor="t" bIns="106950" lIns="106950" rIns="106950" wrap="square" tIns="106950"/>
          <a:lstStyle>
            <a:lvl1pPr indent="-139700" lvl="0" marL="330200" marR="0" rtl="0" algn="l">
              <a:spcBef>
                <a:spcPts val="600"/>
              </a:spcBef>
              <a:buClr>
                <a:schemeClr val="dk1"/>
              </a:buClr>
              <a:buSzPct val="100000"/>
              <a:buFont typeface="Arial"/>
              <a:buChar char="•"/>
              <a:defRPr b="0" i="0" sz="3000" u="none" cap="none" strike="noStrike">
                <a:solidFill>
                  <a:schemeClr val="dk1"/>
                </a:solidFill>
                <a:latin typeface="Calibri"/>
                <a:ea typeface="Calibri"/>
                <a:cs typeface="Calibri"/>
                <a:sym typeface="Calibri"/>
              </a:defRPr>
            </a:lvl1pPr>
            <a:lvl2pPr indent="-114300" lvl="1" marL="711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2pPr>
            <a:lvl3pPr indent="-63500" lvl="2" marL="1092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9pPr>
          </a:lstStyle>
          <a:p/>
        </p:txBody>
      </p:sp>
      <p:sp>
        <p:nvSpPr>
          <p:cNvPr id="69" name="Shape 69"/>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0" name="Shape 70"/>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Cabeçalho da Seção">
    <p:spTree>
      <p:nvGrpSpPr>
        <p:cNvPr id="72" name="Shape 72"/>
        <p:cNvGrpSpPr/>
        <p:nvPr/>
      </p:nvGrpSpPr>
      <p:grpSpPr>
        <a:xfrm>
          <a:off x="0" y="0"/>
          <a:ext cx="0" cy="0"/>
          <a:chOff x="0" y="0"/>
          <a:chExt cx="0" cy="0"/>
        </a:xfrm>
      </p:grpSpPr>
      <p:sp>
        <p:nvSpPr>
          <p:cNvPr id="73" name="Shape 73"/>
          <p:cNvSpPr txBox="1"/>
          <p:nvPr>
            <p:ph type="title"/>
          </p:nvPr>
        </p:nvSpPr>
        <p:spPr>
          <a:xfrm>
            <a:off x="722314" y="3305186"/>
            <a:ext cx="7772400" cy="1021500"/>
          </a:xfrm>
          <a:prstGeom prst="rect">
            <a:avLst/>
          </a:prstGeom>
          <a:noFill/>
          <a:ln>
            <a:noFill/>
          </a:ln>
        </p:spPr>
        <p:txBody>
          <a:bodyPr anchorCtr="0" anchor="t" bIns="106950" lIns="106950" rIns="106950" wrap="square" tIns="106950"/>
          <a:lstStyle>
            <a:lvl1pPr indent="0" lvl="0" marL="0" marR="0" rtl="0" algn="l">
              <a:spcBef>
                <a:spcPts val="0"/>
              </a:spcBef>
              <a:buClr>
                <a:schemeClr val="dk1"/>
              </a:buClr>
              <a:buFont typeface="Calibri"/>
              <a:buNone/>
              <a:defRPr b="1" i="0" sz="39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74" name="Shape 74"/>
          <p:cNvSpPr txBox="1"/>
          <p:nvPr>
            <p:ph idx="1" type="body"/>
          </p:nvPr>
        </p:nvSpPr>
        <p:spPr>
          <a:xfrm>
            <a:off x="722314" y="2180040"/>
            <a:ext cx="7772400" cy="1125300"/>
          </a:xfrm>
          <a:prstGeom prst="rect">
            <a:avLst/>
          </a:prstGeom>
          <a:noFill/>
          <a:ln>
            <a:noFill/>
          </a:ln>
        </p:spPr>
        <p:txBody>
          <a:bodyPr anchorCtr="0" anchor="b" bIns="106950" lIns="106950" rIns="106950" wrap="square" tIns="106950"/>
          <a:lstStyle>
            <a:lvl1pPr indent="0" lvl="0" marL="0" marR="0" rtl="0" algn="l">
              <a:spcBef>
                <a:spcPts val="400"/>
              </a:spcBef>
              <a:buClr>
                <a:srgbClr val="888888"/>
              </a:buClr>
              <a:buFont typeface="Arial"/>
              <a:buNone/>
              <a:defRPr b="0" i="0" sz="1900" u="none" cap="none" strike="noStrike">
                <a:solidFill>
                  <a:srgbClr val="888888"/>
                </a:solidFill>
                <a:latin typeface="Calibri"/>
                <a:ea typeface="Calibri"/>
                <a:cs typeface="Calibri"/>
                <a:sym typeface="Calibri"/>
              </a:defRPr>
            </a:lvl1pPr>
            <a:lvl2pPr indent="-12700" lvl="1" marL="444500" marR="0" rtl="0" algn="l">
              <a:spcBef>
                <a:spcPts val="400"/>
              </a:spcBef>
              <a:buClr>
                <a:srgbClr val="888888"/>
              </a:buClr>
              <a:buFont typeface="Arial"/>
              <a:buNone/>
              <a:defRPr b="0" i="0" sz="1800" u="none" cap="none" strike="noStrike">
                <a:solidFill>
                  <a:srgbClr val="888888"/>
                </a:solidFill>
                <a:latin typeface="Calibri"/>
                <a:ea typeface="Calibri"/>
                <a:cs typeface="Calibri"/>
                <a:sym typeface="Calibri"/>
              </a:defRPr>
            </a:lvl2pPr>
            <a:lvl3pPr indent="0" lvl="2" marL="876300" marR="0" rtl="0" algn="l">
              <a:spcBef>
                <a:spcPts val="300"/>
              </a:spcBef>
              <a:buClr>
                <a:srgbClr val="888888"/>
              </a:buClr>
              <a:buFont typeface="Arial"/>
              <a:buNone/>
              <a:defRPr b="0" i="0" sz="1500" u="none" cap="none" strike="noStrike">
                <a:solidFill>
                  <a:srgbClr val="888888"/>
                </a:solidFill>
                <a:latin typeface="Calibri"/>
                <a:ea typeface="Calibri"/>
                <a:cs typeface="Calibri"/>
                <a:sym typeface="Calibri"/>
              </a:defRPr>
            </a:lvl3pPr>
            <a:lvl4pPr indent="-12700" lvl="3" marL="1320800" marR="0" rtl="0" algn="l">
              <a:spcBef>
                <a:spcPts val="300"/>
              </a:spcBef>
              <a:buClr>
                <a:srgbClr val="888888"/>
              </a:buClr>
              <a:buFont typeface="Arial"/>
              <a:buNone/>
              <a:defRPr b="0" i="0" sz="1300" u="none" cap="none" strike="noStrike">
                <a:solidFill>
                  <a:srgbClr val="888888"/>
                </a:solidFill>
                <a:latin typeface="Calibri"/>
                <a:ea typeface="Calibri"/>
                <a:cs typeface="Calibri"/>
                <a:sym typeface="Calibri"/>
              </a:defRPr>
            </a:lvl4pPr>
            <a:lvl5pPr indent="0" lvl="4" marL="1752600" marR="0" rtl="0" algn="l">
              <a:spcBef>
                <a:spcPts val="300"/>
              </a:spcBef>
              <a:buClr>
                <a:srgbClr val="888888"/>
              </a:buClr>
              <a:buFont typeface="Arial"/>
              <a:buNone/>
              <a:defRPr b="0" i="0" sz="1300" u="none" cap="none" strike="noStrike">
                <a:solidFill>
                  <a:srgbClr val="888888"/>
                </a:solidFill>
                <a:latin typeface="Calibri"/>
                <a:ea typeface="Calibri"/>
                <a:cs typeface="Calibri"/>
                <a:sym typeface="Calibri"/>
              </a:defRPr>
            </a:lvl5pPr>
            <a:lvl6pPr indent="-12700" lvl="5" marL="2197100" marR="0" rtl="0" algn="l">
              <a:spcBef>
                <a:spcPts val="300"/>
              </a:spcBef>
              <a:buClr>
                <a:srgbClr val="888888"/>
              </a:buClr>
              <a:buFont typeface="Arial"/>
              <a:buNone/>
              <a:defRPr b="0" i="0" sz="1300" u="none" cap="none" strike="noStrike">
                <a:solidFill>
                  <a:srgbClr val="888888"/>
                </a:solidFill>
                <a:latin typeface="Calibri"/>
                <a:ea typeface="Calibri"/>
                <a:cs typeface="Calibri"/>
                <a:sym typeface="Calibri"/>
              </a:defRPr>
            </a:lvl6pPr>
            <a:lvl7pPr indent="-12700" lvl="6" marL="2641600" marR="0" rtl="0" algn="l">
              <a:spcBef>
                <a:spcPts val="300"/>
              </a:spcBef>
              <a:buClr>
                <a:srgbClr val="888888"/>
              </a:buClr>
              <a:buFont typeface="Arial"/>
              <a:buNone/>
              <a:defRPr b="0" i="0" sz="1300" u="none" cap="none" strike="noStrike">
                <a:solidFill>
                  <a:srgbClr val="888888"/>
                </a:solidFill>
                <a:latin typeface="Calibri"/>
                <a:ea typeface="Calibri"/>
                <a:cs typeface="Calibri"/>
                <a:sym typeface="Calibri"/>
              </a:defRPr>
            </a:lvl7pPr>
            <a:lvl8pPr indent="-12700" lvl="7" marL="3073400" marR="0" rtl="0" algn="l">
              <a:spcBef>
                <a:spcPts val="300"/>
              </a:spcBef>
              <a:buClr>
                <a:srgbClr val="888888"/>
              </a:buClr>
              <a:buFont typeface="Arial"/>
              <a:buNone/>
              <a:defRPr b="0" i="0" sz="1300" u="none" cap="none" strike="noStrike">
                <a:solidFill>
                  <a:srgbClr val="888888"/>
                </a:solidFill>
                <a:latin typeface="Calibri"/>
                <a:ea typeface="Calibri"/>
                <a:cs typeface="Calibri"/>
                <a:sym typeface="Calibri"/>
              </a:defRPr>
            </a:lvl8pPr>
            <a:lvl9pPr indent="-12700" lvl="8" marL="3517900" marR="0" rtl="0" algn="l">
              <a:spcBef>
                <a:spcPts val="300"/>
              </a:spcBef>
              <a:buClr>
                <a:srgbClr val="888888"/>
              </a:buClr>
              <a:buFont typeface="Arial"/>
              <a:buNone/>
              <a:defRPr b="0" i="0" sz="1300" u="none" cap="none" strike="noStrike">
                <a:solidFill>
                  <a:srgbClr val="888888"/>
                </a:solidFill>
                <a:latin typeface="Calibri"/>
                <a:ea typeface="Calibri"/>
                <a:cs typeface="Calibri"/>
                <a:sym typeface="Calibri"/>
              </a:defRPr>
            </a:lvl9pPr>
          </a:lstStyle>
          <a:p/>
        </p:txBody>
      </p:sp>
      <p:sp>
        <p:nvSpPr>
          <p:cNvPr id="75" name="Shape 75"/>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6" name="Shape 76"/>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Obj">
  <p:cSld name="Duas Partes de Conteúdo">
    <p:spTree>
      <p:nvGrpSpPr>
        <p:cNvPr id="78" name="Shape 78"/>
        <p:cNvGrpSpPr/>
        <p:nvPr/>
      </p:nvGrpSpPr>
      <p:grpSpPr>
        <a:xfrm>
          <a:off x="0" y="0"/>
          <a:ext cx="0" cy="0"/>
          <a:chOff x="0" y="0"/>
          <a:chExt cx="0" cy="0"/>
        </a:xfrm>
      </p:grpSpPr>
      <p:sp>
        <p:nvSpPr>
          <p:cNvPr id="79" name="Shape 79"/>
          <p:cNvSpPr txBox="1"/>
          <p:nvPr>
            <p:ph type="title"/>
          </p:nvPr>
        </p:nvSpPr>
        <p:spPr>
          <a:xfrm>
            <a:off x="457201" y="205978"/>
            <a:ext cx="8229600" cy="857400"/>
          </a:xfrm>
          <a:prstGeom prst="rect">
            <a:avLst/>
          </a:prstGeom>
          <a:noFill/>
          <a:ln>
            <a:noFill/>
          </a:ln>
        </p:spPr>
        <p:txBody>
          <a:bodyPr anchorCtr="0" anchor="ctr" bIns="106950" lIns="106950" rIns="106950" wrap="square" tIns="106950"/>
          <a:lstStyle>
            <a:lvl1pPr indent="0" lvl="0" marL="0" marR="0" rtl="0" algn="ctr">
              <a:spcBef>
                <a:spcPts val="0"/>
              </a:spcBef>
              <a:buClr>
                <a:schemeClr val="dk1"/>
              </a:buClr>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80" name="Shape 80"/>
          <p:cNvSpPr txBox="1"/>
          <p:nvPr>
            <p:ph idx="1" type="body"/>
          </p:nvPr>
        </p:nvSpPr>
        <p:spPr>
          <a:xfrm>
            <a:off x="457201" y="1200154"/>
            <a:ext cx="4038600" cy="3394500"/>
          </a:xfrm>
          <a:prstGeom prst="rect">
            <a:avLst/>
          </a:prstGeom>
          <a:noFill/>
          <a:ln>
            <a:noFill/>
          </a:ln>
        </p:spPr>
        <p:txBody>
          <a:bodyPr anchorCtr="0" anchor="t" bIns="106950" lIns="106950" rIns="106950" wrap="square" tIns="106950"/>
          <a:lstStyle>
            <a:lvl1pPr indent="-165100" lvl="0" marL="330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1pPr>
            <a:lvl2pPr indent="-127000" lvl="1" marL="711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2pPr>
            <a:lvl3pPr indent="-101600" lvl="2" marL="1092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81" name="Shape 81"/>
          <p:cNvSpPr txBox="1"/>
          <p:nvPr>
            <p:ph idx="2" type="body"/>
          </p:nvPr>
        </p:nvSpPr>
        <p:spPr>
          <a:xfrm>
            <a:off x="4648208" y="1200154"/>
            <a:ext cx="4038600" cy="3394500"/>
          </a:xfrm>
          <a:prstGeom prst="rect">
            <a:avLst/>
          </a:prstGeom>
          <a:noFill/>
          <a:ln>
            <a:noFill/>
          </a:ln>
        </p:spPr>
        <p:txBody>
          <a:bodyPr anchorCtr="0" anchor="t" bIns="106950" lIns="106950" rIns="106950" wrap="square" tIns="106950"/>
          <a:lstStyle>
            <a:lvl1pPr indent="-165100" lvl="0" marL="330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1pPr>
            <a:lvl2pPr indent="-127000" lvl="1" marL="711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2pPr>
            <a:lvl3pPr indent="-101600" lvl="2" marL="1092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3" name="Shape 83"/>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4" name="Shape 84"/>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TxTwoObj">
  <p:cSld name="Comparação">
    <p:spTree>
      <p:nvGrpSpPr>
        <p:cNvPr id="85" name="Shape 85"/>
        <p:cNvGrpSpPr/>
        <p:nvPr/>
      </p:nvGrpSpPr>
      <p:grpSpPr>
        <a:xfrm>
          <a:off x="0" y="0"/>
          <a:ext cx="0" cy="0"/>
          <a:chOff x="0" y="0"/>
          <a:chExt cx="0" cy="0"/>
        </a:xfrm>
      </p:grpSpPr>
      <p:sp>
        <p:nvSpPr>
          <p:cNvPr id="86" name="Shape 86"/>
          <p:cNvSpPr txBox="1"/>
          <p:nvPr>
            <p:ph type="title"/>
          </p:nvPr>
        </p:nvSpPr>
        <p:spPr>
          <a:xfrm>
            <a:off x="457201" y="205978"/>
            <a:ext cx="8229600" cy="857400"/>
          </a:xfrm>
          <a:prstGeom prst="rect">
            <a:avLst/>
          </a:prstGeom>
          <a:noFill/>
          <a:ln>
            <a:noFill/>
          </a:ln>
        </p:spPr>
        <p:txBody>
          <a:bodyPr anchorCtr="0" anchor="ctr" bIns="106950" lIns="106950" rIns="106950" wrap="square" tIns="106950"/>
          <a:lstStyle>
            <a:lvl1pPr indent="0" lvl="0" marL="0" marR="0" rtl="0" algn="ctr">
              <a:spcBef>
                <a:spcPts val="0"/>
              </a:spcBef>
              <a:buClr>
                <a:schemeClr val="dk1"/>
              </a:buClr>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87" name="Shape 87"/>
          <p:cNvSpPr txBox="1"/>
          <p:nvPr>
            <p:ph idx="1" type="body"/>
          </p:nvPr>
        </p:nvSpPr>
        <p:spPr>
          <a:xfrm>
            <a:off x="457200" y="1151338"/>
            <a:ext cx="4040100" cy="479700"/>
          </a:xfrm>
          <a:prstGeom prst="rect">
            <a:avLst/>
          </a:prstGeom>
          <a:noFill/>
          <a:ln>
            <a:noFill/>
          </a:ln>
        </p:spPr>
        <p:txBody>
          <a:bodyPr anchorCtr="0" anchor="b" bIns="106950" lIns="106950" rIns="106950" wrap="square" tIns="106950"/>
          <a:lstStyle>
            <a:lvl1pPr indent="0" lvl="0" marL="0" marR="0" rtl="0" algn="l">
              <a:spcBef>
                <a:spcPts val="500"/>
              </a:spcBef>
              <a:buClr>
                <a:schemeClr val="dk1"/>
              </a:buClr>
              <a:buFont typeface="Arial"/>
              <a:buNone/>
              <a:defRPr b="1" i="0" sz="2300" u="none" cap="none" strike="noStrike">
                <a:solidFill>
                  <a:schemeClr val="dk1"/>
                </a:solidFill>
                <a:latin typeface="Calibri"/>
                <a:ea typeface="Calibri"/>
                <a:cs typeface="Calibri"/>
                <a:sym typeface="Calibri"/>
              </a:defRPr>
            </a:lvl1pPr>
            <a:lvl2pPr indent="-12700" lvl="1" marL="444500" marR="0" rtl="0" algn="l">
              <a:spcBef>
                <a:spcPts val="400"/>
              </a:spcBef>
              <a:buClr>
                <a:schemeClr val="dk1"/>
              </a:buClr>
              <a:buFont typeface="Arial"/>
              <a:buNone/>
              <a:defRPr b="1" i="0" sz="1900" u="none" cap="none" strike="noStrike">
                <a:solidFill>
                  <a:schemeClr val="dk1"/>
                </a:solidFill>
                <a:latin typeface="Calibri"/>
                <a:ea typeface="Calibri"/>
                <a:cs typeface="Calibri"/>
                <a:sym typeface="Calibri"/>
              </a:defRPr>
            </a:lvl2pPr>
            <a:lvl3pPr indent="0" lvl="2" marL="876300" marR="0" rtl="0" algn="l">
              <a:spcBef>
                <a:spcPts val="400"/>
              </a:spcBef>
              <a:buClr>
                <a:schemeClr val="dk1"/>
              </a:buClr>
              <a:buFont typeface="Arial"/>
              <a:buNone/>
              <a:defRPr b="1" i="0" sz="1800" u="none" cap="none" strike="noStrike">
                <a:solidFill>
                  <a:schemeClr val="dk1"/>
                </a:solidFill>
                <a:latin typeface="Calibri"/>
                <a:ea typeface="Calibri"/>
                <a:cs typeface="Calibri"/>
                <a:sym typeface="Calibri"/>
              </a:defRPr>
            </a:lvl3pPr>
            <a:lvl4pPr indent="-12700" lvl="3" marL="13208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4pPr>
            <a:lvl5pPr indent="0" lvl="4" marL="17526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5pPr>
            <a:lvl6pPr indent="-12700" lvl="5" marL="21971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6pPr>
            <a:lvl7pPr indent="-12700" lvl="6" marL="26416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7pPr>
            <a:lvl8pPr indent="-12700" lvl="7" marL="30734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8pPr>
            <a:lvl9pPr indent="-12700" lvl="8" marL="35179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9pPr>
          </a:lstStyle>
          <a:p/>
        </p:txBody>
      </p:sp>
      <p:sp>
        <p:nvSpPr>
          <p:cNvPr id="88" name="Shape 88"/>
          <p:cNvSpPr txBox="1"/>
          <p:nvPr>
            <p:ph idx="2" type="body"/>
          </p:nvPr>
        </p:nvSpPr>
        <p:spPr>
          <a:xfrm>
            <a:off x="457200" y="1631161"/>
            <a:ext cx="4040100" cy="2963400"/>
          </a:xfrm>
          <a:prstGeom prst="rect">
            <a:avLst/>
          </a:prstGeom>
          <a:noFill/>
          <a:ln>
            <a:noFill/>
          </a:ln>
        </p:spPr>
        <p:txBody>
          <a:bodyPr anchorCtr="0" anchor="t" bIns="106950" lIns="106950" rIns="106950" wrap="square" tIns="106950"/>
          <a:lstStyle>
            <a:lvl1pPr indent="-177800" lvl="0" marL="330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1pPr>
            <a:lvl2pPr indent="-165100" lvl="1" marL="71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2pPr>
            <a:lvl3pPr indent="-101600" lvl="2" marL="10922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5367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4pPr>
            <a:lvl5pPr indent="-127000" lvl="4" marL="19812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5pPr>
            <a:lvl6pPr indent="-127000" lvl="5" marL="24130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6pPr>
            <a:lvl7pPr indent="-127000" lvl="6" marL="28575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7pPr>
            <a:lvl8pPr indent="-127000" lvl="7" marL="32893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8pPr>
            <a:lvl9pPr indent="-127000" lvl="8" marL="37338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9pPr>
          </a:lstStyle>
          <a:p/>
        </p:txBody>
      </p:sp>
      <p:sp>
        <p:nvSpPr>
          <p:cNvPr id="89" name="Shape 89"/>
          <p:cNvSpPr txBox="1"/>
          <p:nvPr>
            <p:ph idx="3" type="body"/>
          </p:nvPr>
        </p:nvSpPr>
        <p:spPr>
          <a:xfrm>
            <a:off x="4645034" y="1151338"/>
            <a:ext cx="4041900" cy="479700"/>
          </a:xfrm>
          <a:prstGeom prst="rect">
            <a:avLst/>
          </a:prstGeom>
          <a:noFill/>
          <a:ln>
            <a:noFill/>
          </a:ln>
        </p:spPr>
        <p:txBody>
          <a:bodyPr anchorCtr="0" anchor="b" bIns="106950" lIns="106950" rIns="106950" wrap="square" tIns="106950"/>
          <a:lstStyle>
            <a:lvl1pPr indent="0" lvl="0" marL="0" marR="0" rtl="0" algn="l">
              <a:spcBef>
                <a:spcPts val="500"/>
              </a:spcBef>
              <a:buClr>
                <a:schemeClr val="dk1"/>
              </a:buClr>
              <a:buFont typeface="Arial"/>
              <a:buNone/>
              <a:defRPr b="1" i="0" sz="2300" u="none" cap="none" strike="noStrike">
                <a:solidFill>
                  <a:schemeClr val="dk1"/>
                </a:solidFill>
                <a:latin typeface="Calibri"/>
                <a:ea typeface="Calibri"/>
                <a:cs typeface="Calibri"/>
                <a:sym typeface="Calibri"/>
              </a:defRPr>
            </a:lvl1pPr>
            <a:lvl2pPr indent="-12700" lvl="1" marL="444500" marR="0" rtl="0" algn="l">
              <a:spcBef>
                <a:spcPts val="400"/>
              </a:spcBef>
              <a:buClr>
                <a:schemeClr val="dk1"/>
              </a:buClr>
              <a:buFont typeface="Arial"/>
              <a:buNone/>
              <a:defRPr b="1" i="0" sz="1900" u="none" cap="none" strike="noStrike">
                <a:solidFill>
                  <a:schemeClr val="dk1"/>
                </a:solidFill>
                <a:latin typeface="Calibri"/>
                <a:ea typeface="Calibri"/>
                <a:cs typeface="Calibri"/>
                <a:sym typeface="Calibri"/>
              </a:defRPr>
            </a:lvl2pPr>
            <a:lvl3pPr indent="0" lvl="2" marL="876300" marR="0" rtl="0" algn="l">
              <a:spcBef>
                <a:spcPts val="400"/>
              </a:spcBef>
              <a:buClr>
                <a:schemeClr val="dk1"/>
              </a:buClr>
              <a:buFont typeface="Arial"/>
              <a:buNone/>
              <a:defRPr b="1" i="0" sz="1800" u="none" cap="none" strike="noStrike">
                <a:solidFill>
                  <a:schemeClr val="dk1"/>
                </a:solidFill>
                <a:latin typeface="Calibri"/>
                <a:ea typeface="Calibri"/>
                <a:cs typeface="Calibri"/>
                <a:sym typeface="Calibri"/>
              </a:defRPr>
            </a:lvl3pPr>
            <a:lvl4pPr indent="-12700" lvl="3" marL="13208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4pPr>
            <a:lvl5pPr indent="0" lvl="4" marL="17526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5pPr>
            <a:lvl6pPr indent="-12700" lvl="5" marL="21971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6pPr>
            <a:lvl7pPr indent="-12700" lvl="6" marL="26416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7pPr>
            <a:lvl8pPr indent="-12700" lvl="7" marL="30734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8pPr>
            <a:lvl9pPr indent="-12700" lvl="8" marL="3517900" marR="0" rtl="0" algn="l">
              <a:spcBef>
                <a:spcPts val="300"/>
              </a:spcBef>
              <a:buClr>
                <a:schemeClr val="dk1"/>
              </a:buClr>
              <a:buFont typeface="Arial"/>
              <a:buNone/>
              <a:defRPr b="1" i="0" sz="1500" u="none" cap="none" strike="noStrike">
                <a:solidFill>
                  <a:schemeClr val="dk1"/>
                </a:solidFill>
                <a:latin typeface="Calibri"/>
                <a:ea typeface="Calibri"/>
                <a:cs typeface="Calibri"/>
                <a:sym typeface="Calibri"/>
              </a:defRPr>
            </a:lvl9pPr>
          </a:lstStyle>
          <a:p/>
        </p:txBody>
      </p:sp>
      <p:sp>
        <p:nvSpPr>
          <p:cNvPr id="90" name="Shape 90"/>
          <p:cNvSpPr txBox="1"/>
          <p:nvPr>
            <p:ph idx="4" type="body"/>
          </p:nvPr>
        </p:nvSpPr>
        <p:spPr>
          <a:xfrm>
            <a:off x="4645034" y="1631161"/>
            <a:ext cx="4041900" cy="2963400"/>
          </a:xfrm>
          <a:prstGeom prst="rect">
            <a:avLst/>
          </a:prstGeom>
          <a:noFill/>
          <a:ln>
            <a:noFill/>
          </a:ln>
        </p:spPr>
        <p:txBody>
          <a:bodyPr anchorCtr="0" anchor="t" bIns="106950" lIns="106950" rIns="106950" wrap="square" tIns="106950"/>
          <a:lstStyle>
            <a:lvl1pPr indent="-177800" lvl="0" marL="330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1pPr>
            <a:lvl2pPr indent="-165100" lvl="1" marL="71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2pPr>
            <a:lvl3pPr indent="-101600" lvl="2" marL="10922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5367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4pPr>
            <a:lvl5pPr indent="-127000" lvl="4" marL="19812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5pPr>
            <a:lvl6pPr indent="-127000" lvl="5" marL="24130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6pPr>
            <a:lvl7pPr indent="-127000" lvl="6" marL="28575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7pPr>
            <a:lvl8pPr indent="-127000" lvl="7" marL="32893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8pPr>
            <a:lvl9pPr indent="-127000" lvl="8" marL="37338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9pPr>
          </a:lstStyle>
          <a:p/>
        </p:txBody>
      </p:sp>
      <p:sp>
        <p:nvSpPr>
          <p:cNvPr id="91" name="Shape 91"/>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2" name="Shape 92"/>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3" name="Shape 93"/>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Somente título">
    <p:spTree>
      <p:nvGrpSpPr>
        <p:cNvPr id="94" name="Shape 94"/>
        <p:cNvGrpSpPr/>
        <p:nvPr/>
      </p:nvGrpSpPr>
      <p:grpSpPr>
        <a:xfrm>
          <a:off x="0" y="0"/>
          <a:ext cx="0" cy="0"/>
          <a:chOff x="0" y="0"/>
          <a:chExt cx="0" cy="0"/>
        </a:xfrm>
      </p:grpSpPr>
      <p:sp>
        <p:nvSpPr>
          <p:cNvPr id="95" name="Shape 95"/>
          <p:cNvSpPr txBox="1"/>
          <p:nvPr>
            <p:ph type="title"/>
          </p:nvPr>
        </p:nvSpPr>
        <p:spPr>
          <a:xfrm>
            <a:off x="457201" y="205978"/>
            <a:ext cx="8229600" cy="857400"/>
          </a:xfrm>
          <a:prstGeom prst="rect">
            <a:avLst/>
          </a:prstGeom>
          <a:noFill/>
          <a:ln>
            <a:noFill/>
          </a:ln>
        </p:spPr>
        <p:txBody>
          <a:bodyPr anchorCtr="0" anchor="ctr" bIns="106950" lIns="106950" rIns="106950" wrap="square" tIns="106950"/>
          <a:lstStyle>
            <a:lvl1pPr indent="0" lvl="0" marL="0" marR="0" rtl="0" algn="ctr">
              <a:spcBef>
                <a:spcPts val="0"/>
              </a:spcBef>
              <a:buClr>
                <a:schemeClr val="dk1"/>
              </a:buClr>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96" name="Shape 96"/>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7" name="Shape 97"/>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98" name="Shape 98"/>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Conteúdo com Legenda">
    <p:spTree>
      <p:nvGrpSpPr>
        <p:cNvPr id="99" name="Shape 99"/>
        <p:cNvGrpSpPr/>
        <p:nvPr/>
      </p:nvGrpSpPr>
      <p:grpSpPr>
        <a:xfrm>
          <a:off x="0" y="0"/>
          <a:ext cx="0" cy="0"/>
          <a:chOff x="0" y="0"/>
          <a:chExt cx="0" cy="0"/>
        </a:xfrm>
      </p:grpSpPr>
      <p:sp>
        <p:nvSpPr>
          <p:cNvPr id="100" name="Shape 100"/>
          <p:cNvSpPr txBox="1"/>
          <p:nvPr>
            <p:ph type="title"/>
          </p:nvPr>
        </p:nvSpPr>
        <p:spPr>
          <a:xfrm>
            <a:off x="457202" y="204789"/>
            <a:ext cx="3008099" cy="871800"/>
          </a:xfrm>
          <a:prstGeom prst="rect">
            <a:avLst/>
          </a:prstGeom>
          <a:noFill/>
          <a:ln>
            <a:noFill/>
          </a:ln>
        </p:spPr>
        <p:txBody>
          <a:bodyPr anchorCtr="0" anchor="b" bIns="106950" lIns="106950" rIns="106950" wrap="square" tIns="106950"/>
          <a:lstStyle>
            <a:lvl1pPr indent="0" lvl="0" marL="0" marR="0" rtl="0" algn="l">
              <a:spcBef>
                <a:spcPts val="0"/>
              </a:spcBef>
              <a:buClr>
                <a:schemeClr val="dk1"/>
              </a:buClr>
              <a:buFont typeface="Calibri"/>
              <a:buNone/>
              <a:defRPr b="1" i="0" sz="19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101" name="Shape 101"/>
          <p:cNvSpPr txBox="1"/>
          <p:nvPr>
            <p:ph idx="1" type="body"/>
          </p:nvPr>
        </p:nvSpPr>
        <p:spPr>
          <a:xfrm>
            <a:off x="3575055" y="204788"/>
            <a:ext cx="5112000" cy="4389900"/>
          </a:xfrm>
          <a:prstGeom prst="rect">
            <a:avLst/>
          </a:prstGeom>
          <a:noFill/>
          <a:ln>
            <a:noFill/>
          </a:ln>
        </p:spPr>
        <p:txBody>
          <a:bodyPr anchorCtr="0" anchor="t" bIns="106950" lIns="106950" rIns="106950" wrap="square" tIns="106950"/>
          <a:lstStyle>
            <a:lvl1pPr indent="-139700" lvl="0" marL="330200" marR="0" rtl="0" algn="l">
              <a:spcBef>
                <a:spcPts val="600"/>
              </a:spcBef>
              <a:buClr>
                <a:schemeClr val="dk1"/>
              </a:buClr>
              <a:buSzPct val="100000"/>
              <a:buFont typeface="Arial"/>
              <a:buChar char="•"/>
              <a:defRPr b="0" i="0" sz="3000" u="none" cap="none" strike="noStrike">
                <a:solidFill>
                  <a:schemeClr val="dk1"/>
                </a:solidFill>
                <a:latin typeface="Calibri"/>
                <a:ea typeface="Calibri"/>
                <a:cs typeface="Calibri"/>
                <a:sym typeface="Calibri"/>
              </a:defRPr>
            </a:lvl1pPr>
            <a:lvl2pPr indent="-114300" lvl="1" marL="711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2pPr>
            <a:lvl3pPr indent="-63500" lvl="2" marL="1092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9pPr>
          </a:lstStyle>
          <a:p/>
        </p:txBody>
      </p:sp>
      <p:sp>
        <p:nvSpPr>
          <p:cNvPr id="102" name="Shape 102"/>
          <p:cNvSpPr txBox="1"/>
          <p:nvPr>
            <p:ph idx="2" type="body"/>
          </p:nvPr>
        </p:nvSpPr>
        <p:spPr>
          <a:xfrm>
            <a:off x="457202" y="1076329"/>
            <a:ext cx="3008099" cy="3518400"/>
          </a:xfrm>
          <a:prstGeom prst="rect">
            <a:avLst/>
          </a:prstGeom>
          <a:noFill/>
          <a:ln>
            <a:noFill/>
          </a:ln>
        </p:spPr>
        <p:txBody>
          <a:bodyPr anchorCtr="0" anchor="t" bIns="106950" lIns="106950" rIns="106950" wrap="square" tIns="106950"/>
          <a:lstStyle>
            <a:lvl1pPr indent="0" lvl="0" marL="0" marR="0" rtl="0" algn="l">
              <a:spcBef>
                <a:spcPts val="300"/>
              </a:spcBef>
              <a:buClr>
                <a:schemeClr val="dk1"/>
              </a:buClr>
              <a:buFont typeface="Arial"/>
              <a:buNone/>
              <a:defRPr b="0" i="0" sz="1300" u="none" cap="none" strike="noStrike">
                <a:solidFill>
                  <a:schemeClr val="dk1"/>
                </a:solidFill>
                <a:latin typeface="Calibri"/>
                <a:ea typeface="Calibri"/>
                <a:cs typeface="Calibri"/>
                <a:sym typeface="Calibri"/>
              </a:defRPr>
            </a:lvl1pPr>
            <a:lvl2pPr indent="-12700" lvl="1" marL="444500" marR="0" rtl="0" algn="l">
              <a:spcBef>
                <a:spcPts val="20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876300" marR="0" rtl="0" algn="l">
              <a:spcBef>
                <a:spcPts val="200"/>
              </a:spcBef>
              <a:buClr>
                <a:schemeClr val="dk1"/>
              </a:buClr>
              <a:buFont typeface="Arial"/>
              <a:buNone/>
              <a:defRPr b="0" i="0" sz="900" u="none" cap="none" strike="noStrike">
                <a:solidFill>
                  <a:schemeClr val="dk1"/>
                </a:solidFill>
                <a:latin typeface="Calibri"/>
                <a:ea typeface="Calibri"/>
                <a:cs typeface="Calibri"/>
                <a:sym typeface="Calibri"/>
              </a:defRPr>
            </a:lvl3pPr>
            <a:lvl4pPr indent="-12700" lvl="3" marL="13208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4pPr>
            <a:lvl5pPr indent="0" lvl="4" marL="17526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5pPr>
            <a:lvl6pPr indent="-12700" lvl="5" marL="21971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6pPr>
            <a:lvl7pPr indent="-12700" lvl="6" marL="26416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7pPr>
            <a:lvl8pPr indent="-12700" lvl="7" marL="30734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8pPr>
            <a:lvl9pPr indent="-12700" lvl="8" marL="35179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9pPr>
          </a:lstStyle>
          <a:p/>
        </p:txBody>
      </p:sp>
      <p:sp>
        <p:nvSpPr>
          <p:cNvPr id="103" name="Shape 103"/>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04" name="Shape 104"/>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05" name="Shape 105"/>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wrap="square"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picTx">
  <p:cSld name="Imagem com Legenda">
    <p:spTree>
      <p:nvGrpSpPr>
        <p:cNvPr id="106" name="Shape 106"/>
        <p:cNvGrpSpPr/>
        <p:nvPr/>
      </p:nvGrpSpPr>
      <p:grpSpPr>
        <a:xfrm>
          <a:off x="0" y="0"/>
          <a:ext cx="0" cy="0"/>
          <a:chOff x="0" y="0"/>
          <a:chExt cx="0" cy="0"/>
        </a:xfrm>
      </p:grpSpPr>
      <p:sp>
        <p:nvSpPr>
          <p:cNvPr id="107" name="Shape 107"/>
          <p:cNvSpPr txBox="1"/>
          <p:nvPr>
            <p:ph type="title"/>
          </p:nvPr>
        </p:nvSpPr>
        <p:spPr>
          <a:xfrm>
            <a:off x="1792290" y="3600460"/>
            <a:ext cx="5486400" cy="425100"/>
          </a:xfrm>
          <a:prstGeom prst="rect">
            <a:avLst/>
          </a:prstGeom>
          <a:noFill/>
          <a:ln>
            <a:noFill/>
          </a:ln>
        </p:spPr>
        <p:txBody>
          <a:bodyPr anchorCtr="0" anchor="b" bIns="106950" lIns="106950" rIns="106950" wrap="square" tIns="106950"/>
          <a:lstStyle>
            <a:lvl1pPr indent="0" lvl="0" marL="0" marR="0" rtl="0" algn="l">
              <a:spcBef>
                <a:spcPts val="0"/>
              </a:spcBef>
              <a:buClr>
                <a:schemeClr val="dk1"/>
              </a:buClr>
              <a:buFont typeface="Calibri"/>
              <a:buNone/>
              <a:defRPr b="1" i="0" sz="19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108" name="Shape 108"/>
          <p:cNvSpPr/>
          <p:nvPr>
            <p:ph idx="2" type="pic"/>
          </p:nvPr>
        </p:nvSpPr>
        <p:spPr>
          <a:xfrm>
            <a:off x="1792290" y="459582"/>
            <a:ext cx="5486400" cy="3086100"/>
          </a:xfrm>
          <a:prstGeom prst="rect">
            <a:avLst/>
          </a:prstGeom>
          <a:noFill/>
          <a:ln>
            <a:noFill/>
          </a:ln>
        </p:spPr>
        <p:txBody>
          <a:bodyPr anchorCtr="0" anchor="t" bIns="106950" lIns="106950" rIns="106950" wrap="square" tIns="106950"/>
          <a:lstStyle>
            <a:lvl1pPr indent="0" lvl="0" marL="0" marR="0" rtl="0" algn="l">
              <a:spcBef>
                <a:spcPts val="600"/>
              </a:spcBef>
              <a:buClr>
                <a:schemeClr val="dk1"/>
              </a:buClr>
              <a:buSzPct val="53333"/>
              <a:buFont typeface="Arial"/>
              <a:buNone/>
              <a:defRPr b="0" i="0" sz="3000" u="none" cap="none" strike="noStrike">
                <a:solidFill>
                  <a:schemeClr val="dk1"/>
                </a:solidFill>
                <a:latin typeface="Calibri"/>
                <a:ea typeface="Calibri"/>
                <a:cs typeface="Calibri"/>
                <a:sym typeface="Calibri"/>
              </a:defRPr>
            </a:lvl1pPr>
            <a:lvl2pPr indent="-12700" lvl="1" marL="444500" marR="0" rtl="0" algn="l">
              <a:spcBef>
                <a:spcPts val="500"/>
              </a:spcBef>
              <a:buClr>
                <a:schemeClr val="dk1"/>
              </a:buClr>
              <a:buSzPct val="59259"/>
              <a:buFont typeface="Arial"/>
              <a:buNone/>
              <a:defRPr b="0" i="0" sz="2700" u="none" cap="none" strike="noStrike">
                <a:solidFill>
                  <a:schemeClr val="dk1"/>
                </a:solidFill>
                <a:latin typeface="Calibri"/>
                <a:ea typeface="Calibri"/>
                <a:cs typeface="Calibri"/>
                <a:sym typeface="Calibri"/>
              </a:defRPr>
            </a:lvl2pPr>
            <a:lvl3pPr indent="0" lvl="2" marL="876300" marR="0" rtl="0" algn="l">
              <a:spcBef>
                <a:spcPts val="500"/>
              </a:spcBef>
              <a:buClr>
                <a:schemeClr val="dk1"/>
              </a:buClr>
              <a:buSzPct val="69565"/>
              <a:buFont typeface="Arial"/>
              <a:buNone/>
              <a:defRPr b="0" i="0" sz="2300" u="none" cap="none" strike="noStrike">
                <a:solidFill>
                  <a:schemeClr val="dk1"/>
                </a:solidFill>
                <a:latin typeface="Calibri"/>
                <a:ea typeface="Calibri"/>
                <a:cs typeface="Calibri"/>
                <a:sym typeface="Calibri"/>
              </a:defRPr>
            </a:lvl3pPr>
            <a:lvl4pPr indent="-12700" lvl="3" marL="13208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4pPr>
            <a:lvl5pPr indent="0" lvl="4" marL="17526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5pPr>
            <a:lvl6pPr indent="-12700" lvl="5" marL="21971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6pPr>
            <a:lvl7pPr indent="-12700" lvl="6" marL="26416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7pPr>
            <a:lvl8pPr indent="-12700" lvl="7" marL="30734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8pPr>
            <a:lvl9pPr indent="-12700" lvl="8" marL="35179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9pPr>
          </a:lstStyle>
          <a:p/>
        </p:txBody>
      </p:sp>
      <p:sp>
        <p:nvSpPr>
          <p:cNvPr id="109" name="Shape 109"/>
          <p:cNvSpPr txBox="1"/>
          <p:nvPr>
            <p:ph idx="1" type="body"/>
          </p:nvPr>
        </p:nvSpPr>
        <p:spPr>
          <a:xfrm>
            <a:off x="1792290" y="4025515"/>
            <a:ext cx="5486400" cy="603900"/>
          </a:xfrm>
          <a:prstGeom prst="rect">
            <a:avLst/>
          </a:prstGeom>
          <a:noFill/>
          <a:ln>
            <a:noFill/>
          </a:ln>
        </p:spPr>
        <p:txBody>
          <a:bodyPr anchorCtr="0" anchor="t" bIns="106950" lIns="106950" rIns="106950" wrap="square" tIns="106950"/>
          <a:lstStyle>
            <a:lvl1pPr indent="0" lvl="0" marL="0" marR="0" rtl="0" algn="l">
              <a:spcBef>
                <a:spcPts val="300"/>
              </a:spcBef>
              <a:buClr>
                <a:schemeClr val="dk1"/>
              </a:buClr>
              <a:buFont typeface="Arial"/>
              <a:buNone/>
              <a:defRPr b="0" i="0" sz="1300" u="none" cap="none" strike="noStrike">
                <a:solidFill>
                  <a:schemeClr val="dk1"/>
                </a:solidFill>
                <a:latin typeface="Calibri"/>
                <a:ea typeface="Calibri"/>
                <a:cs typeface="Calibri"/>
                <a:sym typeface="Calibri"/>
              </a:defRPr>
            </a:lvl1pPr>
            <a:lvl2pPr indent="-12700" lvl="1" marL="444500" marR="0" rtl="0" algn="l">
              <a:spcBef>
                <a:spcPts val="200"/>
              </a:spcBef>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876300" marR="0" rtl="0" algn="l">
              <a:spcBef>
                <a:spcPts val="200"/>
              </a:spcBef>
              <a:buClr>
                <a:schemeClr val="dk1"/>
              </a:buClr>
              <a:buFont typeface="Arial"/>
              <a:buNone/>
              <a:defRPr b="0" i="0" sz="900" u="none" cap="none" strike="noStrike">
                <a:solidFill>
                  <a:schemeClr val="dk1"/>
                </a:solidFill>
                <a:latin typeface="Calibri"/>
                <a:ea typeface="Calibri"/>
                <a:cs typeface="Calibri"/>
                <a:sym typeface="Calibri"/>
              </a:defRPr>
            </a:lvl3pPr>
            <a:lvl4pPr indent="-12700" lvl="3" marL="13208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4pPr>
            <a:lvl5pPr indent="0" lvl="4" marL="17526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5pPr>
            <a:lvl6pPr indent="-12700" lvl="5" marL="21971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6pPr>
            <a:lvl7pPr indent="-12700" lvl="6" marL="26416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7pPr>
            <a:lvl8pPr indent="-12700" lvl="7" marL="30734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8pPr>
            <a:lvl9pPr indent="-12700" lvl="8" marL="3517900" marR="0" rtl="0" algn="l">
              <a:spcBef>
                <a:spcPts val="200"/>
              </a:spcBef>
              <a:buClr>
                <a:schemeClr val="dk1"/>
              </a:buClr>
              <a:buFont typeface="Arial"/>
              <a:buNone/>
              <a:defRPr b="0" i="0" sz="800" u="none" cap="none" strike="noStrike">
                <a:solidFill>
                  <a:schemeClr val="dk1"/>
                </a:solidFill>
                <a:latin typeface="Calibri"/>
                <a:ea typeface="Calibri"/>
                <a:cs typeface="Calibri"/>
                <a:sym typeface="Calibri"/>
              </a:defRPr>
            </a:lvl9pPr>
          </a:lstStyle>
          <a:p/>
        </p:txBody>
      </p:sp>
      <p:sp>
        <p:nvSpPr>
          <p:cNvPr id="110" name="Shape 110"/>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11" name="Shape 111"/>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12" name="Shape 112"/>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x">
  <p:cSld name="Título e texto vertical">
    <p:spTree>
      <p:nvGrpSpPr>
        <p:cNvPr id="113" name="Shape 113"/>
        <p:cNvGrpSpPr/>
        <p:nvPr/>
      </p:nvGrpSpPr>
      <p:grpSpPr>
        <a:xfrm>
          <a:off x="0" y="0"/>
          <a:ext cx="0" cy="0"/>
          <a:chOff x="0" y="0"/>
          <a:chExt cx="0" cy="0"/>
        </a:xfrm>
      </p:grpSpPr>
      <p:sp>
        <p:nvSpPr>
          <p:cNvPr id="114" name="Shape 114"/>
          <p:cNvSpPr txBox="1"/>
          <p:nvPr>
            <p:ph type="title"/>
          </p:nvPr>
        </p:nvSpPr>
        <p:spPr>
          <a:xfrm>
            <a:off x="457201" y="205978"/>
            <a:ext cx="8229600" cy="857400"/>
          </a:xfrm>
          <a:prstGeom prst="rect">
            <a:avLst/>
          </a:prstGeom>
          <a:noFill/>
          <a:ln>
            <a:noFill/>
          </a:ln>
        </p:spPr>
        <p:txBody>
          <a:bodyPr anchorCtr="0" anchor="ctr" bIns="106950" lIns="106950" rIns="106950" wrap="square" tIns="106950"/>
          <a:lstStyle>
            <a:lvl1pPr indent="0" lvl="0" marL="0" marR="0" rtl="0" algn="ctr">
              <a:spcBef>
                <a:spcPts val="0"/>
              </a:spcBef>
              <a:buClr>
                <a:schemeClr val="dk1"/>
              </a:buClr>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115" name="Shape 115"/>
          <p:cNvSpPr txBox="1"/>
          <p:nvPr>
            <p:ph idx="1" type="body"/>
          </p:nvPr>
        </p:nvSpPr>
        <p:spPr>
          <a:xfrm rot="5400000">
            <a:off x="2874764" y="-1217395"/>
            <a:ext cx="3394500" cy="8229600"/>
          </a:xfrm>
          <a:prstGeom prst="rect">
            <a:avLst/>
          </a:prstGeom>
          <a:noFill/>
          <a:ln>
            <a:noFill/>
          </a:ln>
        </p:spPr>
        <p:txBody>
          <a:bodyPr anchorCtr="0" anchor="t" bIns="106950" lIns="106950" rIns="106950" wrap="square" tIns="106950"/>
          <a:lstStyle>
            <a:lvl1pPr indent="-139700" lvl="0" marL="330200" marR="0" rtl="0" algn="l">
              <a:spcBef>
                <a:spcPts val="600"/>
              </a:spcBef>
              <a:buClr>
                <a:schemeClr val="dk1"/>
              </a:buClr>
              <a:buSzPct val="100000"/>
              <a:buFont typeface="Arial"/>
              <a:buChar char="•"/>
              <a:defRPr b="0" i="0" sz="3000" u="none" cap="none" strike="noStrike">
                <a:solidFill>
                  <a:schemeClr val="dk1"/>
                </a:solidFill>
                <a:latin typeface="Calibri"/>
                <a:ea typeface="Calibri"/>
                <a:cs typeface="Calibri"/>
                <a:sym typeface="Calibri"/>
              </a:defRPr>
            </a:lvl1pPr>
            <a:lvl2pPr indent="-114300" lvl="1" marL="711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2pPr>
            <a:lvl3pPr indent="-63500" lvl="2" marL="1092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9pPr>
          </a:lstStyle>
          <a:p/>
        </p:txBody>
      </p:sp>
      <p:sp>
        <p:nvSpPr>
          <p:cNvPr id="116" name="Shape 116"/>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17" name="Shape 117"/>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18" name="Shape 118"/>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itleAndTx">
  <p:cSld name="Título e texto verticais">
    <p:spTree>
      <p:nvGrpSpPr>
        <p:cNvPr id="119" name="Shape 119"/>
        <p:cNvGrpSpPr/>
        <p:nvPr/>
      </p:nvGrpSpPr>
      <p:grpSpPr>
        <a:xfrm>
          <a:off x="0" y="0"/>
          <a:ext cx="0" cy="0"/>
          <a:chOff x="0" y="0"/>
          <a:chExt cx="0" cy="0"/>
        </a:xfrm>
      </p:grpSpPr>
      <p:sp>
        <p:nvSpPr>
          <p:cNvPr id="120" name="Shape 120"/>
          <p:cNvSpPr txBox="1"/>
          <p:nvPr>
            <p:ph type="title"/>
          </p:nvPr>
        </p:nvSpPr>
        <p:spPr>
          <a:xfrm rot="5400000">
            <a:off x="5463764" y="1371629"/>
            <a:ext cx="4388700" cy="2057400"/>
          </a:xfrm>
          <a:prstGeom prst="rect">
            <a:avLst/>
          </a:prstGeom>
          <a:noFill/>
          <a:ln>
            <a:noFill/>
          </a:ln>
        </p:spPr>
        <p:txBody>
          <a:bodyPr anchorCtr="0" anchor="ctr" bIns="106950" lIns="106950" rIns="106950" wrap="square" tIns="106950"/>
          <a:lstStyle>
            <a:lvl1pPr indent="0" lvl="0" marL="0" marR="0" rtl="0" algn="ctr">
              <a:spcBef>
                <a:spcPts val="0"/>
              </a:spcBef>
              <a:buClr>
                <a:schemeClr val="dk1"/>
              </a:buClr>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None/>
              <a:defRPr sz="2100"/>
            </a:lvl2pPr>
            <a:lvl3pPr indent="0" lvl="2" rtl="0">
              <a:spcBef>
                <a:spcPts val="0"/>
              </a:spcBef>
              <a:buNone/>
              <a:defRPr sz="2100"/>
            </a:lvl3pPr>
            <a:lvl4pPr indent="0" lvl="3" rtl="0">
              <a:spcBef>
                <a:spcPts val="0"/>
              </a:spcBef>
              <a:buNone/>
              <a:defRPr sz="2100"/>
            </a:lvl4pPr>
            <a:lvl5pPr indent="0" lvl="4" rtl="0">
              <a:spcBef>
                <a:spcPts val="0"/>
              </a:spcBef>
              <a:buNone/>
              <a:defRPr sz="2100"/>
            </a:lvl5pPr>
            <a:lvl6pPr indent="0" lvl="5" rtl="0">
              <a:spcBef>
                <a:spcPts val="0"/>
              </a:spcBef>
              <a:buNone/>
              <a:defRPr sz="2100"/>
            </a:lvl6pPr>
            <a:lvl7pPr indent="0" lvl="6" rtl="0">
              <a:spcBef>
                <a:spcPts val="0"/>
              </a:spcBef>
              <a:buNone/>
              <a:defRPr sz="2100"/>
            </a:lvl7pPr>
            <a:lvl8pPr indent="0" lvl="7" rtl="0">
              <a:spcBef>
                <a:spcPts val="0"/>
              </a:spcBef>
              <a:buNone/>
              <a:defRPr sz="2100"/>
            </a:lvl8pPr>
            <a:lvl9pPr indent="0" lvl="8" rtl="0">
              <a:spcBef>
                <a:spcPts val="0"/>
              </a:spcBef>
              <a:buNone/>
              <a:defRPr sz="2100"/>
            </a:lvl9pPr>
          </a:lstStyle>
          <a:p/>
        </p:txBody>
      </p:sp>
      <p:sp>
        <p:nvSpPr>
          <p:cNvPr id="121" name="Shape 121"/>
          <p:cNvSpPr txBox="1"/>
          <p:nvPr>
            <p:ph idx="1" type="body"/>
          </p:nvPr>
        </p:nvSpPr>
        <p:spPr>
          <a:xfrm rot="5400000">
            <a:off x="1272760" y="-609570"/>
            <a:ext cx="4388700" cy="6019800"/>
          </a:xfrm>
          <a:prstGeom prst="rect">
            <a:avLst/>
          </a:prstGeom>
          <a:noFill/>
          <a:ln>
            <a:noFill/>
          </a:ln>
        </p:spPr>
        <p:txBody>
          <a:bodyPr anchorCtr="0" anchor="t" bIns="106950" lIns="106950" rIns="106950" wrap="square" tIns="106950"/>
          <a:lstStyle>
            <a:lvl1pPr indent="-139700" lvl="0" marL="330200" marR="0" rtl="0" algn="l">
              <a:spcBef>
                <a:spcPts val="600"/>
              </a:spcBef>
              <a:buClr>
                <a:schemeClr val="dk1"/>
              </a:buClr>
              <a:buSzPct val="100000"/>
              <a:buFont typeface="Arial"/>
              <a:buChar char="•"/>
              <a:defRPr b="0" i="0" sz="3000" u="none" cap="none" strike="noStrike">
                <a:solidFill>
                  <a:schemeClr val="dk1"/>
                </a:solidFill>
                <a:latin typeface="Calibri"/>
                <a:ea typeface="Calibri"/>
                <a:cs typeface="Calibri"/>
                <a:sym typeface="Calibri"/>
              </a:defRPr>
            </a:lvl1pPr>
            <a:lvl2pPr indent="-114300" lvl="1" marL="711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2pPr>
            <a:lvl3pPr indent="-63500" lvl="2" marL="1092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9pPr>
          </a:lstStyle>
          <a:p/>
        </p:txBody>
      </p:sp>
      <p:sp>
        <p:nvSpPr>
          <p:cNvPr id="122" name="Shape 122"/>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23" name="Shape 123"/>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None/>
              <a:defRPr sz="1200">
                <a:solidFill>
                  <a:srgbClr val="888888"/>
                </a:solidFill>
                <a:latin typeface="Calibri"/>
                <a:ea typeface="Calibri"/>
                <a:cs typeface="Calibri"/>
                <a:sym typeface="Calibri"/>
              </a:defRPr>
            </a:lvl1pPr>
            <a:lvl2pPr indent="-12700" lvl="1" marL="444500" marR="0" rtl="0" algn="l">
              <a:spcBef>
                <a:spcPts val="0"/>
              </a:spcBef>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124" name="Shape 124"/>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lang="en" sz="1200">
                <a:solidFill>
                  <a:srgbClr val="888888"/>
                </a:solidFill>
                <a:latin typeface="Calibri"/>
                <a:ea typeface="Calibri"/>
                <a:cs typeface="Calibri"/>
                <a:sym typeface="Calibri"/>
              </a:rPr>
              <a:t>‹#›</a:t>
            </a:fld>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Em branco">
    <p:spTree>
      <p:nvGrpSpPr>
        <p:cNvPr id="126" name="Shape 126"/>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lide de título">
    <p:spTree>
      <p:nvGrpSpPr>
        <p:cNvPr id="127" name="Shape 127"/>
        <p:cNvGrpSpPr/>
        <p:nvPr/>
      </p:nvGrpSpPr>
      <p:grpSpPr>
        <a:xfrm>
          <a:off x="0" y="0"/>
          <a:ext cx="0" cy="0"/>
          <a:chOff x="0" y="0"/>
          <a:chExt cx="0" cy="0"/>
        </a:xfrm>
      </p:grpSpPr>
      <p:sp>
        <p:nvSpPr>
          <p:cNvPr id="128" name="Shape 128"/>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
        <p:nvSpPr>
          <p:cNvPr id="129" name="Shape 129"/>
          <p:cNvSpPr/>
          <p:nvPr/>
        </p:nvSpPr>
        <p:spPr>
          <a:xfrm>
            <a:off x="1826309" y="154966"/>
            <a:ext cx="7317600" cy="604200"/>
          </a:xfrm>
          <a:prstGeom prst="rect">
            <a:avLst/>
          </a:prstGeom>
          <a:gradFill>
            <a:gsLst>
              <a:gs pos="0">
                <a:srgbClr val="CAC5D3">
                  <a:alpha val="0"/>
                </a:srgbClr>
              </a:gs>
              <a:gs pos="100000">
                <a:srgbClr val="4C004C">
                  <a:alpha val="93725"/>
                </a:srgbClr>
              </a:gs>
            </a:gsLst>
            <a:lin ang="0" scaled="0"/>
          </a:gradFill>
          <a:ln>
            <a:noFill/>
          </a:ln>
        </p:spPr>
        <p:txBody>
          <a:bodyPr anchorCtr="0" anchor="ctr" bIns="53475" lIns="106950" rIns="106950" wrap="square" tIns="53475">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pic>
        <p:nvPicPr>
          <p:cNvPr descr="https://www.caelum.com.br/apostila-html-css-javascript/anuncios/alura_2x.png" id="130" name="Shape 130"/>
          <p:cNvPicPr preferRelativeResize="0"/>
          <p:nvPr/>
        </p:nvPicPr>
        <p:blipFill rotWithShape="1">
          <a:blip r:embed="rId2">
            <a:alphaModFix/>
          </a:blip>
          <a:srcRect b="0" l="0" r="0" t="0"/>
          <a:stretch/>
        </p:blipFill>
        <p:spPr>
          <a:xfrm>
            <a:off x="7234502" y="4125408"/>
            <a:ext cx="1414200" cy="660300"/>
          </a:xfrm>
          <a:prstGeom prst="rect">
            <a:avLst/>
          </a:prstGeom>
          <a:noFill/>
          <a:ln>
            <a:noFill/>
          </a:ln>
        </p:spPr>
      </p:pic>
      <p:pic>
        <p:nvPicPr>
          <p:cNvPr descr="http://www.valit.com.br/fw-uploads/0df68964d7f69a99cae07c24f4190c45.gif" id="131" name="Shape 131"/>
          <p:cNvPicPr preferRelativeResize="0"/>
          <p:nvPr/>
        </p:nvPicPr>
        <p:blipFill rotWithShape="1">
          <a:blip r:embed="rId3">
            <a:alphaModFix/>
          </a:blip>
          <a:srcRect b="0" l="0" r="0" t="0"/>
          <a:stretch/>
        </p:blipFill>
        <p:spPr>
          <a:xfrm>
            <a:off x="162250" y="68652"/>
            <a:ext cx="1581000" cy="832800"/>
          </a:xfrm>
          <a:prstGeom prst="rect">
            <a:avLst/>
          </a:prstGeom>
          <a:noFill/>
          <a:ln>
            <a:noFill/>
          </a:ln>
        </p:spPr>
      </p:pic>
      <p:sp>
        <p:nvSpPr>
          <p:cNvPr id="132" name="Shape 132"/>
          <p:cNvSpPr/>
          <p:nvPr/>
        </p:nvSpPr>
        <p:spPr>
          <a:xfrm>
            <a:off x="6652081" y="241280"/>
            <a:ext cx="2163300" cy="1640100"/>
          </a:xfrm>
          <a:prstGeom prst="rect">
            <a:avLst/>
          </a:prstGeom>
          <a:gradFill>
            <a:gsLst>
              <a:gs pos="0">
                <a:schemeClr val="dk1"/>
              </a:gs>
              <a:gs pos="50000">
                <a:srgbClr val="CACACA"/>
              </a:gs>
              <a:gs pos="100000">
                <a:schemeClr val="dk1"/>
              </a:gs>
            </a:gsLst>
            <a:lin ang="0" scaled="0"/>
          </a:gradFill>
          <a:ln>
            <a:noFill/>
          </a:ln>
          <a:effectLst>
            <a:outerShdw blurRad="50799" rotWithShape="0" algn="tl" dir="2700000" dist="38100">
              <a:srgbClr val="000000">
                <a:alpha val="40000"/>
              </a:srgbClr>
            </a:outerShdw>
          </a:effectLst>
        </p:spPr>
        <p:txBody>
          <a:bodyPr anchorCtr="0" anchor="ctr" bIns="53475" lIns="106950" rIns="106950" wrap="square" tIns="53475">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33" name="Shape 133"/>
          <p:cNvSpPr/>
          <p:nvPr/>
        </p:nvSpPr>
        <p:spPr>
          <a:xfrm>
            <a:off x="6735284" y="327594"/>
            <a:ext cx="1997100" cy="1467300"/>
          </a:xfrm>
          <a:prstGeom prst="rect">
            <a:avLst/>
          </a:prstGeom>
          <a:gradFill>
            <a:gsLst>
              <a:gs pos="0">
                <a:srgbClr val="7C7C7C"/>
              </a:gs>
              <a:gs pos="50000">
                <a:srgbClr val="B4B4B4"/>
              </a:gs>
              <a:gs pos="100000">
                <a:srgbClr val="D8D8D8"/>
              </a:gs>
            </a:gsLst>
            <a:path path="circle">
              <a:fillToRect b="50%" l="50%" r="50%" t="50%"/>
            </a:path>
            <a:tileRect/>
          </a:gradFill>
          <a:ln cap="flat" cmpd="sng" w="9525">
            <a:solidFill>
              <a:schemeClr val="dk1"/>
            </a:solidFill>
            <a:prstDash val="solid"/>
            <a:round/>
            <a:headEnd len="med" w="med" type="none"/>
            <a:tailEnd len="med" w="med" type="none"/>
          </a:ln>
        </p:spPr>
        <p:txBody>
          <a:bodyPr anchorCtr="0" anchor="ctr" bIns="53475" lIns="106950" rIns="106950" wrap="square" tIns="53475">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
        <p:nvSpPr>
          <p:cNvPr id="134" name="Shape 134"/>
          <p:cNvSpPr txBox="1"/>
          <p:nvPr/>
        </p:nvSpPr>
        <p:spPr>
          <a:xfrm>
            <a:off x="1743106" y="241280"/>
            <a:ext cx="4674000" cy="405899"/>
          </a:xfrm>
          <a:prstGeom prst="rect">
            <a:avLst/>
          </a:prstGeom>
          <a:noFill/>
          <a:ln>
            <a:noFill/>
          </a:ln>
        </p:spPr>
        <p:txBody>
          <a:bodyPr anchorCtr="0" anchor="t" bIns="53475" lIns="106950" rIns="106950" wrap="square" tIns="53475">
            <a:noAutofit/>
          </a:bodyPr>
          <a:lstStyle/>
          <a:p>
            <a:pPr indent="0" lvl="0" marL="0" marR="0" rtl="0" algn="ctr">
              <a:spcBef>
                <a:spcPts val="0"/>
              </a:spcBef>
              <a:buSzPct val="25000"/>
              <a:buNone/>
            </a:pPr>
            <a:r>
              <a:rPr b="1" lang="en" sz="1900">
                <a:solidFill>
                  <a:srgbClr val="0C0C0C"/>
                </a:solidFill>
                <a:latin typeface="Calibri"/>
                <a:ea typeface="Calibri"/>
                <a:cs typeface="Calibri"/>
                <a:sym typeface="Calibri"/>
              </a:rPr>
              <a:t>Preparatório para o Exame  ITIL® Foundation</a:t>
            </a:r>
          </a:p>
        </p:txBody>
      </p:sp>
      <p:sp>
        <p:nvSpPr>
          <p:cNvPr id="135" name="Shape 135"/>
          <p:cNvSpPr/>
          <p:nvPr/>
        </p:nvSpPr>
        <p:spPr>
          <a:xfrm rot="10800000">
            <a:off x="-283" y="4384347"/>
            <a:ext cx="4821900" cy="604200"/>
          </a:xfrm>
          <a:prstGeom prst="rect">
            <a:avLst/>
          </a:prstGeom>
          <a:gradFill>
            <a:gsLst>
              <a:gs pos="0">
                <a:srgbClr val="CAC5D3">
                  <a:alpha val="0"/>
                </a:srgbClr>
              </a:gs>
              <a:gs pos="100000">
                <a:srgbClr val="76923C"/>
              </a:gs>
            </a:gsLst>
            <a:lin ang="0" scaled="0"/>
          </a:gradFill>
          <a:ln>
            <a:noFill/>
          </a:ln>
        </p:spPr>
        <p:txBody>
          <a:bodyPr anchorCtr="0" anchor="ctr" bIns="53475" lIns="106950" rIns="106950" wrap="square" tIns="53475">
            <a:noAutofit/>
          </a:bodyPr>
          <a:lstStyle/>
          <a:p>
            <a:pPr indent="0" lvl="0" marL="0" marR="0" rtl="0" algn="ctr">
              <a:spcBef>
                <a:spcPts val="0"/>
              </a:spcBef>
              <a:buNone/>
            </a:pPr>
            <a:r>
              <a:t/>
            </a:r>
            <a:endParaRPr sz="1800">
              <a:solidFill>
                <a:schemeClr val="lt1"/>
              </a:solidFill>
              <a:latin typeface="Calibri"/>
              <a:ea typeface="Calibri"/>
              <a:cs typeface="Calibri"/>
              <a:sym typeface="Calibri"/>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
  <p:cSld name="Título e conteúdo">
    <p:spTree>
      <p:nvGrpSpPr>
        <p:cNvPr id="136" name="Shape 136"/>
        <p:cNvGrpSpPr/>
        <p:nvPr/>
      </p:nvGrpSpPr>
      <p:grpSpPr>
        <a:xfrm>
          <a:off x="0" y="0"/>
          <a:ext cx="0" cy="0"/>
          <a:chOff x="0" y="0"/>
          <a:chExt cx="0" cy="0"/>
        </a:xfrm>
      </p:grpSpPr>
      <p:sp>
        <p:nvSpPr>
          <p:cNvPr id="137" name="Shape 137"/>
          <p:cNvSpPr txBox="1"/>
          <p:nvPr>
            <p:ph type="title"/>
          </p:nvPr>
        </p:nvSpPr>
        <p:spPr>
          <a:xfrm>
            <a:off x="457201" y="205978"/>
            <a:ext cx="8229600" cy="857400"/>
          </a:xfrm>
          <a:prstGeom prst="rect">
            <a:avLst/>
          </a:prstGeom>
          <a:noFill/>
          <a:ln>
            <a:noFill/>
          </a:ln>
        </p:spPr>
        <p:txBody>
          <a:bodyPr anchorCtr="0" anchor="t" bIns="106950" lIns="106950" rIns="106950" wrap="square" tIns="106950"/>
          <a:lstStyle>
            <a:lvl1pPr indent="0" lvl="0" marL="0" marR="0" rtl="0" algn="ctr">
              <a:spcBef>
                <a:spcPts val="0"/>
              </a:spcBef>
              <a:buClr>
                <a:schemeClr val="dk1"/>
              </a:buClr>
              <a:buSzPct val="38095"/>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138" name="Shape 138"/>
          <p:cNvSpPr txBox="1"/>
          <p:nvPr>
            <p:ph idx="1" type="body"/>
          </p:nvPr>
        </p:nvSpPr>
        <p:spPr>
          <a:xfrm>
            <a:off x="457201" y="1200154"/>
            <a:ext cx="8229600" cy="3394500"/>
          </a:xfrm>
          <a:prstGeom prst="rect">
            <a:avLst/>
          </a:prstGeom>
          <a:noFill/>
          <a:ln>
            <a:noFill/>
          </a:ln>
        </p:spPr>
        <p:txBody>
          <a:bodyPr anchorCtr="0" anchor="t" bIns="106950" lIns="106950" rIns="106950" wrap="square" tIns="106950"/>
          <a:lstStyle>
            <a:lvl1pPr indent="-139700" lvl="0" marL="330200" marR="0" rtl="0" algn="l">
              <a:spcBef>
                <a:spcPts val="600"/>
              </a:spcBef>
              <a:buClr>
                <a:schemeClr val="dk1"/>
              </a:buClr>
              <a:buSzPct val="100000"/>
              <a:buFont typeface="Arial"/>
              <a:buChar char="•"/>
              <a:defRPr b="0" i="0" sz="3000" u="none" cap="none" strike="noStrike">
                <a:solidFill>
                  <a:schemeClr val="dk1"/>
                </a:solidFill>
                <a:latin typeface="Calibri"/>
                <a:ea typeface="Calibri"/>
                <a:cs typeface="Calibri"/>
                <a:sym typeface="Calibri"/>
              </a:defRPr>
            </a:lvl1pPr>
            <a:lvl2pPr indent="-114300" lvl="1" marL="711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2pPr>
            <a:lvl3pPr indent="-63500" lvl="2" marL="1092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9pPr>
          </a:lstStyle>
          <a:p/>
        </p:txBody>
      </p:sp>
      <p:sp>
        <p:nvSpPr>
          <p:cNvPr id="139" name="Shape 139"/>
          <p:cNvSpPr txBox="1"/>
          <p:nvPr>
            <p:ph idx="10" type="dt"/>
          </p:nvPr>
        </p:nvSpPr>
        <p:spPr>
          <a:xfrm>
            <a:off x="457201" y="4767277"/>
            <a:ext cx="2133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40" name="Shape 140"/>
          <p:cNvSpPr txBox="1"/>
          <p:nvPr>
            <p:ph idx="11" type="ftr"/>
          </p:nvPr>
        </p:nvSpPr>
        <p:spPr>
          <a:xfrm>
            <a:off x="3124205" y="4767277"/>
            <a:ext cx="2895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41" name="Shape 141"/>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Cabeçalho da Seção">
    <p:spTree>
      <p:nvGrpSpPr>
        <p:cNvPr id="142" name="Shape 142"/>
        <p:cNvGrpSpPr/>
        <p:nvPr/>
      </p:nvGrpSpPr>
      <p:grpSpPr>
        <a:xfrm>
          <a:off x="0" y="0"/>
          <a:ext cx="0" cy="0"/>
          <a:chOff x="0" y="0"/>
          <a:chExt cx="0" cy="0"/>
        </a:xfrm>
      </p:grpSpPr>
      <p:sp>
        <p:nvSpPr>
          <p:cNvPr id="143" name="Shape 143"/>
          <p:cNvSpPr txBox="1"/>
          <p:nvPr>
            <p:ph type="title"/>
          </p:nvPr>
        </p:nvSpPr>
        <p:spPr>
          <a:xfrm>
            <a:off x="722314" y="3305186"/>
            <a:ext cx="7772400" cy="1021500"/>
          </a:xfrm>
          <a:prstGeom prst="rect">
            <a:avLst/>
          </a:prstGeom>
          <a:noFill/>
          <a:ln>
            <a:noFill/>
          </a:ln>
        </p:spPr>
        <p:txBody>
          <a:bodyPr anchorCtr="0" anchor="t" bIns="106950" lIns="106950" rIns="106950" wrap="square" tIns="106950"/>
          <a:lstStyle>
            <a:lvl1pPr indent="0" lvl="0" marL="0" marR="0" rtl="0" algn="l">
              <a:spcBef>
                <a:spcPts val="0"/>
              </a:spcBef>
              <a:buClr>
                <a:schemeClr val="dk1"/>
              </a:buClr>
              <a:buSzPct val="41025"/>
              <a:buFont typeface="Calibri"/>
              <a:buNone/>
              <a:defRPr b="1" i="0" sz="39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144" name="Shape 144"/>
          <p:cNvSpPr txBox="1"/>
          <p:nvPr>
            <p:ph idx="1" type="body"/>
          </p:nvPr>
        </p:nvSpPr>
        <p:spPr>
          <a:xfrm>
            <a:off x="722314" y="2180040"/>
            <a:ext cx="7772400" cy="1125300"/>
          </a:xfrm>
          <a:prstGeom prst="rect">
            <a:avLst/>
          </a:prstGeom>
          <a:noFill/>
          <a:ln>
            <a:noFill/>
          </a:ln>
        </p:spPr>
        <p:txBody>
          <a:bodyPr anchorCtr="0" anchor="b" bIns="106950" lIns="106950" rIns="106950" wrap="square" tIns="106950"/>
          <a:lstStyle>
            <a:lvl1pPr indent="0" lvl="0" marL="0" marR="0" rtl="0" algn="l">
              <a:spcBef>
                <a:spcPts val="400"/>
              </a:spcBef>
              <a:buClr>
                <a:srgbClr val="888888"/>
              </a:buClr>
              <a:buSzPct val="84210"/>
              <a:buFont typeface="Arial"/>
              <a:buChar char="●"/>
              <a:defRPr b="0" i="0" sz="1900" u="none" cap="none" strike="noStrike">
                <a:solidFill>
                  <a:srgbClr val="888888"/>
                </a:solidFill>
                <a:latin typeface="Calibri"/>
                <a:ea typeface="Calibri"/>
                <a:cs typeface="Calibri"/>
                <a:sym typeface="Calibri"/>
              </a:defRPr>
            </a:lvl1pPr>
            <a:lvl2pPr indent="-12700" lvl="1" marL="444500" marR="0" rtl="0" algn="l">
              <a:spcBef>
                <a:spcPts val="400"/>
              </a:spcBef>
              <a:buClr>
                <a:srgbClr val="888888"/>
              </a:buClr>
              <a:buSzPct val="88888"/>
              <a:buFont typeface="Arial"/>
              <a:buChar char="○"/>
              <a:defRPr b="0" i="0" sz="1800" u="none" cap="none" strike="noStrike">
                <a:solidFill>
                  <a:srgbClr val="888888"/>
                </a:solidFill>
                <a:latin typeface="Calibri"/>
                <a:ea typeface="Calibri"/>
                <a:cs typeface="Calibri"/>
                <a:sym typeface="Calibri"/>
              </a:defRPr>
            </a:lvl2pPr>
            <a:lvl3pPr indent="0" lvl="2" marL="876300" marR="0" rtl="0" algn="l">
              <a:spcBef>
                <a:spcPts val="300"/>
              </a:spcBef>
              <a:buClr>
                <a:srgbClr val="888888"/>
              </a:buClr>
              <a:buSzPct val="106666"/>
              <a:buFont typeface="Arial"/>
              <a:buChar char="■"/>
              <a:defRPr b="0" i="0" sz="1500" u="none" cap="none" strike="noStrike">
                <a:solidFill>
                  <a:srgbClr val="888888"/>
                </a:solidFill>
                <a:latin typeface="Calibri"/>
                <a:ea typeface="Calibri"/>
                <a:cs typeface="Calibri"/>
                <a:sym typeface="Calibri"/>
              </a:defRPr>
            </a:lvl3pPr>
            <a:lvl4pPr indent="-12700" lvl="3" marL="1320800" marR="0" rtl="0" algn="l">
              <a:spcBef>
                <a:spcPts val="300"/>
              </a:spcBef>
              <a:buClr>
                <a:srgbClr val="888888"/>
              </a:buClr>
              <a:buSzPct val="123076"/>
              <a:buFont typeface="Arial"/>
              <a:buChar char="●"/>
              <a:defRPr b="0" i="0" sz="1300" u="none" cap="none" strike="noStrike">
                <a:solidFill>
                  <a:srgbClr val="888888"/>
                </a:solidFill>
                <a:latin typeface="Calibri"/>
                <a:ea typeface="Calibri"/>
                <a:cs typeface="Calibri"/>
                <a:sym typeface="Calibri"/>
              </a:defRPr>
            </a:lvl4pPr>
            <a:lvl5pPr indent="0" lvl="4" marL="1752600" marR="0" rtl="0" algn="l">
              <a:spcBef>
                <a:spcPts val="300"/>
              </a:spcBef>
              <a:buClr>
                <a:srgbClr val="888888"/>
              </a:buClr>
              <a:buSzPct val="123076"/>
              <a:buFont typeface="Arial"/>
              <a:buChar char="○"/>
              <a:defRPr b="0" i="0" sz="1300" u="none" cap="none" strike="noStrike">
                <a:solidFill>
                  <a:srgbClr val="888888"/>
                </a:solidFill>
                <a:latin typeface="Calibri"/>
                <a:ea typeface="Calibri"/>
                <a:cs typeface="Calibri"/>
                <a:sym typeface="Calibri"/>
              </a:defRPr>
            </a:lvl5pPr>
            <a:lvl6pPr indent="-12700" lvl="5" marL="2197100" marR="0" rtl="0" algn="l">
              <a:spcBef>
                <a:spcPts val="300"/>
              </a:spcBef>
              <a:buClr>
                <a:srgbClr val="888888"/>
              </a:buClr>
              <a:buSzPct val="123076"/>
              <a:buFont typeface="Arial"/>
              <a:buChar char="■"/>
              <a:defRPr b="0" i="0" sz="1300" u="none" cap="none" strike="noStrike">
                <a:solidFill>
                  <a:srgbClr val="888888"/>
                </a:solidFill>
                <a:latin typeface="Calibri"/>
                <a:ea typeface="Calibri"/>
                <a:cs typeface="Calibri"/>
                <a:sym typeface="Calibri"/>
              </a:defRPr>
            </a:lvl6pPr>
            <a:lvl7pPr indent="-12700" lvl="6" marL="2641600" marR="0" rtl="0" algn="l">
              <a:spcBef>
                <a:spcPts val="300"/>
              </a:spcBef>
              <a:buClr>
                <a:srgbClr val="888888"/>
              </a:buClr>
              <a:buSzPct val="123076"/>
              <a:buFont typeface="Arial"/>
              <a:buChar char="●"/>
              <a:defRPr b="0" i="0" sz="1300" u="none" cap="none" strike="noStrike">
                <a:solidFill>
                  <a:srgbClr val="888888"/>
                </a:solidFill>
                <a:latin typeface="Calibri"/>
                <a:ea typeface="Calibri"/>
                <a:cs typeface="Calibri"/>
                <a:sym typeface="Calibri"/>
              </a:defRPr>
            </a:lvl7pPr>
            <a:lvl8pPr indent="-12700" lvl="7" marL="3073400" marR="0" rtl="0" algn="l">
              <a:spcBef>
                <a:spcPts val="300"/>
              </a:spcBef>
              <a:buClr>
                <a:srgbClr val="888888"/>
              </a:buClr>
              <a:buSzPct val="123076"/>
              <a:buFont typeface="Arial"/>
              <a:buChar char="○"/>
              <a:defRPr b="0" i="0" sz="1300" u="none" cap="none" strike="noStrike">
                <a:solidFill>
                  <a:srgbClr val="888888"/>
                </a:solidFill>
                <a:latin typeface="Calibri"/>
                <a:ea typeface="Calibri"/>
                <a:cs typeface="Calibri"/>
                <a:sym typeface="Calibri"/>
              </a:defRPr>
            </a:lvl8pPr>
            <a:lvl9pPr indent="-12700" lvl="8" marL="3517900" marR="0" rtl="0" algn="l">
              <a:spcBef>
                <a:spcPts val="300"/>
              </a:spcBef>
              <a:buClr>
                <a:srgbClr val="888888"/>
              </a:buClr>
              <a:buSzPct val="123076"/>
              <a:buFont typeface="Arial"/>
              <a:buChar char="■"/>
              <a:defRPr b="0" i="0" sz="1300" u="none" cap="none" strike="noStrike">
                <a:solidFill>
                  <a:srgbClr val="888888"/>
                </a:solidFill>
                <a:latin typeface="Calibri"/>
                <a:ea typeface="Calibri"/>
                <a:cs typeface="Calibri"/>
                <a:sym typeface="Calibri"/>
              </a:defRPr>
            </a:lvl9pPr>
          </a:lstStyle>
          <a:p/>
        </p:txBody>
      </p:sp>
      <p:sp>
        <p:nvSpPr>
          <p:cNvPr id="145" name="Shape 145"/>
          <p:cNvSpPr txBox="1"/>
          <p:nvPr>
            <p:ph idx="10" type="dt"/>
          </p:nvPr>
        </p:nvSpPr>
        <p:spPr>
          <a:xfrm>
            <a:off x="457201" y="4767277"/>
            <a:ext cx="2133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46" name="Shape 146"/>
          <p:cNvSpPr txBox="1"/>
          <p:nvPr>
            <p:ph idx="11" type="ftr"/>
          </p:nvPr>
        </p:nvSpPr>
        <p:spPr>
          <a:xfrm>
            <a:off x="3124205" y="4767277"/>
            <a:ext cx="2895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47" name="Shape 147"/>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Obj">
  <p:cSld name="Duas Partes de Conteúdo">
    <p:spTree>
      <p:nvGrpSpPr>
        <p:cNvPr id="148" name="Shape 148"/>
        <p:cNvGrpSpPr/>
        <p:nvPr/>
      </p:nvGrpSpPr>
      <p:grpSpPr>
        <a:xfrm>
          <a:off x="0" y="0"/>
          <a:ext cx="0" cy="0"/>
          <a:chOff x="0" y="0"/>
          <a:chExt cx="0" cy="0"/>
        </a:xfrm>
      </p:grpSpPr>
      <p:sp>
        <p:nvSpPr>
          <p:cNvPr id="149" name="Shape 149"/>
          <p:cNvSpPr txBox="1"/>
          <p:nvPr>
            <p:ph type="title"/>
          </p:nvPr>
        </p:nvSpPr>
        <p:spPr>
          <a:xfrm>
            <a:off x="457201" y="205978"/>
            <a:ext cx="8229600" cy="857400"/>
          </a:xfrm>
          <a:prstGeom prst="rect">
            <a:avLst/>
          </a:prstGeom>
          <a:noFill/>
          <a:ln>
            <a:noFill/>
          </a:ln>
        </p:spPr>
        <p:txBody>
          <a:bodyPr anchorCtr="0" anchor="t" bIns="106950" lIns="106950" rIns="106950" wrap="square" tIns="106950"/>
          <a:lstStyle>
            <a:lvl1pPr indent="0" lvl="0" marL="0" marR="0" rtl="0" algn="ctr">
              <a:spcBef>
                <a:spcPts val="0"/>
              </a:spcBef>
              <a:buClr>
                <a:schemeClr val="dk1"/>
              </a:buClr>
              <a:buSzPct val="38095"/>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150" name="Shape 150"/>
          <p:cNvSpPr txBox="1"/>
          <p:nvPr>
            <p:ph idx="1" type="body"/>
          </p:nvPr>
        </p:nvSpPr>
        <p:spPr>
          <a:xfrm>
            <a:off x="457201" y="1200154"/>
            <a:ext cx="4038600" cy="3394500"/>
          </a:xfrm>
          <a:prstGeom prst="rect">
            <a:avLst/>
          </a:prstGeom>
          <a:noFill/>
          <a:ln>
            <a:noFill/>
          </a:ln>
        </p:spPr>
        <p:txBody>
          <a:bodyPr anchorCtr="0" anchor="t" bIns="106950" lIns="106950" rIns="106950" wrap="square" tIns="106950"/>
          <a:lstStyle>
            <a:lvl1pPr indent="-165100" lvl="0" marL="330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1pPr>
            <a:lvl2pPr indent="-127000" lvl="1" marL="711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2pPr>
            <a:lvl3pPr indent="-101600" lvl="2" marL="1092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151" name="Shape 151"/>
          <p:cNvSpPr txBox="1"/>
          <p:nvPr>
            <p:ph idx="2" type="body"/>
          </p:nvPr>
        </p:nvSpPr>
        <p:spPr>
          <a:xfrm>
            <a:off x="4648208" y="1200154"/>
            <a:ext cx="4038600" cy="3394500"/>
          </a:xfrm>
          <a:prstGeom prst="rect">
            <a:avLst/>
          </a:prstGeom>
          <a:noFill/>
          <a:ln>
            <a:noFill/>
          </a:ln>
        </p:spPr>
        <p:txBody>
          <a:bodyPr anchorCtr="0" anchor="t" bIns="106950" lIns="106950" rIns="106950" wrap="square" tIns="106950"/>
          <a:lstStyle>
            <a:lvl1pPr indent="-165100" lvl="0" marL="330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1pPr>
            <a:lvl2pPr indent="-127000" lvl="1" marL="711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2pPr>
            <a:lvl3pPr indent="-101600" lvl="2" marL="1092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152" name="Shape 152"/>
          <p:cNvSpPr txBox="1"/>
          <p:nvPr>
            <p:ph idx="10" type="dt"/>
          </p:nvPr>
        </p:nvSpPr>
        <p:spPr>
          <a:xfrm>
            <a:off x="457201" y="4767277"/>
            <a:ext cx="2133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53" name="Shape 153"/>
          <p:cNvSpPr txBox="1"/>
          <p:nvPr>
            <p:ph idx="11" type="ftr"/>
          </p:nvPr>
        </p:nvSpPr>
        <p:spPr>
          <a:xfrm>
            <a:off x="3124205" y="4767277"/>
            <a:ext cx="2895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54" name="Shape 154"/>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TxTwoObj">
  <p:cSld name="Comparação">
    <p:spTree>
      <p:nvGrpSpPr>
        <p:cNvPr id="155" name="Shape 155"/>
        <p:cNvGrpSpPr/>
        <p:nvPr/>
      </p:nvGrpSpPr>
      <p:grpSpPr>
        <a:xfrm>
          <a:off x="0" y="0"/>
          <a:ext cx="0" cy="0"/>
          <a:chOff x="0" y="0"/>
          <a:chExt cx="0" cy="0"/>
        </a:xfrm>
      </p:grpSpPr>
      <p:sp>
        <p:nvSpPr>
          <p:cNvPr id="156" name="Shape 156"/>
          <p:cNvSpPr txBox="1"/>
          <p:nvPr>
            <p:ph type="title"/>
          </p:nvPr>
        </p:nvSpPr>
        <p:spPr>
          <a:xfrm>
            <a:off x="457201" y="205978"/>
            <a:ext cx="8229600" cy="857400"/>
          </a:xfrm>
          <a:prstGeom prst="rect">
            <a:avLst/>
          </a:prstGeom>
          <a:noFill/>
          <a:ln>
            <a:noFill/>
          </a:ln>
        </p:spPr>
        <p:txBody>
          <a:bodyPr anchorCtr="0" anchor="t" bIns="106950" lIns="106950" rIns="106950" wrap="square" tIns="106950"/>
          <a:lstStyle>
            <a:lvl1pPr indent="0" lvl="0" marL="0" marR="0" rtl="0" algn="ctr">
              <a:spcBef>
                <a:spcPts val="0"/>
              </a:spcBef>
              <a:buClr>
                <a:schemeClr val="dk1"/>
              </a:buClr>
              <a:buSzPct val="38095"/>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157" name="Shape 157"/>
          <p:cNvSpPr txBox="1"/>
          <p:nvPr>
            <p:ph idx="1" type="body"/>
          </p:nvPr>
        </p:nvSpPr>
        <p:spPr>
          <a:xfrm>
            <a:off x="457200" y="1151338"/>
            <a:ext cx="4040100" cy="479700"/>
          </a:xfrm>
          <a:prstGeom prst="rect">
            <a:avLst/>
          </a:prstGeom>
          <a:noFill/>
          <a:ln>
            <a:noFill/>
          </a:ln>
        </p:spPr>
        <p:txBody>
          <a:bodyPr anchorCtr="0" anchor="b" bIns="106950" lIns="106950" rIns="106950" wrap="square" tIns="106950"/>
          <a:lstStyle>
            <a:lvl1pPr indent="0" lvl="0" marL="0" marR="0" rtl="0" algn="l">
              <a:spcBef>
                <a:spcPts val="500"/>
              </a:spcBef>
              <a:buClr>
                <a:schemeClr val="dk1"/>
              </a:buClr>
              <a:buSzPct val="69565"/>
              <a:buFont typeface="Arial"/>
              <a:buChar char="●"/>
              <a:defRPr b="1" i="0" sz="2300" u="none" cap="none" strike="noStrike">
                <a:solidFill>
                  <a:schemeClr val="dk1"/>
                </a:solidFill>
                <a:latin typeface="Calibri"/>
                <a:ea typeface="Calibri"/>
                <a:cs typeface="Calibri"/>
                <a:sym typeface="Calibri"/>
              </a:defRPr>
            </a:lvl1pPr>
            <a:lvl2pPr indent="-12700" lvl="1" marL="444500" marR="0" rtl="0" algn="l">
              <a:spcBef>
                <a:spcPts val="400"/>
              </a:spcBef>
              <a:buClr>
                <a:schemeClr val="dk1"/>
              </a:buClr>
              <a:buSzPct val="84210"/>
              <a:buFont typeface="Arial"/>
              <a:buChar char="○"/>
              <a:defRPr b="1" i="0" sz="1900" u="none" cap="none" strike="noStrike">
                <a:solidFill>
                  <a:schemeClr val="dk1"/>
                </a:solidFill>
                <a:latin typeface="Calibri"/>
                <a:ea typeface="Calibri"/>
                <a:cs typeface="Calibri"/>
                <a:sym typeface="Calibri"/>
              </a:defRPr>
            </a:lvl2pPr>
            <a:lvl3pPr indent="0" lvl="2" marL="876300" marR="0" rtl="0" algn="l">
              <a:spcBef>
                <a:spcPts val="400"/>
              </a:spcBef>
              <a:buClr>
                <a:schemeClr val="dk1"/>
              </a:buClr>
              <a:buSzPct val="88888"/>
              <a:buFont typeface="Arial"/>
              <a:buChar char="■"/>
              <a:defRPr b="1" i="0" sz="1800" u="none" cap="none" strike="noStrike">
                <a:solidFill>
                  <a:schemeClr val="dk1"/>
                </a:solidFill>
                <a:latin typeface="Calibri"/>
                <a:ea typeface="Calibri"/>
                <a:cs typeface="Calibri"/>
                <a:sym typeface="Calibri"/>
              </a:defRPr>
            </a:lvl3pPr>
            <a:lvl4pPr indent="-12700" lvl="3" marL="13208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4pPr>
            <a:lvl5pPr indent="0" lvl="4" marL="17526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5pPr>
            <a:lvl6pPr indent="-12700" lvl="5" marL="21971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6pPr>
            <a:lvl7pPr indent="-12700" lvl="6" marL="26416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7pPr>
            <a:lvl8pPr indent="-12700" lvl="7" marL="30734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8pPr>
            <a:lvl9pPr indent="-12700" lvl="8" marL="35179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9pPr>
          </a:lstStyle>
          <a:p/>
        </p:txBody>
      </p:sp>
      <p:sp>
        <p:nvSpPr>
          <p:cNvPr id="158" name="Shape 158"/>
          <p:cNvSpPr txBox="1"/>
          <p:nvPr>
            <p:ph idx="2" type="body"/>
          </p:nvPr>
        </p:nvSpPr>
        <p:spPr>
          <a:xfrm>
            <a:off x="457200" y="1631161"/>
            <a:ext cx="4040100" cy="2963400"/>
          </a:xfrm>
          <a:prstGeom prst="rect">
            <a:avLst/>
          </a:prstGeom>
          <a:noFill/>
          <a:ln>
            <a:noFill/>
          </a:ln>
        </p:spPr>
        <p:txBody>
          <a:bodyPr anchorCtr="0" anchor="t" bIns="106950" lIns="106950" rIns="106950" wrap="square" tIns="106950"/>
          <a:lstStyle>
            <a:lvl1pPr indent="-177800" lvl="0" marL="330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1pPr>
            <a:lvl2pPr indent="-165100" lvl="1" marL="71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2pPr>
            <a:lvl3pPr indent="-101600" lvl="2" marL="10922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5367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4pPr>
            <a:lvl5pPr indent="-127000" lvl="4" marL="19812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5pPr>
            <a:lvl6pPr indent="-127000" lvl="5" marL="24130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6pPr>
            <a:lvl7pPr indent="-127000" lvl="6" marL="28575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7pPr>
            <a:lvl8pPr indent="-127000" lvl="7" marL="32893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8pPr>
            <a:lvl9pPr indent="-127000" lvl="8" marL="37338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9pPr>
          </a:lstStyle>
          <a:p/>
        </p:txBody>
      </p:sp>
      <p:sp>
        <p:nvSpPr>
          <p:cNvPr id="159" name="Shape 159"/>
          <p:cNvSpPr txBox="1"/>
          <p:nvPr>
            <p:ph idx="3" type="body"/>
          </p:nvPr>
        </p:nvSpPr>
        <p:spPr>
          <a:xfrm>
            <a:off x="4645034" y="1151338"/>
            <a:ext cx="4041900" cy="479700"/>
          </a:xfrm>
          <a:prstGeom prst="rect">
            <a:avLst/>
          </a:prstGeom>
          <a:noFill/>
          <a:ln>
            <a:noFill/>
          </a:ln>
        </p:spPr>
        <p:txBody>
          <a:bodyPr anchorCtr="0" anchor="b" bIns="106950" lIns="106950" rIns="106950" wrap="square" tIns="106950"/>
          <a:lstStyle>
            <a:lvl1pPr indent="0" lvl="0" marL="0" marR="0" rtl="0" algn="l">
              <a:spcBef>
                <a:spcPts val="500"/>
              </a:spcBef>
              <a:buClr>
                <a:schemeClr val="dk1"/>
              </a:buClr>
              <a:buSzPct val="69565"/>
              <a:buFont typeface="Arial"/>
              <a:buChar char="●"/>
              <a:defRPr b="1" i="0" sz="2300" u="none" cap="none" strike="noStrike">
                <a:solidFill>
                  <a:schemeClr val="dk1"/>
                </a:solidFill>
                <a:latin typeface="Calibri"/>
                <a:ea typeface="Calibri"/>
                <a:cs typeface="Calibri"/>
                <a:sym typeface="Calibri"/>
              </a:defRPr>
            </a:lvl1pPr>
            <a:lvl2pPr indent="-12700" lvl="1" marL="444500" marR="0" rtl="0" algn="l">
              <a:spcBef>
                <a:spcPts val="400"/>
              </a:spcBef>
              <a:buClr>
                <a:schemeClr val="dk1"/>
              </a:buClr>
              <a:buSzPct val="84210"/>
              <a:buFont typeface="Arial"/>
              <a:buChar char="○"/>
              <a:defRPr b="1" i="0" sz="1900" u="none" cap="none" strike="noStrike">
                <a:solidFill>
                  <a:schemeClr val="dk1"/>
                </a:solidFill>
                <a:latin typeface="Calibri"/>
                <a:ea typeface="Calibri"/>
                <a:cs typeface="Calibri"/>
                <a:sym typeface="Calibri"/>
              </a:defRPr>
            </a:lvl2pPr>
            <a:lvl3pPr indent="0" lvl="2" marL="876300" marR="0" rtl="0" algn="l">
              <a:spcBef>
                <a:spcPts val="400"/>
              </a:spcBef>
              <a:buClr>
                <a:schemeClr val="dk1"/>
              </a:buClr>
              <a:buSzPct val="88888"/>
              <a:buFont typeface="Arial"/>
              <a:buChar char="■"/>
              <a:defRPr b="1" i="0" sz="1800" u="none" cap="none" strike="noStrike">
                <a:solidFill>
                  <a:schemeClr val="dk1"/>
                </a:solidFill>
                <a:latin typeface="Calibri"/>
                <a:ea typeface="Calibri"/>
                <a:cs typeface="Calibri"/>
                <a:sym typeface="Calibri"/>
              </a:defRPr>
            </a:lvl3pPr>
            <a:lvl4pPr indent="-12700" lvl="3" marL="13208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4pPr>
            <a:lvl5pPr indent="0" lvl="4" marL="17526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5pPr>
            <a:lvl6pPr indent="-12700" lvl="5" marL="21971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6pPr>
            <a:lvl7pPr indent="-12700" lvl="6" marL="26416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7pPr>
            <a:lvl8pPr indent="-12700" lvl="7" marL="30734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8pPr>
            <a:lvl9pPr indent="-12700" lvl="8" marL="3517900" marR="0" rtl="0" algn="l">
              <a:spcBef>
                <a:spcPts val="300"/>
              </a:spcBef>
              <a:buClr>
                <a:schemeClr val="dk1"/>
              </a:buClr>
              <a:buSzPct val="106666"/>
              <a:buFont typeface="Arial"/>
              <a:buChar char="■"/>
              <a:defRPr b="1" i="0" sz="1500" u="none" cap="none" strike="noStrike">
                <a:solidFill>
                  <a:schemeClr val="dk1"/>
                </a:solidFill>
                <a:latin typeface="Calibri"/>
                <a:ea typeface="Calibri"/>
                <a:cs typeface="Calibri"/>
                <a:sym typeface="Calibri"/>
              </a:defRPr>
            </a:lvl9pPr>
          </a:lstStyle>
          <a:p/>
        </p:txBody>
      </p:sp>
      <p:sp>
        <p:nvSpPr>
          <p:cNvPr id="160" name="Shape 160"/>
          <p:cNvSpPr txBox="1"/>
          <p:nvPr>
            <p:ph idx="4" type="body"/>
          </p:nvPr>
        </p:nvSpPr>
        <p:spPr>
          <a:xfrm>
            <a:off x="4645034" y="1631161"/>
            <a:ext cx="4041900" cy="2963400"/>
          </a:xfrm>
          <a:prstGeom prst="rect">
            <a:avLst/>
          </a:prstGeom>
          <a:noFill/>
          <a:ln>
            <a:noFill/>
          </a:ln>
        </p:spPr>
        <p:txBody>
          <a:bodyPr anchorCtr="0" anchor="t" bIns="106950" lIns="106950" rIns="106950" wrap="square" tIns="106950"/>
          <a:lstStyle>
            <a:lvl1pPr indent="-177800" lvl="0" marL="330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1pPr>
            <a:lvl2pPr indent="-165100" lvl="1" marL="71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2pPr>
            <a:lvl3pPr indent="-101600" lvl="2" marL="1092200" marR="0" rtl="0" algn="l">
              <a:spcBef>
                <a:spcPts val="40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5367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4pPr>
            <a:lvl5pPr indent="-127000" lvl="4" marL="19812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5pPr>
            <a:lvl6pPr indent="-127000" lvl="5" marL="24130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6pPr>
            <a:lvl7pPr indent="-127000" lvl="6" marL="28575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7pPr>
            <a:lvl8pPr indent="-127000" lvl="7" marL="32893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8pPr>
            <a:lvl9pPr indent="-127000" lvl="8" marL="3733800" marR="0" rtl="0" algn="l">
              <a:spcBef>
                <a:spcPts val="300"/>
              </a:spcBef>
              <a:buClr>
                <a:schemeClr val="dk1"/>
              </a:buClr>
              <a:buSzPct val="100000"/>
              <a:buFont typeface="Arial"/>
              <a:buChar char="•"/>
              <a:defRPr b="0" i="0" sz="1500" u="none" cap="none" strike="noStrike">
                <a:solidFill>
                  <a:schemeClr val="dk1"/>
                </a:solidFill>
                <a:latin typeface="Calibri"/>
                <a:ea typeface="Calibri"/>
                <a:cs typeface="Calibri"/>
                <a:sym typeface="Calibri"/>
              </a:defRPr>
            </a:lvl9pPr>
          </a:lstStyle>
          <a:p/>
        </p:txBody>
      </p:sp>
      <p:sp>
        <p:nvSpPr>
          <p:cNvPr id="161" name="Shape 161"/>
          <p:cNvSpPr txBox="1"/>
          <p:nvPr>
            <p:ph idx="10" type="dt"/>
          </p:nvPr>
        </p:nvSpPr>
        <p:spPr>
          <a:xfrm>
            <a:off x="457201" y="4767277"/>
            <a:ext cx="2133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62" name="Shape 162"/>
          <p:cNvSpPr txBox="1"/>
          <p:nvPr>
            <p:ph idx="11" type="ftr"/>
          </p:nvPr>
        </p:nvSpPr>
        <p:spPr>
          <a:xfrm>
            <a:off x="3124205" y="4767277"/>
            <a:ext cx="2895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63" name="Shape 163"/>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Somente título">
    <p:spTree>
      <p:nvGrpSpPr>
        <p:cNvPr id="164" name="Shape 164"/>
        <p:cNvGrpSpPr/>
        <p:nvPr/>
      </p:nvGrpSpPr>
      <p:grpSpPr>
        <a:xfrm>
          <a:off x="0" y="0"/>
          <a:ext cx="0" cy="0"/>
          <a:chOff x="0" y="0"/>
          <a:chExt cx="0" cy="0"/>
        </a:xfrm>
      </p:grpSpPr>
      <p:sp>
        <p:nvSpPr>
          <p:cNvPr id="165" name="Shape 165"/>
          <p:cNvSpPr txBox="1"/>
          <p:nvPr>
            <p:ph type="title"/>
          </p:nvPr>
        </p:nvSpPr>
        <p:spPr>
          <a:xfrm>
            <a:off x="457201" y="205978"/>
            <a:ext cx="8229600" cy="857400"/>
          </a:xfrm>
          <a:prstGeom prst="rect">
            <a:avLst/>
          </a:prstGeom>
          <a:noFill/>
          <a:ln>
            <a:noFill/>
          </a:ln>
        </p:spPr>
        <p:txBody>
          <a:bodyPr anchorCtr="0" anchor="t" bIns="106950" lIns="106950" rIns="106950" wrap="square" tIns="106950"/>
          <a:lstStyle>
            <a:lvl1pPr indent="0" lvl="0" marL="0" marR="0" rtl="0" algn="ctr">
              <a:spcBef>
                <a:spcPts val="0"/>
              </a:spcBef>
              <a:buClr>
                <a:schemeClr val="dk1"/>
              </a:buClr>
              <a:buSzPct val="38095"/>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166" name="Shape 166"/>
          <p:cNvSpPr txBox="1"/>
          <p:nvPr>
            <p:ph idx="10" type="dt"/>
          </p:nvPr>
        </p:nvSpPr>
        <p:spPr>
          <a:xfrm>
            <a:off x="457201" y="4767277"/>
            <a:ext cx="2133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67" name="Shape 167"/>
          <p:cNvSpPr txBox="1"/>
          <p:nvPr>
            <p:ph idx="11" type="ftr"/>
          </p:nvPr>
        </p:nvSpPr>
        <p:spPr>
          <a:xfrm>
            <a:off x="3124205" y="4767277"/>
            <a:ext cx="2895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68" name="Shape 168"/>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objTx">
  <p:cSld name="Conteúdo com Legenda">
    <p:spTree>
      <p:nvGrpSpPr>
        <p:cNvPr id="169" name="Shape 169"/>
        <p:cNvGrpSpPr/>
        <p:nvPr/>
      </p:nvGrpSpPr>
      <p:grpSpPr>
        <a:xfrm>
          <a:off x="0" y="0"/>
          <a:ext cx="0" cy="0"/>
          <a:chOff x="0" y="0"/>
          <a:chExt cx="0" cy="0"/>
        </a:xfrm>
      </p:grpSpPr>
      <p:sp>
        <p:nvSpPr>
          <p:cNvPr id="170" name="Shape 170"/>
          <p:cNvSpPr txBox="1"/>
          <p:nvPr>
            <p:ph type="title"/>
          </p:nvPr>
        </p:nvSpPr>
        <p:spPr>
          <a:xfrm>
            <a:off x="457202" y="204789"/>
            <a:ext cx="3008099" cy="871800"/>
          </a:xfrm>
          <a:prstGeom prst="rect">
            <a:avLst/>
          </a:prstGeom>
          <a:noFill/>
          <a:ln>
            <a:noFill/>
          </a:ln>
        </p:spPr>
        <p:txBody>
          <a:bodyPr anchorCtr="0" anchor="b" bIns="106950" lIns="106950" rIns="106950" wrap="square" tIns="106950"/>
          <a:lstStyle>
            <a:lvl1pPr indent="0" lvl="0" marL="0" marR="0" rtl="0" algn="l">
              <a:spcBef>
                <a:spcPts val="0"/>
              </a:spcBef>
              <a:buClr>
                <a:schemeClr val="dk1"/>
              </a:buClr>
              <a:buSzPct val="84210"/>
              <a:buFont typeface="Calibri"/>
              <a:buNone/>
              <a:defRPr b="1" i="0" sz="19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171" name="Shape 171"/>
          <p:cNvSpPr txBox="1"/>
          <p:nvPr>
            <p:ph idx="1" type="body"/>
          </p:nvPr>
        </p:nvSpPr>
        <p:spPr>
          <a:xfrm>
            <a:off x="3575055" y="204788"/>
            <a:ext cx="5112000" cy="4389900"/>
          </a:xfrm>
          <a:prstGeom prst="rect">
            <a:avLst/>
          </a:prstGeom>
          <a:noFill/>
          <a:ln>
            <a:noFill/>
          </a:ln>
        </p:spPr>
        <p:txBody>
          <a:bodyPr anchorCtr="0" anchor="t" bIns="106950" lIns="106950" rIns="106950" wrap="square" tIns="106950"/>
          <a:lstStyle>
            <a:lvl1pPr indent="-139700" lvl="0" marL="330200" marR="0" rtl="0" algn="l">
              <a:spcBef>
                <a:spcPts val="600"/>
              </a:spcBef>
              <a:buClr>
                <a:schemeClr val="dk1"/>
              </a:buClr>
              <a:buSzPct val="100000"/>
              <a:buFont typeface="Arial"/>
              <a:buChar char="•"/>
              <a:defRPr b="0" i="0" sz="3000" u="none" cap="none" strike="noStrike">
                <a:solidFill>
                  <a:schemeClr val="dk1"/>
                </a:solidFill>
                <a:latin typeface="Calibri"/>
                <a:ea typeface="Calibri"/>
                <a:cs typeface="Calibri"/>
                <a:sym typeface="Calibri"/>
              </a:defRPr>
            </a:lvl1pPr>
            <a:lvl2pPr indent="-114300" lvl="1" marL="711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2pPr>
            <a:lvl3pPr indent="-63500" lvl="2" marL="1092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9pPr>
          </a:lstStyle>
          <a:p/>
        </p:txBody>
      </p:sp>
      <p:sp>
        <p:nvSpPr>
          <p:cNvPr id="172" name="Shape 172"/>
          <p:cNvSpPr txBox="1"/>
          <p:nvPr>
            <p:ph idx="2" type="body"/>
          </p:nvPr>
        </p:nvSpPr>
        <p:spPr>
          <a:xfrm>
            <a:off x="457202" y="1076329"/>
            <a:ext cx="3008099" cy="3518400"/>
          </a:xfrm>
          <a:prstGeom prst="rect">
            <a:avLst/>
          </a:prstGeom>
          <a:noFill/>
          <a:ln>
            <a:noFill/>
          </a:ln>
        </p:spPr>
        <p:txBody>
          <a:bodyPr anchorCtr="0" anchor="t" bIns="106950" lIns="106950" rIns="106950" wrap="square" tIns="106950"/>
          <a:lstStyle>
            <a:lvl1pPr indent="0" lvl="0" marL="0" marR="0" rtl="0" algn="l">
              <a:spcBef>
                <a:spcPts val="300"/>
              </a:spcBef>
              <a:buClr>
                <a:schemeClr val="dk1"/>
              </a:buClr>
              <a:buSzPct val="123076"/>
              <a:buFont typeface="Arial"/>
              <a:buChar char="●"/>
              <a:defRPr b="0" i="0" sz="1300" u="none" cap="none" strike="noStrike">
                <a:solidFill>
                  <a:schemeClr val="dk1"/>
                </a:solidFill>
                <a:latin typeface="Calibri"/>
                <a:ea typeface="Calibri"/>
                <a:cs typeface="Calibri"/>
                <a:sym typeface="Calibri"/>
              </a:defRPr>
            </a:lvl1pPr>
            <a:lvl2pPr indent="-12700" lvl="1" marL="444500" marR="0" rtl="0" algn="l">
              <a:spcBef>
                <a:spcPts val="200"/>
              </a:spcBef>
              <a:buClr>
                <a:schemeClr val="dk1"/>
              </a:buClr>
              <a:buSzPct val="133333"/>
              <a:buFont typeface="Arial"/>
              <a:buChar char="○"/>
              <a:defRPr b="0" i="0" sz="1200" u="none" cap="none" strike="noStrike">
                <a:solidFill>
                  <a:schemeClr val="dk1"/>
                </a:solidFill>
                <a:latin typeface="Calibri"/>
                <a:ea typeface="Calibri"/>
                <a:cs typeface="Calibri"/>
                <a:sym typeface="Calibri"/>
              </a:defRPr>
            </a:lvl2pPr>
            <a:lvl3pPr indent="0" lvl="2" marL="876300" marR="0" rtl="0" algn="l">
              <a:spcBef>
                <a:spcPts val="200"/>
              </a:spcBef>
              <a:buClr>
                <a:schemeClr val="dk1"/>
              </a:buClr>
              <a:buSzPct val="177777"/>
              <a:buFont typeface="Arial"/>
              <a:buChar char="■"/>
              <a:defRPr b="0" i="0" sz="900" u="none" cap="none" strike="noStrike">
                <a:solidFill>
                  <a:schemeClr val="dk1"/>
                </a:solidFill>
                <a:latin typeface="Calibri"/>
                <a:ea typeface="Calibri"/>
                <a:cs typeface="Calibri"/>
                <a:sym typeface="Calibri"/>
              </a:defRPr>
            </a:lvl3pPr>
            <a:lvl4pPr indent="-12700" lvl="3" marL="13208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4pPr>
            <a:lvl5pPr indent="0" lvl="4" marL="17526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5pPr>
            <a:lvl6pPr indent="-12700" lvl="5" marL="21971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6pPr>
            <a:lvl7pPr indent="-12700" lvl="6" marL="26416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7pPr>
            <a:lvl8pPr indent="-12700" lvl="7" marL="30734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8pPr>
            <a:lvl9pPr indent="-12700" lvl="8" marL="35179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9pPr>
          </a:lstStyle>
          <a:p/>
        </p:txBody>
      </p:sp>
      <p:sp>
        <p:nvSpPr>
          <p:cNvPr id="173" name="Shape 173"/>
          <p:cNvSpPr txBox="1"/>
          <p:nvPr>
            <p:ph idx="10" type="dt"/>
          </p:nvPr>
        </p:nvSpPr>
        <p:spPr>
          <a:xfrm>
            <a:off x="457201" y="4767277"/>
            <a:ext cx="2133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74" name="Shape 174"/>
          <p:cNvSpPr txBox="1"/>
          <p:nvPr>
            <p:ph idx="11" type="ftr"/>
          </p:nvPr>
        </p:nvSpPr>
        <p:spPr>
          <a:xfrm>
            <a:off x="3124205" y="4767277"/>
            <a:ext cx="2895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75" name="Shape 175"/>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picTx">
  <p:cSld name="Imagem com Legenda">
    <p:spTree>
      <p:nvGrpSpPr>
        <p:cNvPr id="176" name="Shape 176"/>
        <p:cNvGrpSpPr/>
        <p:nvPr/>
      </p:nvGrpSpPr>
      <p:grpSpPr>
        <a:xfrm>
          <a:off x="0" y="0"/>
          <a:ext cx="0" cy="0"/>
          <a:chOff x="0" y="0"/>
          <a:chExt cx="0" cy="0"/>
        </a:xfrm>
      </p:grpSpPr>
      <p:sp>
        <p:nvSpPr>
          <p:cNvPr id="177" name="Shape 177"/>
          <p:cNvSpPr txBox="1"/>
          <p:nvPr>
            <p:ph type="title"/>
          </p:nvPr>
        </p:nvSpPr>
        <p:spPr>
          <a:xfrm>
            <a:off x="1792290" y="3600460"/>
            <a:ext cx="5486400" cy="425100"/>
          </a:xfrm>
          <a:prstGeom prst="rect">
            <a:avLst/>
          </a:prstGeom>
          <a:noFill/>
          <a:ln>
            <a:noFill/>
          </a:ln>
        </p:spPr>
        <p:txBody>
          <a:bodyPr anchorCtr="0" anchor="b" bIns="106950" lIns="106950" rIns="106950" wrap="square" tIns="106950"/>
          <a:lstStyle>
            <a:lvl1pPr indent="0" lvl="0" marL="0" marR="0" rtl="0" algn="l">
              <a:spcBef>
                <a:spcPts val="0"/>
              </a:spcBef>
              <a:buClr>
                <a:schemeClr val="dk1"/>
              </a:buClr>
              <a:buSzPct val="84210"/>
              <a:buFont typeface="Calibri"/>
              <a:buNone/>
              <a:defRPr b="1" i="0" sz="19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178" name="Shape 178"/>
          <p:cNvSpPr/>
          <p:nvPr>
            <p:ph idx="2" type="pic"/>
          </p:nvPr>
        </p:nvSpPr>
        <p:spPr>
          <a:xfrm>
            <a:off x="1792290" y="459582"/>
            <a:ext cx="5486400" cy="3086100"/>
          </a:xfrm>
          <a:prstGeom prst="rect">
            <a:avLst/>
          </a:prstGeom>
          <a:noFill/>
          <a:ln>
            <a:noFill/>
          </a:ln>
        </p:spPr>
        <p:txBody>
          <a:bodyPr anchorCtr="0" anchor="t" bIns="106950" lIns="106950" rIns="106950" wrap="square" tIns="106950"/>
          <a:lstStyle>
            <a:lvl1pPr indent="0" lvl="0" marL="0" marR="0" rtl="0" algn="l">
              <a:spcBef>
                <a:spcPts val="600"/>
              </a:spcBef>
              <a:buClr>
                <a:schemeClr val="dk1"/>
              </a:buClr>
              <a:buSzPct val="53333"/>
              <a:buFont typeface="Arial"/>
              <a:buNone/>
              <a:defRPr b="0" i="0" sz="3000" u="none" cap="none" strike="noStrike">
                <a:solidFill>
                  <a:schemeClr val="dk1"/>
                </a:solidFill>
                <a:latin typeface="Calibri"/>
                <a:ea typeface="Calibri"/>
                <a:cs typeface="Calibri"/>
                <a:sym typeface="Calibri"/>
              </a:defRPr>
            </a:lvl1pPr>
            <a:lvl2pPr indent="-12700" lvl="1" marL="444500" marR="0" rtl="0" algn="l">
              <a:spcBef>
                <a:spcPts val="500"/>
              </a:spcBef>
              <a:buClr>
                <a:schemeClr val="dk1"/>
              </a:buClr>
              <a:buSzPct val="59259"/>
              <a:buFont typeface="Arial"/>
              <a:buNone/>
              <a:defRPr b="0" i="0" sz="2700" u="none" cap="none" strike="noStrike">
                <a:solidFill>
                  <a:schemeClr val="dk1"/>
                </a:solidFill>
                <a:latin typeface="Calibri"/>
                <a:ea typeface="Calibri"/>
                <a:cs typeface="Calibri"/>
                <a:sym typeface="Calibri"/>
              </a:defRPr>
            </a:lvl2pPr>
            <a:lvl3pPr indent="0" lvl="2" marL="876300" marR="0" rtl="0" algn="l">
              <a:spcBef>
                <a:spcPts val="500"/>
              </a:spcBef>
              <a:buClr>
                <a:schemeClr val="dk1"/>
              </a:buClr>
              <a:buSzPct val="69565"/>
              <a:buFont typeface="Arial"/>
              <a:buNone/>
              <a:defRPr b="0" i="0" sz="2300" u="none" cap="none" strike="noStrike">
                <a:solidFill>
                  <a:schemeClr val="dk1"/>
                </a:solidFill>
                <a:latin typeface="Calibri"/>
                <a:ea typeface="Calibri"/>
                <a:cs typeface="Calibri"/>
                <a:sym typeface="Calibri"/>
              </a:defRPr>
            </a:lvl3pPr>
            <a:lvl4pPr indent="-12700" lvl="3" marL="13208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4pPr>
            <a:lvl5pPr indent="0" lvl="4" marL="17526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5pPr>
            <a:lvl6pPr indent="-12700" lvl="5" marL="21971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6pPr>
            <a:lvl7pPr indent="-12700" lvl="6" marL="26416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7pPr>
            <a:lvl8pPr indent="-12700" lvl="7" marL="30734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8pPr>
            <a:lvl9pPr indent="-12700" lvl="8" marL="3517900" marR="0" rtl="0" algn="l">
              <a:spcBef>
                <a:spcPts val="400"/>
              </a:spcBef>
              <a:buClr>
                <a:schemeClr val="dk1"/>
              </a:buClr>
              <a:buSzPct val="84210"/>
              <a:buFont typeface="Arial"/>
              <a:buNone/>
              <a:defRPr b="0" i="0" sz="1900" u="none" cap="none" strike="noStrike">
                <a:solidFill>
                  <a:schemeClr val="dk1"/>
                </a:solidFill>
                <a:latin typeface="Calibri"/>
                <a:ea typeface="Calibri"/>
                <a:cs typeface="Calibri"/>
                <a:sym typeface="Calibri"/>
              </a:defRPr>
            </a:lvl9pPr>
          </a:lstStyle>
          <a:p/>
        </p:txBody>
      </p:sp>
      <p:sp>
        <p:nvSpPr>
          <p:cNvPr id="179" name="Shape 179"/>
          <p:cNvSpPr txBox="1"/>
          <p:nvPr>
            <p:ph idx="1" type="body"/>
          </p:nvPr>
        </p:nvSpPr>
        <p:spPr>
          <a:xfrm>
            <a:off x="1792290" y="4025515"/>
            <a:ext cx="5486400" cy="603900"/>
          </a:xfrm>
          <a:prstGeom prst="rect">
            <a:avLst/>
          </a:prstGeom>
          <a:noFill/>
          <a:ln>
            <a:noFill/>
          </a:ln>
        </p:spPr>
        <p:txBody>
          <a:bodyPr anchorCtr="0" anchor="t" bIns="106950" lIns="106950" rIns="106950" wrap="square" tIns="106950"/>
          <a:lstStyle>
            <a:lvl1pPr indent="0" lvl="0" marL="0" marR="0" rtl="0" algn="l">
              <a:spcBef>
                <a:spcPts val="300"/>
              </a:spcBef>
              <a:buClr>
                <a:schemeClr val="dk1"/>
              </a:buClr>
              <a:buSzPct val="123076"/>
              <a:buFont typeface="Arial"/>
              <a:buChar char="●"/>
              <a:defRPr b="0" i="0" sz="1300" u="none" cap="none" strike="noStrike">
                <a:solidFill>
                  <a:schemeClr val="dk1"/>
                </a:solidFill>
                <a:latin typeface="Calibri"/>
                <a:ea typeface="Calibri"/>
                <a:cs typeface="Calibri"/>
                <a:sym typeface="Calibri"/>
              </a:defRPr>
            </a:lvl1pPr>
            <a:lvl2pPr indent="-12700" lvl="1" marL="444500" marR="0" rtl="0" algn="l">
              <a:spcBef>
                <a:spcPts val="200"/>
              </a:spcBef>
              <a:buClr>
                <a:schemeClr val="dk1"/>
              </a:buClr>
              <a:buSzPct val="133333"/>
              <a:buFont typeface="Arial"/>
              <a:buChar char="○"/>
              <a:defRPr b="0" i="0" sz="1200" u="none" cap="none" strike="noStrike">
                <a:solidFill>
                  <a:schemeClr val="dk1"/>
                </a:solidFill>
                <a:latin typeface="Calibri"/>
                <a:ea typeface="Calibri"/>
                <a:cs typeface="Calibri"/>
                <a:sym typeface="Calibri"/>
              </a:defRPr>
            </a:lvl2pPr>
            <a:lvl3pPr indent="0" lvl="2" marL="876300" marR="0" rtl="0" algn="l">
              <a:spcBef>
                <a:spcPts val="200"/>
              </a:spcBef>
              <a:buClr>
                <a:schemeClr val="dk1"/>
              </a:buClr>
              <a:buSzPct val="177777"/>
              <a:buFont typeface="Arial"/>
              <a:buChar char="■"/>
              <a:defRPr b="0" i="0" sz="900" u="none" cap="none" strike="noStrike">
                <a:solidFill>
                  <a:schemeClr val="dk1"/>
                </a:solidFill>
                <a:latin typeface="Calibri"/>
                <a:ea typeface="Calibri"/>
                <a:cs typeface="Calibri"/>
                <a:sym typeface="Calibri"/>
              </a:defRPr>
            </a:lvl3pPr>
            <a:lvl4pPr indent="-12700" lvl="3" marL="13208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4pPr>
            <a:lvl5pPr indent="0" lvl="4" marL="17526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5pPr>
            <a:lvl6pPr indent="-12700" lvl="5" marL="21971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6pPr>
            <a:lvl7pPr indent="-12700" lvl="6" marL="26416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7pPr>
            <a:lvl8pPr indent="-12700" lvl="7" marL="30734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8pPr>
            <a:lvl9pPr indent="-12700" lvl="8" marL="3517900" marR="0" rtl="0" algn="l">
              <a:spcBef>
                <a:spcPts val="200"/>
              </a:spcBef>
              <a:buClr>
                <a:schemeClr val="dk1"/>
              </a:buClr>
              <a:buSzPct val="200000"/>
              <a:buFont typeface="Arial"/>
              <a:buChar char="■"/>
              <a:defRPr b="0" i="0" sz="800" u="none" cap="none" strike="noStrike">
                <a:solidFill>
                  <a:schemeClr val="dk1"/>
                </a:solidFill>
                <a:latin typeface="Calibri"/>
                <a:ea typeface="Calibri"/>
                <a:cs typeface="Calibri"/>
                <a:sym typeface="Calibri"/>
              </a:defRPr>
            </a:lvl9pPr>
          </a:lstStyle>
          <a:p/>
        </p:txBody>
      </p:sp>
      <p:sp>
        <p:nvSpPr>
          <p:cNvPr id="180" name="Shape 180"/>
          <p:cNvSpPr txBox="1"/>
          <p:nvPr>
            <p:ph idx="10" type="dt"/>
          </p:nvPr>
        </p:nvSpPr>
        <p:spPr>
          <a:xfrm>
            <a:off x="457201" y="4767277"/>
            <a:ext cx="2133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81" name="Shape 181"/>
          <p:cNvSpPr txBox="1"/>
          <p:nvPr>
            <p:ph idx="11" type="ftr"/>
          </p:nvPr>
        </p:nvSpPr>
        <p:spPr>
          <a:xfrm>
            <a:off x="3124205" y="4767277"/>
            <a:ext cx="2895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82" name="Shape 182"/>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x">
  <p:cSld name="Título e texto vertical">
    <p:spTree>
      <p:nvGrpSpPr>
        <p:cNvPr id="183" name="Shape 183"/>
        <p:cNvGrpSpPr/>
        <p:nvPr/>
      </p:nvGrpSpPr>
      <p:grpSpPr>
        <a:xfrm>
          <a:off x="0" y="0"/>
          <a:ext cx="0" cy="0"/>
          <a:chOff x="0" y="0"/>
          <a:chExt cx="0" cy="0"/>
        </a:xfrm>
      </p:grpSpPr>
      <p:sp>
        <p:nvSpPr>
          <p:cNvPr id="184" name="Shape 184"/>
          <p:cNvSpPr txBox="1"/>
          <p:nvPr>
            <p:ph type="title"/>
          </p:nvPr>
        </p:nvSpPr>
        <p:spPr>
          <a:xfrm>
            <a:off x="457201" y="205978"/>
            <a:ext cx="8229600" cy="857400"/>
          </a:xfrm>
          <a:prstGeom prst="rect">
            <a:avLst/>
          </a:prstGeom>
          <a:noFill/>
          <a:ln>
            <a:noFill/>
          </a:ln>
        </p:spPr>
        <p:txBody>
          <a:bodyPr anchorCtr="0" anchor="t" bIns="106950" lIns="106950" rIns="106950" wrap="square" tIns="106950"/>
          <a:lstStyle>
            <a:lvl1pPr indent="0" lvl="0" marL="0" marR="0" rtl="0" algn="ctr">
              <a:spcBef>
                <a:spcPts val="0"/>
              </a:spcBef>
              <a:buClr>
                <a:schemeClr val="dk1"/>
              </a:buClr>
              <a:buSzPct val="38095"/>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185" name="Shape 185"/>
          <p:cNvSpPr txBox="1"/>
          <p:nvPr>
            <p:ph idx="1" type="body"/>
          </p:nvPr>
        </p:nvSpPr>
        <p:spPr>
          <a:xfrm rot="5400000">
            <a:off x="2874764" y="-1217395"/>
            <a:ext cx="3394500" cy="8229600"/>
          </a:xfrm>
          <a:prstGeom prst="rect">
            <a:avLst/>
          </a:prstGeom>
          <a:noFill/>
          <a:ln>
            <a:noFill/>
          </a:ln>
        </p:spPr>
        <p:txBody>
          <a:bodyPr anchorCtr="0" anchor="t" bIns="106950" lIns="106950" rIns="106950" wrap="square" tIns="106950"/>
          <a:lstStyle>
            <a:lvl1pPr indent="-139700" lvl="0" marL="330200" marR="0" rtl="0" algn="l">
              <a:spcBef>
                <a:spcPts val="600"/>
              </a:spcBef>
              <a:buClr>
                <a:schemeClr val="dk1"/>
              </a:buClr>
              <a:buSzPct val="100000"/>
              <a:buFont typeface="Arial"/>
              <a:buChar char="•"/>
              <a:defRPr b="0" i="0" sz="3000" u="none" cap="none" strike="noStrike">
                <a:solidFill>
                  <a:schemeClr val="dk1"/>
                </a:solidFill>
                <a:latin typeface="Calibri"/>
                <a:ea typeface="Calibri"/>
                <a:cs typeface="Calibri"/>
                <a:sym typeface="Calibri"/>
              </a:defRPr>
            </a:lvl1pPr>
            <a:lvl2pPr indent="-114300" lvl="1" marL="711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2pPr>
            <a:lvl3pPr indent="-63500" lvl="2" marL="1092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9pPr>
          </a:lstStyle>
          <a:p/>
        </p:txBody>
      </p:sp>
      <p:sp>
        <p:nvSpPr>
          <p:cNvPr id="186" name="Shape 186"/>
          <p:cNvSpPr txBox="1"/>
          <p:nvPr>
            <p:ph idx="10" type="dt"/>
          </p:nvPr>
        </p:nvSpPr>
        <p:spPr>
          <a:xfrm>
            <a:off x="457201" y="4767277"/>
            <a:ext cx="2133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87" name="Shape 187"/>
          <p:cNvSpPr txBox="1"/>
          <p:nvPr>
            <p:ph idx="11" type="ftr"/>
          </p:nvPr>
        </p:nvSpPr>
        <p:spPr>
          <a:xfrm>
            <a:off x="3124205" y="4767277"/>
            <a:ext cx="2895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88" name="Shape 188"/>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vertTitleAndTx">
  <p:cSld name="Título e texto verticais">
    <p:spTree>
      <p:nvGrpSpPr>
        <p:cNvPr id="189" name="Shape 189"/>
        <p:cNvGrpSpPr/>
        <p:nvPr/>
      </p:nvGrpSpPr>
      <p:grpSpPr>
        <a:xfrm>
          <a:off x="0" y="0"/>
          <a:ext cx="0" cy="0"/>
          <a:chOff x="0" y="0"/>
          <a:chExt cx="0" cy="0"/>
        </a:xfrm>
      </p:grpSpPr>
      <p:sp>
        <p:nvSpPr>
          <p:cNvPr id="190" name="Shape 190"/>
          <p:cNvSpPr txBox="1"/>
          <p:nvPr>
            <p:ph type="title"/>
          </p:nvPr>
        </p:nvSpPr>
        <p:spPr>
          <a:xfrm rot="5400000">
            <a:off x="5463764" y="1371629"/>
            <a:ext cx="4388700" cy="2057400"/>
          </a:xfrm>
          <a:prstGeom prst="rect">
            <a:avLst/>
          </a:prstGeom>
          <a:noFill/>
          <a:ln>
            <a:noFill/>
          </a:ln>
        </p:spPr>
        <p:txBody>
          <a:bodyPr anchorCtr="0" anchor="t" bIns="106950" lIns="106950" rIns="106950" wrap="square" tIns="106950"/>
          <a:lstStyle>
            <a:lvl1pPr indent="0" lvl="0" marL="0" marR="0" rtl="0" algn="ctr">
              <a:spcBef>
                <a:spcPts val="0"/>
              </a:spcBef>
              <a:buClr>
                <a:schemeClr val="dk1"/>
              </a:buClr>
              <a:buSzPct val="38095"/>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191" name="Shape 191"/>
          <p:cNvSpPr txBox="1"/>
          <p:nvPr>
            <p:ph idx="1" type="body"/>
          </p:nvPr>
        </p:nvSpPr>
        <p:spPr>
          <a:xfrm rot="5400000">
            <a:off x="1272760" y="-609570"/>
            <a:ext cx="4388700" cy="6019800"/>
          </a:xfrm>
          <a:prstGeom prst="rect">
            <a:avLst/>
          </a:prstGeom>
          <a:noFill/>
          <a:ln>
            <a:noFill/>
          </a:ln>
        </p:spPr>
        <p:txBody>
          <a:bodyPr anchorCtr="0" anchor="t" bIns="106950" lIns="106950" rIns="106950" wrap="square" tIns="106950"/>
          <a:lstStyle>
            <a:lvl1pPr indent="-139700" lvl="0" marL="330200" marR="0" rtl="0" algn="l">
              <a:spcBef>
                <a:spcPts val="600"/>
              </a:spcBef>
              <a:buClr>
                <a:schemeClr val="dk1"/>
              </a:buClr>
              <a:buSzPct val="100000"/>
              <a:buFont typeface="Arial"/>
              <a:buChar char="•"/>
              <a:defRPr b="0" i="0" sz="3000" u="none" cap="none" strike="noStrike">
                <a:solidFill>
                  <a:schemeClr val="dk1"/>
                </a:solidFill>
                <a:latin typeface="Calibri"/>
                <a:ea typeface="Calibri"/>
                <a:cs typeface="Calibri"/>
                <a:sym typeface="Calibri"/>
              </a:defRPr>
            </a:lvl1pPr>
            <a:lvl2pPr indent="-114300" lvl="1" marL="711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2pPr>
            <a:lvl3pPr indent="-63500" lvl="2" marL="1092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9pPr>
          </a:lstStyle>
          <a:p/>
        </p:txBody>
      </p:sp>
      <p:sp>
        <p:nvSpPr>
          <p:cNvPr id="192" name="Shape 192"/>
          <p:cNvSpPr txBox="1"/>
          <p:nvPr>
            <p:ph idx="10" type="dt"/>
          </p:nvPr>
        </p:nvSpPr>
        <p:spPr>
          <a:xfrm>
            <a:off x="457201" y="4767277"/>
            <a:ext cx="2133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93" name="Shape 193"/>
          <p:cNvSpPr txBox="1"/>
          <p:nvPr>
            <p:ph idx="11" type="ftr"/>
          </p:nvPr>
        </p:nvSpPr>
        <p:spPr>
          <a:xfrm>
            <a:off x="3124205" y="4767277"/>
            <a:ext cx="2895600" cy="273900"/>
          </a:xfrm>
          <a:prstGeom prst="rect">
            <a:avLst/>
          </a:prstGeom>
          <a:noFill/>
          <a:ln>
            <a:noFill/>
          </a:ln>
        </p:spPr>
        <p:txBody>
          <a:bodyPr anchorCtr="0" anchor="t" bIns="106950" lIns="106950" rIns="106950" wrap="square" tIns="106950"/>
          <a:lstStyle>
            <a:lvl1pPr indent="0" lvl="0" marL="0" marR="0" rtl="0" algn="l">
              <a:spcBef>
                <a:spcPts val="0"/>
              </a:spcBef>
              <a:buSzPct val="88888"/>
              <a:buNone/>
              <a:defRPr sz="1800">
                <a:solidFill>
                  <a:schemeClr val="dk1"/>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194" name="Shape 194"/>
          <p:cNvSpPr txBox="1"/>
          <p:nvPr>
            <p:ph idx="12" type="sldNum"/>
          </p:nvPr>
        </p:nvSpPr>
        <p:spPr>
          <a:xfrm>
            <a:off x="6553211" y="4767277"/>
            <a:ext cx="2133600" cy="273900"/>
          </a:xfrm>
          <a:prstGeom prst="rect">
            <a:avLst/>
          </a:prstGeom>
          <a:noFill/>
          <a:ln>
            <a:noFill/>
          </a:ln>
        </p:spPr>
        <p:txBody>
          <a:bodyPr anchorCtr="0" anchor="t" bIns="53475" lIns="106950" rIns="106950" wrap="square" tIns="53475">
            <a:noAutofit/>
          </a:bodyPr>
          <a:lstStyle/>
          <a:p>
            <a:pPr indent="0" lvl="0" marL="0" marR="0" rtl="0" algn="l">
              <a:spcBef>
                <a:spcPts val="0"/>
              </a:spcBef>
              <a:buSzPct val="25000"/>
              <a:buNone/>
            </a:pPr>
            <a:fld id="{00000000-1234-1234-1234-123412341234}" type="slidenum">
              <a:rPr lang="en" sz="1800">
                <a:solidFill>
                  <a:schemeClr val="dk1"/>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wrap="square"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wrap="square"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wrap="square"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wrap="square"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rIns="91425" wrap="square"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wrap="square"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wrap="square"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rIns="91425" wrap="square"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wrap="square"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700" cy="393600"/>
          </a:xfrm>
          <a:prstGeom prst="rect">
            <a:avLst/>
          </a:prstGeom>
        </p:spPr>
        <p:txBody>
          <a:bodyPr anchorCtr="0" anchor="ctr" bIns="91425" lIns="91425" rIns="91425" wrap="square"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2" Type="http://schemas.openxmlformats.org/officeDocument/2006/relationships/theme" Target="../theme/theme3.xml"/><Relationship Id="rId9" Type="http://schemas.openxmlformats.org/officeDocument/2006/relationships/slideLayout" Target="../slideLayouts/slideLayout31.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wrap="square"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wrap="square" tIns="91425"/>
          <a:lstStyle>
            <a:lvl1pPr lvl="0">
              <a:lnSpc>
                <a:spcPct val="115000"/>
              </a:lnSpc>
              <a:spcBef>
                <a:spcPts val="0"/>
              </a:spcBef>
              <a:spcAft>
                <a:spcPts val="1600"/>
              </a:spcAft>
              <a:buClr>
                <a:schemeClr val="dk2"/>
              </a:buClr>
              <a:buSzPct val="100000"/>
              <a:buChar char="●"/>
              <a:defRPr sz="1800">
                <a:solidFill>
                  <a:schemeClr val="dk2"/>
                </a:solidFill>
              </a:defRPr>
            </a:lvl1pPr>
            <a:lvl2pPr lvl="1">
              <a:lnSpc>
                <a:spcPct val="115000"/>
              </a:lnSpc>
              <a:spcBef>
                <a:spcPts val="0"/>
              </a:spcBef>
              <a:spcAft>
                <a:spcPts val="1600"/>
              </a:spcAft>
              <a:buClr>
                <a:schemeClr val="dk2"/>
              </a:buClr>
              <a:buChar char="○"/>
              <a:defRPr>
                <a:solidFill>
                  <a:schemeClr val="dk2"/>
                </a:solidFill>
              </a:defRPr>
            </a:lvl2pPr>
            <a:lvl3pPr lvl="2">
              <a:lnSpc>
                <a:spcPct val="115000"/>
              </a:lnSpc>
              <a:spcBef>
                <a:spcPts val="0"/>
              </a:spcBef>
              <a:spcAft>
                <a:spcPts val="1600"/>
              </a:spcAft>
              <a:buClr>
                <a:schemeClr val="dk2"/>
              </a:buClr>
              <a:buChar char="■"/>
              <a:defRPr>
                <a:solidFill>
                  <a:schemeClr val="dk2"/>
                </a:solidFill>
              </a:defRPr>
            </a:lvl3pPr>
            <a:lvl4pPr lvl="3">
              <a:lnSpc>
                <a:spcPct val="115000"/>
              </a:lnSpc>
              <a:spcBef>
                <a:spcPts val="0"/>
              </a:spcBef>
              <a:spcAft>
                <a:spcPts val="1600"/>
              </a:spcAft>
              <a:buClr>
                <a:schemeClr val="dk2"/>
              </a:buClr>
              <a:buChar char="●"/>
              <a:defRPr>
                <a:solidFill>
                  <a:schemeClr val="dk2"/>
                </a:solidFill>
              </a:defRPr>
            </a:lvl4pPr>
            <a:lvl5pPr lvl="4">
              <a:lnSpc>
                <a:spcPct val="115000"/>
              </a:lnSpc>
              <a:spcBef>
                <a:spcPts val="0"/>
              </a:spcBef>
              <a:spcAft>
                <a:spcPts val="1600"/>
              </a:spcAft>
              <a:buClr>
                <a:schemeClr val="dk2"/>
              </a:buClr>
              <a:buChar char="○"/>
              <a:defRPr>
                <a:solidFill>
                  <a:schemeClr val="dk2"/>
                </a:solidFill>
              </a:defRPr>
            </a:lvl5pPr>
            <a:lvl6pPr lvl="5">
              <a:lnSpc>
                <a:spcPct val="115000"/>
              </a:lnSpc>
              <a:spcBef>
                <a:spcPts val="0"/>
              </a:spcBef>
              <a:spcAft>
                <a:spcPts val="1600"/>
              </a:spcAft>
              <a:buClr>
                <a:schemeClr val="dk2"/>
              </a:buClr>
              <a:buChar char="■"/>
              <a:defRPr>
                <a:solidFill>
                  <a:schemeClr val="dk2"/>
                </a:solidFill>
              </a:defRPr>
            </a:lvl6pPr>
            <a:lvl7pPr lvl="6">
              <a:lnSpc>
                <a:spcPct val="115000"/>
              </a:lnSpc>
              <a:spcBef>
                <a:spcPts val="0"/>
              </a:spcBef>
              <a:spcAft>
                <a:spcPts val="1600"/>
              </a:spcAft>
              <a:buClr>
                <a:schemeClr val="dk2"/>
              </a:buClr>
              <a:buChar char="●"/>
              <a:defRPr>
                <a:solidFill>
                  <a:schemeClr val="dk2"/>
                </a:solidFill>
              </a:defRPr>
            </a:lvl7pPr>
            <a:lvl8pPr lvl="7">
              <a:lnSpc>
                <a:spcPct val="115000"/>
              </a:lnSpc>
              <a:spcBef>
                <a:spcPts val="0"/>
              </a:spcBef>
              <a:spcAft>
                <a:spcPts val="1600"/>
              </a:spcAft>
              <a:buClr>
                <a:schemeClr val="dk2"/>
              </a:buClr>
              <a:buChar char="○"/>
              <a:defRPr>
                <a:solidFill>
                  <a:schemeClr val="dk2"/>
                </a:solidFill>
              </a:defRPr>
            </a:lvl8pPr>
            <a:lvl9pPr lvl="8">
              <a:lnSpc>
                <a:spcPct val="115000"/>
              </a:lnSpc>
              <a:spcBef>
                <a:spcPts val="0"/>
              </a:spcBef>
              <a:spcAft>
                <a:spcPts val="1600"/>
              </a:spcAft>
              <a:buClr>
                <a:schemeClr val="dk2"/>
              </a:buClr>
              <a:buChar char="■"/>
              <a:defRPr>
                <a:solidFill>
                  <a:schemeClr val="dk2"/>
                </a:solidFill>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wrap="square" tIns="91425">
            <a:noAutofit/>
          </a:bodyPr>
          <a:lstStyle/>
          <a:p>
            <a:pPr lvl="0" algn="r">
              <a:spcBef>
                <a:spcPts val="0"/>
              </a:spcBef>
              <a:buNone/>
            </a:pPr>
            <a:fld id="{00000000-1234-1234-1234-123412341234}" type="slidenum">
              <a:rPr lang="en"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0" name="Shape 50"/>
        <p:cNvGrpSpPr/>
        <p:nvPr/>
      </p:nvGrpSpPr>
      <p:grpSpPr>
        <a:xfrm>
          <a:off x="0" y="0"/>
          <a:ext cx="0" cy="0"/>
          <a:chOff x="0" y="0"/>
          <a:chExt cx="0" cy="0"/>
        </a:xfrm>
      </p:grpSpPr>
      <p:sp>
        <p:nvSpPr>
          <p:cNvPr id="51" name="Shape 51"/>
          <p:cNvSpPr txBox="1"/>
          <p:nvPr>
            <p:ph type="title"/>
          </p:nvPr>
        </p:nvSpPr>
        <p:spPr>
          <a:xfrm>
            <a:off x="457201" y="205978"/>
            <a:ext cx="8229600" cy="857400"/>
          </a:xfrm>
          <a:prstGeom prst="rect">
            <a:avLst/>
          </a:prstGeom>
          <a:noFill/>
          <a:ln>
            <a:noFill/>
          </a:ln>
        </p:spPr>
        <p:txBody>
          <a:bodyPr anchorCtr="0" anchor="ctr" bIns="106950" lIns="106950" rIns="106950" wrap="square" tIns="106950"/>
          <a:lstStyle>
            <a:lvl1pPr indent="0" lvl="0" marL="0" marR="0" rtl="0" algn="ctr">
              <a:spcBef>
                <a:spcPts val="0"/>
              </a:spcBef>
              <a:buClr>
                <a:schemeClr val="dk1"/>
              </a:buClr>
              <a:buSzPct val="38095"/>
              <a:buFont typeface="Calibri"/>
              <a:buNone/>
              <a:defRPr b="0" i="0" sz="4200" u="none" cap="none" strike="noStrike">
                <a:solidFill>
                  <a:schemeClr val="dk1"/>
                </a:solidFill>
                <a:latin typeface="Calibri"/>
                <a:ea typeface="Calibri"/>
                <a:cs typeface="Calibri"/>
                <a:sym typeface="Calibri"/>
              </a:defRPr>
            </a:lvl1pPr>
            <a:lvl2pPr indent="0" lvl="1" rtl="0">
              <a:spcBef>
                <a:spcPts val="0"/>
              </a:spcBef>
              <a:buSzPct val="76190"/>
              <a:buNone/>
              <a:defRPr sz="2100"/>
            </a:lvl2pPr>
            <a:lvl3pPr indent="0" lvl="2" rtl="0">
              <a:spcBef>
                <a:spcPts val="0"/>
              </a:spcBef>
              <a:buSzPct val="76190"/>
              <a:buNone/>
              <a:defRPr sz="2100"/>
            </a:lvl3pPr>
            <a:lvl4pPr indent="0" lvl="3" rtl="0">
              <a:spcBef>
                <a:spcPts val="0"/>
              </a:spcBef>
              <a:buSzPct val="76190"/>
              <a:buNone/>
              <a:defRPr sz="2100"/>
            </a:lvl4pPr>
            <a:lvl5pPr indent="0" lvl="4" rtl="0">
              <a:spcBef>
                <a:spcPts val="0"/>
              </a:spcBef>
              <a:buSzPct val="76190"/>
              <a:buNone/>
              <a:defRPr sz="2100"/>
            </a:lvl5pPr>
            <a:lvl6pPr indent="0" lvl="5" rtl="0">
              <a:spcBef>
                <a:spcPts val="0"/>
              </a:spcBef>
              <a:buSzPct val="76190"/>
              <a:buNone/>
              <a:defRPr sz="2100"/>
            </a:lvl6pPr>
            <a:lvl7pPr indent="0" lvl="6" rtl="0">
              <a:spcBef>
                <a:spcPts val="0"/>
              </a:spcBef>
              <a:buSzPct val="76190"/>
              <a:buNone/>
              <a:defRPr sz="2100"/>
            </a:lvl7pPr>
            <a:lvl8pPr indent="0" lvl="7" rtl="0">
              <a:spcBef>
                <a:spcPts val="0"/>
              </a:spcBef>
              <a:buSzPct val="76190"/>
              <a:buNone/>
              <a:defRPr sz="2100"/>
            </a:lvl8pPr>
            <a:lvl9pPr indent="0" lvl="8" rtl="0">
              <a:spcBef>
                <a:spcPts val="0"/>
              </a:spcBef>
              <a:buSzPct val="76190"/>
              <a:buNone/>
              <a:defRPr sz="2100"/>
            </a:lvl9pPr>
          </a:lstStyle>
          <a:p/>
        </p:txBody>
      </p:sp>
      <p:sp>
        <p:nvSpPr>
          <p:cNvPr id="52" name="Shape 52"/>
          <p:cNvSpPr txBox="1"/>
          <p:nvPr>
            <p:ph idx="1" type="body"/>
          </p:nvPr>
        </p:nvSpPr>
        <p:spPr>
          <a:xfrm>
            <a:off x="457201" y="1200154"/>
            <a:ext cx="8229600" cy="3394500"/>
          </a:xfrm>
          <a:prstGeom prst="rect">
            <a:avLst/>
          </a:prstGeom>
          <a:noFill/>
          <a:ln>
            <a:noFill/>
          </a:ln>
        </p:spPr>
        <p:txBody>
          <a:bodyPr anchorCtr="0" anchor="t" bIns="106950" lIns="106950" rIns="106950" wrap="square" tIns="106950"/>
          <a:lstStyle>
            <a:lvl1pPr indent="-139700" lvl="0" marL="330200" marR="0" rtl="0" algn="l">
              <a:spcBef>
                <a:spcPts val="600"/>
              </a:spcBef>
              <a:buClr>
                <a:schemeClr val="dk1"/>
              </a:buClr>
              <a:buSzPct val="100000"/>
              <a:buFont typeface="Arial"/>
              <a:buChar char="•"/>
              <a:defRPr b="0" i="0" sz="3000" u="none" cap="none" strike="noStrike">
                <a:solidFill>
                  <a:schemeClr val="dk1"/>
                </a:solidFill>
                <a:latin typeface="Calibri"/>
                <a:ea typeface="Calibri"/>
                <a:cs typeface="Calibri"/>
                <a:sym typeface="Calibri"/>
              </a:defRPr>
            </a:lvl1pPr>
            <a:lvl2pPr indent="-114300" lvl="1" marL="711200" marR="0" rtl="0" algn="l">
              <a:spcBef>
                <a:spcPts val="500"/>
              </a:spcBef>
              <a:buClr>
                <a:schemeClr val="dk1"/>
              </a:buClr>
              <a:buSzPct val="100000"/>
              <a:buFont typeface="Arial"/>
              <a:buChar char="–"/>
              <a:defRPr b="0" i="0" sz="2700" u="none" cap="none" strike="noStrike">
                <a:solidFill>
                  <a:schemeClr val="dk1"/>
                </a:solidFill>
                <a:latin typeface="Calibri"/>
                <a:ea typeface="Calibri"/>
                <a:cs typeface="Calibri"/>
                <a:sym typeface="Calibri"/>
              </a:defRPr>
            </a:lvl2pPr>
            <a:lvl3pPr indent="-63500" lvl="2" marL="1092200" marR="0" rtl="0" algn="l">
              <a:spcBef>
                <a:spcPts val="500"/>
              </a:spcBef>
              <a:buClr>
                <a:schemeClr val="dk1"/>
              </a:buClr>
              <a:buSzPct val="100000"/>
              <a:buFont typeface="Arial"/>
              <a:buChar char="•"/>
              <a:defRPr b="0" i="0" sz="2300" u="none" cap="none" strike="noStrike">
                <a:solidFill>
                  <a:schemeClr val="dk1"/>
                </a:solidFill>
                <a:latin typeface="Calibri"/>
                <a:ea typeface="Calibri"/>
                <a:cs typeface="Calibri"/>
                <a:sym typeface="Calibri"/>
              </a:defRPr>
            </a:lvl3pPr>
            <a:lvl4pPr indent="-114300" lvl="3" marL="15367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4pPr>
            <a:lvl5pPr indent="-114300" lvl="4" marL="19812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5pPr>
            <a:lvl6pPr indent="-114300" lvl="5" marL="24130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6pPr>
            <a:lvl7pPr indent="-114300" lvl="6" marL="28575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7pPr>
            <a:lvl8pPr indent="-114300" lvl="7" marL="32893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8pPr>
            <a:lvl9pPr indent="-114300" lvl="8" marL="3733800" marR="0" rtl="0" algn="l">
              <a:spcBef>
                <a:spcPts val="400"/>
              </a:spcBef>
              <a:buClr>
                <a:schemeClr val="dk1"/>
              </a:buClr>
              <a:buSzPct val="100000"/>
              <a:buFont typeface="Arial"/>
              <a:buChar char="•"/>
              <a:defRPr b="0" i="0" sz="1900" u="none" cap="none" strike="noStrike">
                <a:solidFill>
                  <a:schemeClr val="dk1"/>
                </a:solidFill>
                <a:latin typeface="Calibri"/>
                <a:ea typeface="Calibri"/>
                <a:cs typeface="Calibri"/>
                <a:sym typeface="Calibri"/>
              </a:defRPr>
            </a:lvl9pPr>
          </a:lstStyle>
          <a:p/>
        </p:txBody>
      </p:sp>
      <p:sp>
        <p:nvSpPr>
          <p:cNvPr id="53" name="Shape 53"/>
          <p:cNvSpPr txBox="1"/>
          <p:nvPr>
            <p:ph idx="10" type="dt"/>
          </p:nvPr>
        </p:nvSpPr>
        <p:spPr>
          <a:xfrm>
            <a:off x="457201" y="4767277"/>
            <a:ext cx="2133600" cy="273900"/>
          </a:xfrm>
          <a:prstGeom prst="rect">
            <a:avLst/>
          </a:prstGeom>
          <a:noFill/>
          <a:ln>
            <a:noFill/>
          </a:ln>
        </p:spPr>
        <p:txBody>
          <a:bodyPr anchorCtr="0" anchor="ctr" bIns="106950" lIns="106950" rIns="106950" wrap="square" tIns="106950"/>
          <a:lstStyle>
            <a:lvl1pPr indent="0" lvl="0" marL="0" marR="0" rtl="0" algn="l">
              <a:spcBef>
                <a:spcPts val="0"/>
              </a:spcBef>
              <a:buSzPct val="133333"/>
              <a:buNone/>
              <a:defRPr b="0" i="0" sz="1200" u="none" cap="none" strike="noStrike">
                <a:solidFill>
                  <a:srgbClr val="888888"/>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54" name="Shape 54"/>
          <p:cNvSpPr txBox="1"/>
          <p:nvPr>
            <p:ph idx="11" type="ftr"/>
          </p:nvPr>
        </p:nvSpPr>
        <p:spPr>
          <a:xfrm>
            <a:off x="3124205" y="4767277"/>
            <a:ext cx="2895600" cy="273900"/>
          </a:xfrm>
          <a:prstGeom prst="rect">
            <a:avLst/>
          </a:prstGeom>
          <a:noFill/>
          <a:ln>
            <a:noFill/>
          </a:ln>
        </p:spPr>
        <p:txBody>
          <a:bodyPr anchorCtr="0" anchor="ctr" bIns="106950" lIns="106950" rIns="106950" wrap="square" tIns="106950"/>
          <a:lstStyle>
            <a:lvl1pPr indent="0" lvl="0" marL="0" marR="0" rtl="0" algn="ctr">
              <a:spcBef>
                <a:spcPts val="0"/>
              </a:spcBef>
              <a:buSzPct val="133333"/>
              <a:buNone/>
              <a:defRPr b="0" i="0" sz="1200" u="none" cap="none" strike="noStrike">
                <a:solidFill>
                  <a:srgbClr val="888888"/>
                </a:solidFill>
                <a:latin typeface="Calibri"/>
                <a:ea typeface="Calibri"/>
                <a:cs typeface="Calibri"/>
                <a:sym typeface="Calibri"/>
              </a:defRPr>
            </a:lvl1pPr>
            <a:lvl2pPr indent="-12700" lvl="1" marL="444500" marR="0" rtl="0" algn="l">
              <a:spcBef>
                <a:spcPts val="0"/>
              </a:spcBef>
              <a:buSzPct val="88888"/>
              <a:buNone/>
              <a:defRPr b="0" i="0" sz="1800" u="none" cap="none" strike="noStrike">
                <a:solidFill>
                  <a:schemeClr val="dk1"/>
                </a:solidFill>
                <a:latin typeface="Calibri"/>
                <a:ea typeface="Calibri"/>
                <a:cs typeface="Calibri"/>
                <a:sym typeface="Calibri"/>
              </a:defRPr>
            </a:lvl2pPr>
            <a:lvl3pPr indent="0" lvl="2" marL="876300" marR="0" rtl="0" algn="l">
              <a:spcBef>
                <a:spcPts val="0"/>
              </a:spcBef>
              <a:buSzPct val="88888"/>
              <a:buNone/>
              <a:defRPr b="0" i="0" sz="1800" u="none" cap="none" strike="noStrike">
                <a:solidFill>
                  <a:schemeClr val="dk1"/>
                </a:solidFill>
                <a:latin typeface="Calibri"/>
                <a:ea typeface="Calibri"/>
                <a:cs typeface="Calibri"/>
                <a:sym typeface="Calibri"/>
              </a:defRPr>
            </a:lvl3pPr>
            <a:lvl4pPr indent="-12700" lvl="3" marL="1320800" marR="0" rtl="0" algn="l">
              <a:spcBef>
                <a:spcPts val="0"/>
              </a:spcBef>
              <a:buSzPct val="88888"/>
              <a:buNone/>
              <a:defRPr b="0" i="0" sz="1800" u="none" cap="none" strike="noStrike">
                <a:solidFill>
                  <a:schemeClr val="dk1"/>
                </a:solidFill>
                <a:latin typeface="Calibri"/>
                <a:ea typeface="Calibri"/>
                <a:cs typeface="Calibri"/>
                <a:sym typeface="Calibri"/>
              </a:defRPr>
            </a:lvl4pPr>
            <a:lvl5pPr indent="0" lvl="4" marL="1752600" marR="0" rtl="0" algn="l">
              <a:spcBef>
                <a:spcPts val="0"/>
              </a:spcBef>
              <a:buSzPct val="88888"/>
              <a:buNone/>
              <a:defRPr b="0" i="0" sz="1800" u="none" cap="none" strike="noStrike">
                <a:solidFill>
                  <a:schemeClr val="dk1"/>
                </a:solidFill>
                <a:latin typeface="Calibri"/>
                <a:ea typeface="Calibri"/>
                <a:cs typeface="Calibri"/>
                <a:sym typeface="Calibri"/>
              </a:defRPr>
            </a:lvl5pPr>
            <a:lvl6pPr indent="-12700" lvl="5" marL="2197100" marR="0" rtl="0" algn="l">
              <a:spcBef>
                <a:spcPts val="0"/>
              </a:spcBef>
              <a:buSzPct val="88888"/>
              <a:buNone/>
              <a:defRPr b="0" i="0" sz="1800" u="none" cap="none" strike="noStrike">
                <a:solidFill>
                  <a:schemeClr val="dk1"/>
                </a:solidFill>
                <a:latin typeface="Calibri"/>
                <a:ea typeface="Calibri"/>
                <a:cs typeface="Calibri"/>
                <a:sym typeface="Calibri"/>
              </a:defRPr>
            </a:lvl6pPr>
            <a:lvl7pPr indent="-12700" lvl="6" marL="2641600" marR="0" rtl="0" algn="l">
              <a:spcBef>
                <a:spcPts val="0"/>
              </a:spcBef>
              <a:buSzPct val="88888"/>
              <a:buNone/>
              <a:defRPr b="0" i="0" sz="1800" u="none" cap="none" strike="noStrike">
                <a:solidFill>
                  <a:schemeClr val="dk1"/>
                </a:solidFill>
                <a:latin typeface="Calibri"/>
                <a:ea typeface="Calibri"/>
                <a:cs typeface="Calibri"/>
                <a:sym typeface="Calibri"/>
              </a:defRPr>
            </a:lvl7pPr>
            <a:lvl8pPr indent="-12700" lvl="7" marL="3073400" marR="0" rtl="0" algn="l">
              <a:spcBef>
                <a:spcPts val="0"/>
              </a:spcBef>
              <a:buSzPct val="88888"/>
              <a:buNone/>
              <a:defRPr b="0" i="0" sz="1800" u="none" cap="none" strike="noStrike">
                <a:solidFill>
                  <a:schemeClr val="dk1"/>
                </a:solidFill>
                <a:latin typeface="Calibri"/>
                <a:ea typeface="Calibri"/>
                <a:cs typeface="Calibri"/>
                <a:sym typeface="Calibri"/>
              </a:defRPr>
            </a:lvl8pPr>
            <a:lvl9pPr indent="-12700" lvl="8" marL="3517900" marR="0" rtl="0" algn="l">
              <a:spcBef>
                <a:spcPts val="0"/>
              </a:spcBef>
              <a:buSzPct val="88888"/>
              <a:buNone/>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2" type="sldNum"/>
          </p:nvPr>
        </p:nvSpPr>
        <p:spPr>
          <a:xfrm>
            <a:off x="6553211" y="4767277"/>
            <a:ext cx="2133600" cy="273900"/>
          </a:xfrm>
          <a:prstGeom prst="rect">
            <a:avLst/>
          </a:prstGeom>
          <a:noFill/>
          <a:ln>
            <a:noFill/>
          </a:ln>
        </p:spPr>
        <p:txBody>
          <a:bodyPr anchorCtr="0" anchor="ctr" bIns="43925" lIns="87850" rIns="87850" wrap="square" tIns="43925">
            <a:noAutofit/>
          </a:bodyPr>
          <a:lstStyle/>
          <a:p>
            <a:pPr indent="0" lvl="0" marL="0" marR="0" rtl="0" algn="r">
              <a:spcBef>
                <a:spcPts val="0"/>
              </a:spcBef>
              <a:buSzPct val="25000"/>
              <a:buNone/>
            </a:pPr>
            <a:fld id="{00000000-1234-1234-1234-123412341234}" type="slidenum">
              <a:rPr b="0" i="0" lang="en" sz="1200" u="none" cap="none" strike="noStrike">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125" name="Shape 125"/>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jpg"/><Relationship Id="rId5"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3.xml"/><Relationship Id="rId3" Type="http://schemas.openxmlformats.org/officeDocument/2006/relationships/image" Target="../media/image1.png"/><Relationship Id="rId4" Type="http://schemas.openxmlformats.org/officeDocument/2006/relationships/image" Target="../media/image5.jpg"/><Relationship Id="rId5" Type="http://schemas.openxmlformats.org/officeDocument/2006/relationships/image" Target="../media/image3.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4.xml"/><Relationship Id="rId3"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7.xml"/><Relationship Id="rId3" Type="http://schemas.openxmlformats.org/officeDocument/2006/relationships/image" Target="../media/image1.png"/><Relationship Id="rId4" Type="http://schemas.openxmlformats.org/officeDocument/2006/relationships/image" Target="../media/image5.jpg"/><Relationship Id="rId5" Type="http://schemas.openxmlformats.org/officeDocument/2006/relationships/image" Target="../media/image3.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8.xml"/><Relationship Id="rId3" Type="http://schemas.openxmlformats.org/officeDocument/2006/relationships/image" Target="../media/image6.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5.jpg"/><Relationship Id="rId5" Type="http://schemas.openxmlformats.org/officeDocument/2006/relationships/image" Target="../media/image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1.xml"/><Relationship Id="rId3" Type="http://schemas.openxmlformats.org/officeDocument/2006/relationships/image" Target="../media/image1.png"/><Relationship Id="rId4" Type="http://schemas.openxmlformats.org/officeDocument/2006/relationships/image" Target="../media/image5.jpg"/><Relationship Id="rId5" Type="http://schemas.openxmlformats.org/officeDocument/2006/relationships/image" Target="../media/image3.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2.xml"/><Relationship Id="rId3" Type="http://schemas.openxmlformats.org/officeDocument/2006/relationships/image" Target="../media/image4.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6.xml"/><Relationship Id="rId3" Type="http://schemas.openxmlformats.org/officeDocument/2006/relationships/image" Target="../media/image1.png"/><Relationship Id="rId4" Type="http://schemas.openxmlformats.org/officeDocument/2006/relationships/image" Target="../media/image5.jpg"/><Relationship Id="rId5" Type="http://schemas.openxmlformats.org/officeDocument/2006/relationships/image" Target="../media/image3.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7.xml"/><Relationship Id="rId3" Type="http://schemas.openxmlformats.org/officeDocument/2006/relationships/image" Target="../media/image8.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5.jpg"/><Relationship Id="rId5"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7.xml"/><Relationship Id="rId3" Type="http://schemas.openxmlformats.org/officeDocument/2006/relationships/hyperlink" Target="https://www.pmi.org/~/media/PDF/Ethics/ap_pmicodeofethics_POR-Final.ashx"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5.jpg"/><Relationship Id="rId5"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9" name="Shape 199"/>
        <p:cNvGrpSpPr/>
        <p:nvPr/>
      </p:nvGrpSpPr>
      <p:grpSpPr>
        <a:xfrm>
          <a:off x="0" y="0"/>
          <a:ext cx="0" cy="0"/>
          <a:chOff x="0" y="0"/>
          <a:chExt cx="0" cy="0"/>
        </a:xfrm>
      </p:grpSpPr>
      <p:sp>
        <p:nvSpPr>
          <p:cNvPr id="200" name="Shape 200"/>
          <p:cNvSpPr txBox="1"/>
          <p:nvPr/>
        </p:nvSpPr>
        <p:spPr>
          <a:xfrm>
            <a:off x="0" y="413904"/>
            <a:ext cx="7484100" cy="1586100"/>
          </a:xfrm>
          <a:prstGeom prst="rect">
            <a:avLst/>
          </a:prstGeom>
          <a:gradFill>
            <a:gsLst>
              <a:gs pos="0">
                <a:srgbClr val="006C2D"/>
              </a:gs>
              <a:gs pos="50000">
                <a:srgbClr val="009E40"/>
              </a:gs>
              <a:gs pos="100000">
                <a:srgbClr val="00BD4E"/>
              </a:gs>
            </a:gsLst>
            <a:lin ang="10800025"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r">
              <a:lnSpc>
                <a:spcPct val="100000"/>
              </a:lnSpc>
              <a:spcBef>
                <a:spcPts val="0"/>
              </a:spcBef>
              <a:spcAft>
                <a:spcPts val="0"/>
              </a:spcAft>
              <a:buClr>
                <a:srgbClr val="FFFFFF"/>
              </a:buClr>
              <a:buFont typeface="Calibri"/>
              <a:buNone/>
            </a:pPr>
            <a:r>
              <a:t/>
            </a:r>
            <a:endParaRPr b="1" i="0" sz="5100" u="none" cap="none" strike="noStrike">
              <a:solidFill>
                <a:srgbClr val="FFFFFF"/>
              </a:solidFill>
              <a:latin typeface="Calibri"/>
              <a:ea typeface="Calibri"/>
              <a:cs typeface="Calibri"/>
              <a:sym typeface="Calibri"/>
            </a:endParaRPr>
          </a:p>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Código de Conduta e Ética</a:t>
            </a:r>
          </a:p>
        </p:txBody>
      </p:sp>
      <p:sp>
        <p:nvSpPr>
          <p:cNvPr id="201" name="Shape 201"/>
          <p:cNvSpPr/>
          <p:nvPr/>
        </p:nvSpPr>
        <p:spPr>
          <a:xfrm>
            <a:off x="1906197" y="2023592"/>
            <a:ext cx="7234500" cy="949200"/>
          </a:xfrm>
          <a:prstGeom prst="rect">
            <a:avLst/>
          </a:prstGeom>
          <a:gradFill>
            <a:gsLst>
              <a:gs pos="0">
                <a:srgbClr val="CAC5D3">
                  <a:alpha val="0"/>
                </a:srgbClr>
              </a:gs>
              <a:gs pos="100000">
                <a:srgbClr val="538CD5"/>
              </a:gs>
            </a:gsLst>
            <a:lin ang="0" scaled="0"/>
          </a:gradFill>
          <a:ln>
            <a:noFill/>
          </a:ln>
        </p:spPr>
        <p:txBody>
          <a:bodyPr anchorCtr="0" anchor="ctr" bIns="53475" lIns="106950" rIns="106950" wrap="square" tIns="53475">
            <a:noAutofit/>
          </a:bodyPr>
          <a:lstStyle/>
          <a:p>
            <a:pPr indent="0" lvl="0" marL="0" marR="0" rtl="0" algn="ctr">
              <a:lnSpc>
                <a:spcPct val="100000"/>
              </a:lnSpc>
              <a:spcBef>
                <a:spcPts val="0"/>
              </a:spcBef>
              <a:spcAft>
                <a:spcPts val="0"/>
              </a:spcAft>
              <a:buClr>
                <a:schemeClr val="lt1"/>
              </a:buClr>
              <a:buFont typeface="Calibri"/>
              <a:buNone/>
            </a:pPr>
            <a:r>
              <a:t/>
            </a:r>
            <a:endParaRPr b="0" i="0" sz="1800" u="none" cap="none" strike="noStrike">
              <a:solidFill>
                <a:srgbClr val="FFFFFF"/>
              </a:solidFill>
              <a:latin typeface="Calibri"/>
              <a:ea typeface="Calibri"/>
              <a:cs typeface="Calibri"/>
              <a:sym typeface="Calibri"/>
            </a:endParaRPr>
          </a:p>
        </p:txBody>
      </p:sp>
      <p:sp>
        <p:nvSpPr>
          <p:cNvPr id="202" name="Shape 202"/>
          <p:cNvSpPr txBox="1"/>
          <p:nvPr/>
        </p:nvSpPr>
        <p:spPr>
          <a:xfrm>
            <a:off x="2155806" y="2323396"/>
            <a:ext cx="6984900" cy="405900"/>
          </a:xfrm>
          <a:prstGeom prst="rect">
            <a:avLst/>
          </a:prstGeom>
          <a:noFill/>
          <a:ln>
            <a:noFill/>
          </a:ln>
        </p:spPr>
        <p:txBody>
          <a:bodyPr anchorCtr="0" anchor="t" bIns="53475" lIns="106950" rIns="106950" wrap="square" tIns="53475">
            <a:noAutofit/>
          </a:bodyPr>
          <a:lstStyle/>
          <a:p>
            <a:pPr indent="0" lvl="0" marL="0" marR="0" rtl="0" algn="r">
              <a:lnSpc>
                <a:spcPct val="100000"/>
              </a:lnSpc>
              <a:spcBef>
                <a:spcPts val="0"/>
              </a:spcBef>
              <a:spcAft>
                <a:spcPts val="0"/>
              </a:spcAft>
              <a:buClr>
                <a:srgbClr val="0C0C0C"/>
              </a:buClr>
              <a:buSzPct val="25000"/>
              <a:buFont typeface="Calibri"/>
              <a:buNone/>
            </a:pPr>
            <a:r>
              <a:rPr b="1" i="0" lang="en" sz="1900" u="none" cap="none" strike="noStrike">
                <a:solidFill>
                  <a:srgbClr val="0C0C0C"/>
                </a:solidFill>
                <a:latin typeface="Calibri"/>
                <a:ea typeface="Calibri"/>
                <a:cs typeface="Calibri"/>
                <a:sym typeface="Calibri"/>
              </a:rPr>
              <a:t>Preparatório CAPM® &amp; PMP®</a:t>
            </a:r>
          </a:p>
        </p:txBody>
      </p:sp>
      <p:pic>
        <p:nvPicPr>
          <p:cNvPr descr="https://www.caelum.com.br/apostila-html-css-javascript/anuncios/alura_2x.png" id="203" name="Shape 203"/>
          <p:cNvPicPr preferRelativeResize="0"/>
          <p:nvPr/>
        </p:nvPicPr>
        <p:blipFill rotWithShape="1">
          <a:blip r:embed="rId3">
            <a:alphaModFix/>
          </a:blip>
          <a:srcRect b="0" l="0" r="0" t="0"/>
          <a:stretch/>
        </p:blipFill>
        <p:spPr>
          <a:xfrm>
            <a:off x="411859" y="4155618"/>
            <a:ext cx="1414200" cy="660300"/>
          </a:xfrm>
          <a:prstGeom prst="rect">
            <a:avLst/>
          </a:prstGeom>
          <a:noFill/>
          <a:ln>
            <a:noFill/>
          </a:ln>
        </p:spPr>
      </p:pic>
      <p:grpSp>
        <p:nvGrpSpPr>
          <p:cNvPr id="204" name="Shape 204"/>
          <p:cNvGrpSpPr/>
          <p:nvPr/>
        </p:nvGrpSpPr>
        <p:grpSpPr>
          <a:xfrm>
            <a:off x="0" y="2153064"/>
            <a:ext cx="3157656" cy="690534"/>
            <a:chOff x="-150191" y="1834342"/>
            <a:chExt cx="7482598" cy="1702500"/>
          </a:xfrm>
        </p:grpSpPr>
        <p:pic>
          <p:nvPicPr>
            <p:cNvPr id="205" name="Shape 205"/>
            <p:cNvPicPr preferRelativeResize="0"/>
            <p:nvPr/>
          </p:nvPicPr>
          <p:blipFill rotWithShape="1">
            <a:blip r:embed="rId4">
              <a:alphaModFix/>
            </a:blip>
            <a:srcRect b="58667" l="0" r="49018" t="1451"/>
            <a:stretch/>
          </p:blipFill>
          <p:spPr>
            <a:xfrm>
              <a:off x="3593207" y="1857476"/>
              <a:ext cx="3739200" cy="1656299"/>
            </a:xfrm>
            <a:prstGeom prst="rect">
              <a:avLst/>
            </a:prstGeom>
            <a:noFill/>
            <a:ln>
              <a:noFill/>
            </a:ln>
          </p:spPr>
        </p:pic>
        <p:pic>
          <p:nvPicPr>
            <p:cNvPr id="206" name="Shape 206"/>
            <p:cNvPicPr preferRelativeResize="0"/>
            <p:nvPr/>
          </p:nvPicPr>
          <p:blipFill rotWithShape="1">
            <a:blip r:embed="rId5">
              <a:alphaModFix/>
            </a:blip>
            <a:srcRect b="336" l="48087" r="907" t="58670"/>
            <a:stretch/>
          </p:blipFill>
          <p:spPr>
            <a:xfrm>
              <a:off x="-150191" y="1834342"/>
              <a:ext cx="3740700" cy="1702500"/>
            </a:xfrm>
            <a:prstGeom prst="rect">
              <a:avLst/>
            </a:prstGeom>
            <a:noFill/>
            <a:ln>
              <a:noFill/>
            </a:ln>
          </p:spPr>
        </p:pic>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7" name="Shape 277"/>
        <p:cNvGrpSpPr/>
        <p:nvPr/>
      </p:nvGrpSpPr>
      <p:grpSpPr>
        <a:xfrm>
          <a:off x="0" y="0"/>
          <a:ext cx="0" cy="0"/>
          <a:chOff x="0" y="0"/>
          <a:chExt cx="0" cy="0"/>
        </a:xfrm>
      </p:grpSpPr>
      <p:sp>
        <p:nvSpPr>
          <p:cNvPr id="278" name="Shape 278"/>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A quem se destina?</a:t>
            </a:r>
          </a:p>
        </p:txBody>
      </p:sp>
      <p:sp>
        <p:nvSpPr>
          <p:cNvPr id="279" name="Shape 279"/>
          <p:cNvSpPr/>
          <p:nvPr/>
        </p:nvSpPr>
        <p:spPr>
          <a:xfrm>
            <a:off x="828290" y="1061430"/>
            <a:ext cx="7487400" cy="1918500"/>
          </a:xfrm>
          <a:prstGeom prst="rect">
            <a:avLst/>
          </a:prstGeom>
          <a:noFill/>
          <a:ln>
            <a:noFill/>
          </a:ln>
        </p:spPr>
        <p:txBody>
          <a:bodyPr anchorCtr="0" anchor="t" bIns="53475" lIns="106950" rIns="106950" wrap="square" tIns="53475">
            <a:noAutofit/>
          </a:bodyPr>
          <a:lstStyle/>
          <a:p>
            <a:pPr indent="-330200" lvl="1"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O Código de Ética e Conduta Profissional aplica-se a: </a:t>
            </a:r>
          </a:p>
          <a:p>
            <a:pPr indent="-342900" lvl="2"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Todos os membros do PMI®;</a:t>
            </a:r>
          </a:p>
          <a:p>
            <a:pPr indent="-342900" lvl="2"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Pessoas que não são membros do PMI®, mas se enquadram em um ou mais dos seguintes critérios:</a:t>
            </a:r>
          </a:p>
          <a:p>
            <a:pPr indent="-342900" lvl="3" marL="1219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Não membros que possuem uma certificação do PMI®;</a:t>
            </a:r>
          </a:p>
          <a:p>
            <a:pPr indent="-342900" lvl="3" marL="1219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Não membros que solicitam iniciar o processo de certificação do PMI®; e</a:t>
            </a:r>
          </a:p>
          <a:p>
            <a:pPr indent="-342900" lvl="3" marL="1219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Não membros que prestam serviço ao PMI® como voluntários.</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3" name="Shape 283"/>
        <p:cNvGrpSpPr/>
        <p:nvPr/>
      </p:nvGrpSpPr>
      <p:grpSpPr>
        <a:xfrm>
          <a:off x="0" y="0"/>
          <a:ext cx="0" cy="0"/>
          <a:chOff x="0" y="0"/>
          <a:chExt cx="0" cy="0"/>
        </a:xfrm>
      </p:grpSpPr>
      <p:sp>
        <p:nvSpPr>
          <p:cNvPr id="284" name="Shape 284"/>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Estrutura do Código</a:t>
            </a:r>
          </a:p>
        </p:txBody>
      </p:sp>
      <p:sp>
        <p:nvSpPr>
          <p:cNvPr id="285" name="Shape 285"/>
          <p:cNvSpPr/>
          <p:nvPr/>
        </p:nvSpPr>
        <p:spPr>
          <a:xfrm>
            <a:off x="828290" y="1061430"/>
            <a:ext cx="7487400" cy="2951100"/>
          </a:xfrm>
          <a:prstGeom prst="rect">
            <a:avLst/>
          </a:prstGeom>
          <a:noFill/>
          <a:ln>
            <a:noFill/>
          </a:ln>
        </p:spPr>
        <p:txBody>
          <a:bodyPr anchorCtr="0" anchor="t" bIns="53475" lIns="106950" rIns="106950" wrap="square" tIns="53475">
            <a:noAutofit/>
          </a:bodyPr>
          <a:lstStyle/>
          <a:p>
            <a:pPr indent="-330200" lvl="1"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O Código de Conduta e Ética do PMI® está estruturado ao redor de quatro valores identificados como os pilares da atuação profissional de gerentes de projetos. São eles:</a:t>
            </a:r>
          </a:p>
          <a:p>
            <a:pPr indent="-342900" lvl="2"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Responsabilidade;</a:t>
            </a:r>
          </a:p>
          <a:p>
            <a:pPr indent="-342900" lvl="2"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Respeito;</a:t>
            </a:r>
          </a:p>
          <a:p>
            <a:pPr indent="-342900" lvl="2"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Equidade; e</a:t>
            </a:r>
          </a:p>
          <a:p>
            <a:pPr indent="-342900" lvl="2"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Honestidade.</a:t>
            </a:r>
          </a:p>
          <a:p>
            <a:pPr indent="-330200" lvl="1"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Para cada valor, existem padrões desejáveis de conduta e padrões obrigatórios;</a:t>
            </a:r>
          </a:p>
          <a:p>
            <a:pPr indent="-330200" lvl="1"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Padrões desejáveis não são claramente mensuráveis;</a:t>
            </a:r>
          </a:p>
          <a:p>
            <a:pPr indent="-330200" lvl="1"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Enquanto isso, padrões obrigatórios seguem critérios claros e, em alguns casos, limitam e/ou proíbem certos comportamentos no exercício da profissão.</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89" name="Shape 289"/>
        <p:cNvGrpSpPr/>
        <p:nvPr/>
      </p:nvGrpSpPr>
      <p:grpSpPr>
        <a:xfrm>
          <a:off x="0" y="0"/>
          <a:ext cx="0" cy="0"/>
          <a:chOff x="0" y="0"/>
          <a:chExt cx="0" cy="0"/>
        </a:xfrm>
      </p:grpSpPr>
      <p:sp>
        <p:nvSpPr>
          <p:cNvPr id="290" name="Shape 290"/>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Estrutura do Código</a:t>
            </a:r>
          </a:p>
        </p:txBody>
      </p:sp>
      <p:grpSp>
        <p:nvGrpSpPr>
          <p:cNvPr id="291" name="Shape 291"/>
          <p:cNvGrpSpPr/>
          <p:nvPr/>
        </p:nvGrpSpPr>
        <p:grpSpPr>
          <a:xfrm>
            <a:off x="415977" y="2171056"/>
            <a:ext cx="8312173" cy="995040"/>
            <a:chOff x="3164" y="889828"/>
            <a:chExt cx="7193573" cy="830099"/>
          </a:xfrm>
        </p:grpSpPr>
        <p:sp>
          <p:nvSpPr>
            <p:cNvPr id="292" name="Shape 292"/>
            <p:cNvSpPr/>
            <p:nvPr/>
          </p:nvSpPr>
          <p:spPr>
            <a:xfrm>
              <a:off x="3164" y="889828"/>
              <a:ext cx="1383300" cy="830099"/>
            </a:xfrm>
            <a:prstGeom prst="roundRect">
              <a:avLst>
                <a:gd fmla="val 10000" name="adj"/>
              </a:avLst>
            </a:prstGeom>
            <a:gradFill>
              <a:gsLst>
                <a:gs pos="0">
                  <a:srgbClr val="275488"/>
                </a:gs>
                <a:gs pos="80000">
                  <a:srgbClr val="346EB2"/>
                </a:gs>
                <a:gs pos="100000">
                  <a:srgbClr val="336EB5"/>
                </a:gs>
              </a:gsLst>
              <a:lin ang="16200038" scaled="0"/>
            </a:gradFill>
            <a:ln>
              <a:noFill/>
            </a:ln>
            <a:effectLst>
              <a:outerShdw blurRad="39999" rotWithShape="0" dir="5400000" dist="23000">
                <a:srgbClr val="000000">
                  <a:alpha val="34900"/>
                </a:srgbClr>
              </a:outerShdw>
            </a:effectLst>
          </p:spPr>
          <p:txBody>
            <a:bodyPr anchorCtr="0" anchor="ctr" bIns="106950" lIns="106950" rIns="106950" wrap="square" tIns="106950">
              <a:noAutofit/>
            </a:bodyPr>
            <a:lstStyle/>
            <a:p>
              <a:pPr lvl="0">
                <a:spcBef>
                  <a:spcPts val="0"/>
                </a:spcBef>
                <a:buNone/>
              </a:pPr>
              <a:r>
                <a:t/>
              </a:r>
              <a:endParaRPr/>
            </a:p>
          </p:txBody>
        </p:sp>
        <p:sp>
          <p:nvSpPr>
            <p:cNvPr id="293" name="Shape 293"/>
            <p:cNvSpPr txBox="1"/>
            <p:nvPr/>
          </p:nvSpPr>
          <p:spPr>
            <a:xfrm>
              <a:off x="27475" y="914138"/>
              <a:ext cx="1334700" cy="781499"/>
            </a:xfrm>
            <a:prstGeom prst="rect">
              <a:avLst/>
            </a:prstGeom>
            <a:noFill/>
            <a:ln>
              <a:noFill/>
            </a:ln>
          </p:spPr>
          <p:txBody>
            <a:bodyPr anchorCtr="0" anchor="ctr" bIns="49025" lIns="49025" rIns="49025" wrap="square" tIns="49025">
              <a:noAutofit/>
            </a:bodyPr>
            <a:lstStyle/>
            <a:p>
              <a:pPr indent="0" lvl="0" marL="0" marR="0" rtl="0" algn="ctr">
                <a:lnSpc>
                  <a:spcPct val="90000"/>
                </a:lnSpc>
                <a:spcBef>
                  <a:spcPts val="0"/>
                </a:spcBef>
                <a:spcAft>
                  <a:spcPts val="0"/>
                </a:spcAft>
                <a:buSzPct val="25000"/>
                <a:buNone/>
              </a:pPr>
              <a:r>
                <a:rPr b="1" lang="en" sz="1300" cap="none">
                  <a:solidFill>
                    <a:schemeClr val="lt1"/>
                  </a:solidFill>
                  <a:latin typeface="Tahoma"/>
                  <a:ea typeface="Tahoma"/>
                  <a:cs typeface="Tahoma"/>
                  <a:sym typeface="Tahoma"/>
                </a:rPr>
                <a:t>Responsabilidade</a:t>
              </a:r>
            </a:p>
          </p:txBody>
        </p:sp>
        <p:sp>
          <p:nvSpPr>
            <p:cNvPr id="294" name="Shape 294"/>
            <p:cNvSpPr/>
            <p:nvPr/>
          </p:nvSpPr>
          <p:spPr>
            <a:xfrm>
              <a:off x="1524901" y="1133305"/>
              <a:ext cx="293400" cy="343200"/>
            </a:xfrm>
            <a:prstGeom prst="rightArrow">
              <a:avLst>
                <a:gd fmla="val 60000" name="adj1"/>
                <a:gd fmla="val 50000" name="adj2"/>
              </a:avLst>
            </a:prstGeom>
            <a:gradFill>
              <a:gsLst>
                <a:gs pos="0">
                  <a:srgbClr val="29578F"/>
                </a:gs>
                <a:gs pos="80000">
                  <a:srgbClr val="3574BD"/>
                </a:gs>
                <a:gs pos="100000">
                  <a:srgbClr val="3374C1"/>
                </a:gs>
              </a:gsLst>
              <a:lin ang="16200038" scaled="0"/>
            </a:gradFill>
            <a:ln>
              <a:noFill/>
            </a:ln>
            <a:effectLst>
              <a:outerShdw blurRad="39999" rotWithShape="0" dir="5400000" dist="23000">
                <a:srgbClr val="000000">
                  <a:alpha val="34900"/>
                </a:srgbClr>
              </a:outerShdw>
            </a:effectLst>
          </p:spPr>
          <p:txBody>
            <a:bodyPr anchorCtr="0" anchor="ctr" bIns="106950" lIns="106950" rIns="106950" wrap="square" tIns="106950">
              <a:noAutofit/>
            </a:bodyPr>
            <a:lstStyle/>
            <a:p>
              <a:pPr lvl="0">
                <a:spcBef>
                  <a:spcPts val="0"/>
                </a:spcBef>
                <a:buNone/>
              </a:pPr>
              <a:r>
                <a:t/>
              </a:r>
              <a:endParaRPr/>
            </a:p>
          </p:txBody>
        </p:sp>
        <p:sp>
          <p:nvSpPr>
            <p:cNvPr id="295" name="Shape 295"/>
            <p:cNvSpPr txBox="1"/>
            <p:nvPr/>
          </p:nvSpPr>
          <p:spPr>
            <a:xfrm>
              <a:off x="1524901" y="1201921"/>
              <a:ext cx="205200" cy="205800"/>
            </a:xfrm>
            <a:prstGeom prst="rect">
              <a:avLst/>
            </a:prstGeom>
            <a:noFill/>
            <a:ln>
              <a:noFill/>
            </a:ln>
          </p:spPr>
          <p:txBody>
            <a:bodyPr anchorCtr="0" anchor="ctr" bIns="0" lIns="0" rIns="0" wrap="square" tIns="0">
              <a:noAutofit/>
            </a:bodyPr>
            <a:lstStyle/>
            <a:p>
              <a:pPr indent="0" lvl="0" marL="0" marR="0" rtl="0" algn="ctr">
                <a:lnSpc>
                  <a:spcPct val="90000"/>
                </a:lnSpc>
                <a:spcBef>
                  <a:spcPts val="0"/>
                </a:spcBef>
                <a:spcAft>
                  <a:spcPts val="0"/>
                </a:spcAft>
                <a:buNone/>
              </a:pPr>
              <a:r>
                <a:t/>
              </a:r>
              <a:endParaRPr b="1" sz="1600" cap="none">
                <a:solidFill>
                  <a:schemeClr val="lt1"/>
                </a:solidFill>
                <a:latin typeface="Tahoma"/>
                <a:ea typeface="Tahoma"/>
                <a:cs typeface="Tahoma"/>
                <a:sym typeface="Tahoma"/>
              </a:endParaRPr>
            </a:p>
          </p:txBody>
        </p:sp>
        <p:sp>
          <p:nvSpPr>
            <p:cNvPr id="296" name="Shape 296"/>
            <p:cNvSpPr/>
            <p:nvPr/>
          </p:nvSpPr>
          <p:spPr>
            <a:xfrm>
              <a:off x="1939921" y="889828"/>
              <a:ext cx="1383300" cy="830099"/>
            </a:xfrm>
            <a:prstGeom prst="roundRect">
              <a:avLst>
                <a:gd fmla="val 10000" name="adj"/>
              </a:avLst>
            </a:prstGeom>
            <a:gradFill>
              <a:gsLst>
                <a:gs pos="0">
                  <a:srgbClr val="3A6193"/>
                </a:gs>
                <a:gs pos="80000">
                  <a:srgbClr val="4D80C1"/>
                </a:gs>
                <a:gs pos="100000">
                  <a:srgbClr val="4C81C4"/>
                </a:gs>
              </a:gsLst>
              <a:lin ang="16200038" scaled="0"/>
            </a:gradFill>
            <a:ln>
              <a:noFill/>
            </a:ln>
            <a:effectLst>
              <a:outerShdw blurRad="39999" rotWithShape="0" dir="5400000" dist="23000">
                <a:srgbClr val="000000">
                  <a:alpha val="34900"/>
                </a:srgbClr>
              </a:outerShdw>
            </a:effectLst>
          </p:spPr>
          <p:txBody>
            <a:bodyPr anchorCtr="0" anchor="ctr" bIns="106950" lIns="106950" rIns="106950" wrap="square" tIns="106950">
              <a:noAutofit/>
            </a:bodyPr>
            <a:lstStyle/>
            <a:p>
              <a:pPr lvl="0">
                <a:spcBef>
                  <a:spcPts val="0"/>
                </a:spcBef>
                <a:buNone/>
              </a:pPr>
              <a:r>
                <a:t/>
              </a:r>
              <a:endParaRPr/>
            </a:p>
          </p:txBody>
        </p:sp>
        <p:sp>
          <p:nvSpPr>
            <p:cNvPr id="297" name="Shape 297"/>
            <p:cNvSpPr txBox="1"/>
            <p:nvPr/>
          </p:nvSpPr>
          <p:spPr>
            <a:xfrm>
              <a:off x="1964232" y="914138"/>
              <a:ext cx="1334700" cy="781499"/>
            </a:xfrm>
            <a:prstGeom prst="rect">
              <a:avLst/>
            </a:prstGeom>
            <a:noFill/>
            <a:ln>
              <a:noFill/>
            </a:ln>
          </p:spPr>
          <p:txBody>
            <a:bodyPr anchorCtr="0" anchor="ctr" bIns="49025" lIns="49025" rIns="49025" wrap="square" tIns="49025">
              <a:noAutofit/>
            </a:bodyPr>
            <a:lstStyle/>
            <a:p>
              <a:pPr indent="0" lvl="0" marL="0" marR="0" rtl="0" algn="ctr">
                <a:lnSpc>
                  <a:spcPct val="90000"/>
                </a:lnSpc>
                <a:spcBef>
                  <a:spcPts val="0"/>
                </a:spcBef>
                <a:spcAft>
                  <a:spcPts val="0"/>
                </a:spcAft>
                <a:buSzPct val="25000"/>
                <a:buNone/>
              </a:pPr>
              <a:r>
                <a:rPr b="1" lang="en" sz="1300" cap="none">
                  <a:solidFill>
                    <a:schemeClr val="lt1"/>
                  </a:solidFill>
                  <a:latin typeface="Tahoma"/>
                  <a:ea typeface="Tahoma"/>
                  <a:cs typeface="Tahoma"/>
                  <a:sym typeface="Tahoma"/>
                </a:rPr>
                <a:t>Respeito</a:t>
              </a:r>
            </a:p>
          </p:txBody>
        </p:sp>
        <p:sp>
          <p:nvSpPr>
            <p:cNvPr id="298" name="Shape 298"/>
            <p:cNvSpPr/>
            <p:nvPr/>
          </p:nvSpPr>
          <p:spPr>
            <a:xfrm>
              <a:off x="3461660" y="1133305"/>
              <a:ext cx="293400" cy="343200"/>
            </a:xfrm>
            <a:prstGeom prst="rightArrow">
              <a:avLst>
                <a:gd fmla="val 60000" name="adj1"/>
                <a:gd fmla="val 50000" name="adj2"/>
              </a:avLst>
            </a:prstGeom>
            <a:gradFill>
              <a:gsLst>
                <a:gs pos="0">
                  <a:srgbClr val="4C6A97"/>
                </a:gs>
                <a:gs pos="80000">
                  <a:srgbClr val="648CC7"/>
                </a:gs>
                <a:gs pos="100000">
                  <a:srgbClr val="628CCA"/>
                </a:gs>
              </a:gsLst>
              <a:lin ang="16200038" scaled="0"/>
            </a:gradFill>
            <a:ln>
              <a:noFill/>
            </a:ln>
            <a:effectLst>
              <a:outerShdw blurRad="39999" rotWithShape="0" dir="5400000" dist="23000">
                <a:srgbClr val="000000">
                  <a:alpha val="34900"/>
                </a:srgbClr>
              </a:outerShdw>
            </a:effectLst>
          </p:spPr>
          <p:txBody>
            <a:bodyPr anchorCtr="0" anchor="ctr" bIns="106950" lIns="106950" rIns="106950" wrap="square" tIns="106950">
              <a:noAutofit/>
            </a:bodyPr>
            <a:lstStyle/>
            <a:p>
              <a:pPr lvl="0">
                <a:spcBef>
                  <a:spcPts val="0"/>
                </a:spcBef>
                <a:buNone/>
              </a:pPr>
              <a:r>
                <a:t/>
              </a:r>
              <a:endParaRPr/>
            </a:p>
          </p:txBody>
        </p:sp>
        <p:sp>
          <p:nvSpPr>
            <p:cNvPr id="299" name="Shape 299"/>
            <p:cNvSpPr txBox="1"/>
            <p:nvPr/>
          </p:nvSpPr>
          <p:spPr>
            <a:xfrm>
              <a:off x="3461660" y="1201921"/>
              <a:ext cx="205200" cy="205800"/>
            </a:xfrm>
            <a:prstGeom prst="rect">
              <a:avLst/>
            </a:prstGeom>
            <a:noFill/>
            <a:ln>
              <a:noFill/>
            </a:ln>
          </p:spPr>
          <p:txBody>
            <a:bodyPr anchorCtr="0" anchor="ctr" bIns="0" lIns="0" rIns="0" wrap="square" tIns="0">
              <a:noAutofit/>
            </a:bodyPr>
            <a:lstStyle/>
            <a:p>
              <a:pPr indent="0" lvl="0" marL="0" marR="0" rtl="0" algn="ctr">
                <a:lnSpc>
                  <a:spcPct val="90000"/>
                </a:lnSpc>
                <a:spcBef>
                  <a:spcPts val="0"/>
                </a:spcBef>
                <a:spcAft>
                  <a:spcPts val="0"/>
                </a:spcAft>
                <a:buNone/>
              </a:pPr>
              <a:r>
                <a:t/>
              </a:r>
              <a:endParaRPr b="1" sz="1600" cap="none">
                <a:solidFill>
                  <a:schemeClr val="lt1"/>
                </a:solidFill>
                <a:latin typeface="Tahoma"/>
                <a:ea typeface="Tahoma"/>
                <a:cs typeface="Tahoma"/>
                <a:sym typeface="Tahoma"/>
              </a:endParaRPr>
            </a:p>
          </p:txBody>
        </p:sp>
        <p:sp>
          <p:nvSpPr>
            <p:cNvPr id="300" name="Shape 300"/>
            <p:cNvSpPr/>
            <p:nvPr/>
          </p:nvSpPr>
          <p:spPr>
            <a:xfrm>
              <a:off x="3876678" y="889828"/>
              <a:ext cx="1383300" cy="830099"/>
            </a:xfrm>
            <a:prstGeom prst="roundRect">
              <a:avLst>
                <a:gd fmla="val 10000" name="adj"/>
              </a:avLst>
            </a:prstGeom>
            <a:gradFill>
              <a:gsLst>
                <a:gs pos="0">
                  <a:srgbClr val="557098"/>
                </a:gs>
                <a:gs pos="80000">
                  <a:srgbClr val="6F92C9"/>
                </a:gs>
                <a:gs pos="100000">
                  <a:srgbClr val="6E93CC"/>
                </a:gs>
              </a:gsLst>
              <a:lin ang="16200038" scaled="0"/>
            </a:gradFill>
            <a:ln>
              <a:noFill/>
            </a:ln>
            <a:effectLst>
              <a:outerShdw blurRad="39999" rotWithShape="0" dir="5400000" dist="23000">
                <a:srgbClr val="000000">
                  <a:alpha val="34900"/>
                </a:srgbClr>
              </a:outerShdw>
            </a:effectLst>
          </p:spPr>
          <p:txBody>
            <a:bodyPr anchorCtr="0" anchor="ctr" bIns="106950" lIns="106950" rIns="106950" wrap="square" tIns="106950">
              <a:noAutofit/>
            </a:bodyPr>
            <a:lstStyle/>
            <a:p>
              <a:pPr lvl="0">
                <a:spcBef>
                  <a:spcPts val="0"/>
                </a:spcBef>
                <a:buNone/>
              </a:pPr>
              <a:r>
                <a:t/>
              </a:r>
              <a:endParaRPr/>
            </a:p>
          </p:txBody>
        </p:sp>
        <p:sp>
          <p:nvSpPr>
            <p:cNvPr id="301" name="Shape 301"/>
            <p:cNvSpPr txBox="1"/>
            <p:nvPr/>
          </p:nvSpPr>
          <p:spPr>
            <a:xfrm>
              <a:off x="3900989" y="914138"/>
              <a:ext cx="1334700" cy="781499"/>
            </a:xfrm>
            <a:prstGeom prst="rect">
              <a:avLst/>
            </a:prstGeom>
            <a:noFill/>
            <a:ln>
              <a:noFill/>
            </a:ln>
          </p:spPr>
          <p:txBody>
            <a:bodyPr anchorCtr="0" anchor="ctr" bIns="49025" lIns="49025" rIns="49025" wrap="square" tIns="49025">
              <a:noAutofit/>
            </a:bodyPr>
            <a:lstStyle/>
            <a:p>
              <a:pPr indent="0" lvl="0" marL="0" marR="0" rtl="0" algn="ctr">
                <a:lnSpc>
                  <a:spcPct val="90000"/>
                </a:lnSpc>
                <a:spcBef>
                  <a:spcPts val="0"/>
                </a:spcBef>
                <a:spcAft>
                  <a:spcPts val="0"/>
                </a:spcAft>
                <a:buSzPct val="25000"/>
                <a:buNone/>
              </a:pPr>
              <a:r>
                <a:rPr b="1" lang="en" sz="1300" cap="none">
                  <a:solidFill>
                    <a:schemeClr val="lt1"/>
                  </a:solidFill>
                  <a:latin typeface="Tahoma"/>
                  <a:ea typeface="Tahoma"/>
                  <a:cs typeface="Tahoma"/>
                  <a:sym typeface="Tahoma"/>
                </a:rPr>
                <a:t>Equidade</a:t>
              </a:r>
            </a:p>
          </p:txBody>
        </p:sp>
        <p:sp>
          <p:nvSpPr>
            <p:cNvPr id="302" name="Shape 302"/>
            <p:cNvSpPr/>
            <p:nvPr/>
          </p:nvSpPr>
          <p:spPr>
            <a:xfrm>
              <a:off x="5398417" y="1133305"/>
              <a:ext cx="293400" cy="343200"/>
            </a:xfrm>
            <a:prstGeom prst="rightArrow">
              <a:avLst>
                <a:gd fmla="val 60000" name="adj1"/>
                <a:gd fmla="val 50000" name="adj2"/>
              </a:avLst>
            </a:prstGeom>
            <a:gradFill>
              <a:gsLst>
                <a:gs pos="0">
                  <a:srgbClr val="6E81A0"/>
                </a:gs>
                <a:gs pos="80000">
                  <a:srgbClr val="90AAD3"/>
                </a:gs>
                <a:gs pos="100000">
                  <a:srgbClr val="8FAAD6"/>
                </a:gs>
              </a:gsLst>
              <a:lin ang="16200038" scaled="0"/>
            </a:gradFill>
            <a:ln>
              <a:noFill/>
            </a:ln>
            <a:effectLst>
              <a:outerShdw blurRad="39999" rotWithShape="0" dir="5400000" dist="23000">
                <a:srgbClr val="000000">
                  <a:alpha val="34900"/>
                </a:srgbClr>
              </a:outerShdw>
            </a:effectLst>
          </p:spPr>
          <p:txBody>
            <a:bodyPr anchorCtr="0" anchor="ctr" bIns="106950" lIns="106950" rIns="106950" wrap="square" tIns="106950">
              <a:noAutofit/>
            </a:bodyPr>
            <a:lstStyle/>
            <a:p>
              <a:pPr lvl="0">
                <a:spcBef>
                  <a:spcPts val="0"/>
                </a:spcBef>
                <a:buNone/>
              </a:pPr>
              <a:r>
                <a:t/>
              </a:r>
              <a:endParaRPr/>
            </a:p>
          </p:txBody>
        </p:sp>
        <p:sp>
          <p:nvSpPr>
            <p:cNvPr id="303" name="Shape 303"/>
            <p:cNvSpPr txBox="1"/>
            <p:nvPr/>
          </p:nvSpPr>
          <p:spPr>
            <a:xfrm>
              <a:off x="5398417" y="1201921"/>
              <a:ext cx="205200" cy="205800"/>
            </a:xfrm>
            <a:prstGeom prst="rect">
              <a:avLst/>
            </a:prstGeom>
            <a:noFill/>
            <a:ln>
              <a:noFill/>
            </a:ln>
          </p:spPr>
          <p:txBody>
            <a:bodyPr anchorCtr="0" anchor="ctr" bIns="0" lIns="0" rIns="0" wrap="square" tIns="0">
              <a:noAutofit/>
            </a:bodyPr>
            <a:lstStyle/>
            <a:p>
              <a:pPr indent="0" lvl="0" marL="0" marR="0" rtl="0" algn="ctr">
                <a:lnSpc>
                  <a:spcPct val="90000"/>
                </a:lnSpc>
                <a:spcBef>
                  <a:spcPts val="0"/>
                </a:spcBef>
                <a:spcAft>
                  <a:spcPts val="0"/>
                </a:spcAft>
                <a:buNone/>
              </a:pPr>
              <a:r>
                <a:t/>
              </a:r>
              <a:endParaRPr b="1" sz="1600" cap="none">
                <a:solidFill>
                  <a:schemeClr val="lt1"/>
                </a:solidFill>
                <a:latin typeface="Tahoma"/>
                <a:ea typeface="Tahoma"/>
                <a:cs typeface="Tahoma"/>
                <a:sym typeface="Tahoma"/>
              </a:endParaRPr>
            </a:p>
          </p:txBody>
        </p:sp>
        <p:sp>
          <p:nvSpPr>
            <p:cNvPr id="304" name="Shape 304"/>
            <p:cNvSpPr/>
            <p:nvPr/>
          </p:nvSpPr>
          <p:spPr>
            <a:xfrm>
              <a:off x="5813437" y="889828"/>
              <a:ext cx="1383299" cy="830099"/>
            </a:xfrm>
            <a:prstGeom prst="roundRect">
              <a:avLst>
                <a:gd fmla="val 10000" name="adj"/>
              </a:avLst>
            </a:prstGeom>
            <a:gradFill>
              <a:gsLst>
                <a:gs pos="0">
                  <a:srgbClr val="6E819F"/>
                </a:gs>
                <a:gs pos="80000">
                  <a:srgbClr val="90AAD2"/>
                </a:gs>
                <a:gs pos="100000">
                  <a:srgbClr val="90ABD4"/>
                </a:gs>
              </a:gsLst>
              <a:lin ang="16200038" scaled="0"/>
            </a:gradFill>
            <a:ln>
              <a:noFill/>
            </a:ln>
            <a:effectLst>
              <a:outerShdw blurRad="39999" rotWithShape="0" dir="5400000" dist="23000">
                <a:srgbClr val="000000">
                  <a:alpha val="34900"/>
                </a:srgbClr>
              </a:outerShdw>
            </a:effectLst>
          </p:spPr>
          <p:txBody>
            <a:bodyPr anchorCtr="0" anchor="ctr" bIns="106950" lIns="106950" rIns="106950" wrap="square" tIns="106950">
              <a:noAutofit/>
            </a:bodyPr>
            <a:lstStyle/>
            <a:p>
              <a:pPr lvl="0">
                <a:spcBef>
                  <a:spcPts val="0"/>
                </a:spcBef>
                <a:buNone/>
              </a:pPr>
              <a:r>
                <a:t/>
              </a:r>
              <a:endParaRPr/>
            </a:p>
          </p:txBody>
        </p:sp>
        <p:sp>
          <p:nvSpPr>
            <p:cNvPr id="305" name="Shape 305"/>
            <p:cNvSpPr txBox="1"/>
            <p:nvPr/>
          </p:nvSpPr>
          <p:spPr>
            <a:xfrm>
              <a:off x="5837748" y="914138"/>
              <a:ext cx="1334699" cy="781499"/>
            </a:xfrm>
            <a:prstGeom prst="rect">
              <a:avLst/>
            </a:prstGeom>
            <a:noFill/>
            <a:ln>
              <a:noFill/>
            </a:ln>
          </p:spPr>
          <p:txBody>
            <a:bodyPr anchorCtr="0" anchor="ctr" bIns="49025" lIns="49025" rIns="49025" wrap="square" tIns="49025">
              <a:noAutofit/>
            </a:bodyPr>
            <a:lstStyle/>
            <a:p>
              <a:pPr indent="0" lvl="0" marL="0" marR="0" rtl="0" algn="ctr">
                <a:lnSpc>
                  <a:spcPct val="90000"/>
                </a:lnSpc>
                <a:spcBef>
                  <a:spcPts val="0"/>
                </a:spcBef>
                <a:spcAft>
                  <a:spcPts val="0"/>
                </a:spcAft>
                <a:buSzPct val="25000"/>
                <a:buNone/>
              </a:pPr>
              <a:r>
                <a:rPr b="1" lang="en" sz="1300" cap="none">
                  <a:solidFill>
                    <a:schemeClr val="lt1"/>
                  </a:solidFill>
                  <a:latin typeface="Tahoma"/>
                  <a:ea typeface="Tahoma"/>
                  <a:cs typeface="Tahoma"/>
                  <a:sym typeface="Tahoma"/>
                </a:rPr>
                <a:t>Honestidade</a:t>
              </a: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9" name="Shape 309"/>
        <p:cNvGrpSpPr/>
        <p:nvPr/>
      </p:nvGrpSpPr>
      <p:grpSpPr>
        <a:xfrm>
          <a:off x="0" y="0"/>
          <a:ext cx="0" cy="0"/>
          <a:chOff x="0" y="0"/>
          <a:chExt cx="0" cy="0"/>
        </a:xfrm>
      </p:grpSpPr>
      <p:sp>
        <p:nvSpPr>
          <p:cNvPr id="310" name="Shape 310"/>
          <p:cNvSpPr txBox="1"/>
          <p:nvPr/>
        </p:nvSpPr>
        <p:spPr>
          <a:xfrm>
            <a:off x="0" y="241262"/>
            <a:ext cx="6651900" cy="1661400"/>
          </a:xfrm>
          <a:prstGeom prst="rect">
            <a:avLst/>
          </a:prstGeom>
          <a:gradFill>
            <a:gsLst>
              <a:gs pos="0">
                <a:srgbClr val="9E7C00"/>
              </a:gs>
              <a:gs pos="50000">
                <a:srgbClr val="E4B300"/>
              </a:gs>
              <a:gs pos="100000">
                <a:srgbClr val="FFD700"/>
              </a:gs>
            </a:gsLst>
            <a:lin ang="2700006"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Responsabilidade</a:t>
            </a:r>
          </a:p>
        </p:txBody>
      </p:sp>
      <p:pic>
        <p:nvPicPr>
          <p:cNvPr descr="https://www.caelum.com.br/apostila-html-css-javascript/anuncios/alura_2x.png" id="311" name="Shape 311"/>
          <p:cNvPicPr preferRelativeResize="0"/>
          <p:nvPr/>
        </p:nvPicPr>
        <p:blipFill rotWithShape="1">
          <a:blip r:embed="rId3">
            <a:alphaModFix/>
          </a:blip>
          <a:srcRect b="0" l="0" r="0" t="0"/>
          <a:stretch/>
        </p:blipFill>
        <p:spPr>
          <a:xfrm>
            <a:off x="411859" y="4155618"/>
            <a:ext cx="1414200" cy="660300"/>
          </a:xfrm>
          <a:prstGeom prst="rect">
            <a:avLst/>
          </a:prstGeom>
          <a:noFill/>
          <a:ln>
            <a:noFill/>
          </a:ln>
        </p:spPr>
      </p:pic>
      <p:sp>
        <p:nvSpPr>
          <p:cNvPr id="312" name="Shape 312"/>
          <p:cNvSpPr/>
          <p:nvPr/>
        </p:nvSpPr>
        <p:spPr>
          <a:xfrm>
            <a:off x="1906197" y="2023592"/>
            <a:ext cx="7234500" cy="949200"/>
          </a:xfrm>
          <a:prstGeom prst="rect">
            <a:avLst/>
          </a:prstGeom>
          <a:gradFill>
            <a:gsLst>
              <a:gs pos="0">
                <a:srgbClr val="CAC5D3">
                  <a:alpha val="0"/>
                </a:srgbClr>
              </a:gs>
              <a:gs pos="100000">
                <a:srgbClr val="538CD5"/>
              </a:gs>
            </a:gsLst>
            <a:lin ang="0" scaled="0"/>
          </a:gradFill>
          <a:ln>
            <a:noFill/>
          </a:ln>
        </p:spPr>
        <p:txBody>
          <a:bodyPr anchorCtr="0" anchor="ctr" bIns="53475" lIns="106950" rIns="106950" wrap="square" tIns="53475">
            <a:noAutofit/>
          </a:bodyPr>
          <a:lstStyle/>
          <a:p>
            <a:pPr indent="0" lvl="0" marL="0" marR="0" rtl="0" algn="ctr">
              <a:lnSpc>
                <a:spcPct val="100000"/>
              </a:lnSpc>
              <a:spcBef>
                <a:spcPts val="0"/>
              </a:spcBef>
              <a:spcAft>
                <a:spcPts val="0"/>
              </a:spcAft>
              <a:buClr>
                <a:schemeClr val="lt1"/>
              </a:buClr>
              <a:buFont typeface="Calibri"/>
              <a:buNone/>
            </a:pPr>
            <a:r>
              <a:t/>
            </a:r>
            <a:endParaRPr b="0" i="0" sz="1800" u="none" cap="none" strike="noStrike">
              <a:solidFill>
                <a:srgbClr val="FFFFFF"/>
              </a:solidFill>
              <a:latin typeface="Calibri"/>
              <a:ea typeface="Calibri"/>
              <a:cs typeface="Calibri"/>
              <a:sym typeface="Calibri"/>
            </a:endParaRPr>
          </a:p>
        </p:txBody>
      </p:sp>
      <p:sp>
        <p:nvSpPr>
          <p:cNvPr id="313" name="Shape 313"/>
          <p:cNvSpPr txBox="1"/>
          <p:nvPr/>
        </p:nvSpPr>
        <p:spPr>
          <a:xfrm>
            <a:off x="2155806" y="2323396"/>
            <a:ext cx="6984900" cy="405900"/>
          </a:xfrm>
          <a:prstGeom prst="rect">
            <a:avLst/>
          </a:prstGeom>
          <a:noFill/>
          <a:ln>
            <a:noFill/>
          </a:ln>
        </p:spPr>
        <p:txBody>
          <a:bodyPr anchorCtr="0" anchor="t" bIns="53475" lIns="106950" rIns="106950" wrap="square" tIns="53475">
            <a:noAutofit/>
          </a:bodyPr>
          <a:lstStyle/>
          <a:p>
            <a:pPr indent="0" lvl="0" marL="0" marR="0" rtl="0" algn="r">
              <a:lnSpc>
                <a:spcPct val="100000"/>
              </a:lnSpc>
              <a:spcBef>
                <a:spcPts val="0"/>
              </a:spcBef>
              <a:spcAft>
                <a:spcPts val="0"/>
              </a:spcAft>
              <a:buClr>
                <a:srgbClr val="0C0C0C"/>
              </a:buClr>
              <a:buSzPct val="25000"/>
              <a:buFont typeface="Calibri"/>
              <a:buNone/>
            </a:pPr>
            <a:r>
              <a:rPr b="1" i="0" lang="en" sz="1900" u="none" cap="none" strike="noStrike">
                <a:solidFill>
                  <a:srgbClr val="0C0C0C"/>
                </a:solidFill>
                <a:latin typeface="Calibri"/>
                <a:ea typeface="Calibri"/>
                <a:cs typeface="Calibri"/>
                <a:sym typeface="Calibri"/>
              </a:rPr>
              <a:t>Preparatório CAPM® &amp; PMP®</a:t>
            </a:r>
          </a:p>
        </p:txBody>
      </p:sp>
      <p:sp>
        <p:nvSpPr>
          <p:cNvPr id="314" name="Shape 314"/>
          <p:cNvSpPr txBox="1"/>
          <p:nvPr/>
        </p:nvSpPr>
        <p:spPr>
          <a:xfrm>
            <a:off x="3240760" y="2798123"/>
            <a:ext cx="5903400" cy="405900"/>
          </a:xfrm>
          <a:prstGeom prst="rect">
            <a:avLst/>
          </a:prstGeom>
          <a:gradFill>
            <a:gsLst>
              <a:gs pos="0">
                <a:srgbClr val="006C2D"/>
              </a:gs>
              <a:gs pos="50000">
                <a:srgbClr val="009E40"/>
              </a:gs>
              <a:gs pos="100000">
                <a:srgbClr val="00BD4E"/>
              </a:gs>
            </a:gsLst>
            <a:lin ang="10800025"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l">
              <a:lnSpc>
                <a:spcPct val="100000"/>
              </a:lnSpc>
              <a:spcBef>
                <a:spcPts val="0"/>
              </a:spcBef>
              <a:spcAft>
                <a:spcPts val="0"/>
              </a:spcAft>
              <a:buClr>
                <a:srgbClr val="FFFFFF"/>
              </a:buClr>
              <a:buSzPct val="25000"/>
              <a:buFont typeface="Calibri"/>
              <a:buNone/>
            </a:pPr>
            <a:r>
              <a:rPr b="1" i="0" lang="en" sz="1900" u="none" cap="none" strike="noStrike">
                <a:solidFill>
                  <a:srgbClr val="FFFFFF"/>
                </a:solidFill>
                <a:latin typeface="Calibri"/>
                <a:ea typeface="Calibri"/>
                <a:cs typeface="Calibri"/>
                <a:sym typeface="Calibri"/>
              </a:rPr>
              <a:t>Código de Conduta e Ética</a:t>
            </a:r>
          </a:p>
        </p:txBody>
      </p:sp>
      <p:grpSp>
        <p:nvGrpSpPr>
          <p:cNvPr id="315" name="Shape 315"/>
          <p:cNvGrpSpPr/>
          <p:nvPr/>
        </p:nvGrpSpPr>
        <p:grpSpPr>
          <a:xfrm>
            <a:off x="0" y="2153064"/>
            <a:ext cx="3157656" cy="690534"/>
            <a:chOff x="-150191" y="1834342"/>
            <a:chExt cx="7482598" cy="1702500"/>
          </a:xfrm>
        </p:grpSpPr>
        <p:pic>
          <p:nvPicPr>
            <p:cNvPr id="316" name="Shape 316"/>
            <p:cNvPicPr preferRelativeResize="0"/>
            <p:nvPr/>
          </p:nvPicPr>
          <p:blipFill rotWithShape="1">
            <a:blip r:embed="rId4">
              <a:alphaModFix/>
            </a:blip>
            <a:srcRect b="58667" l="0" r="49018" t="1451"/>
            <a:stretch/>
          </p:blipFill>
          <p:spPr>
            <a:xfrm>
              <a:off x="3593207" y="1857476"/>
              <a:ext cx="3739200" cy="1656299"/>
            </a:xfrm>
            <a:prstGeom prst="rect">
              <a:avLst/>
            </a:prstGeom>
            <a:noFill/>
            <a:ln>
              <a:noFill/>
            </a:ln>
          </p:spPr>
        </p:pic>
        <p:pic>
          <p:nvPicPr>
            <p:cNvPr id="317" name="Shape 317"/>
            <p:cNvPicPr preferRelativeResize="0"/>
            <p:nvPr/>
          </p:nvPicPr>
          <p:blipFill rotWithShape="1">
            <a:blip r:embed="rId5">
              <a:alphaModFix/>
            </a:blip>
            <a:srcRect b="336" l="48087" r="907" t="58670"/>
            <a:stretch/>
          </p:blipFill>
          <p:spPr>
            <a:xfrm>
              <a:off x="-150191" y="1834342"/>
              <a:ext cx="3740700" cy="1702500"/>
            </a:xfrm>
            <a:prstGeom prst="rect">
              <a:avLst/>
            </a:prstGeom>
            <a:noFill/>
            <a:ln>
              <a:noFill/>
            </a:ln>
          </p:spPr>
        </p:pic>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1" name="Shape 321"/>
        <p:cNvGrpSpPr/>
        <p:nvPr/>
      </p:nvGrpSpPr>
      <p:grpSpPr>
        <a:xfrm>
          <a:off x="0" y="0"/>
          <a:ext cx="0" cy="0"/>
          <a:chOff x="0" y="0"/>
          <a:chExt cx="0" cy="0"/>
        </a:xfrm>
      </p:grpSpPr>
      <p:sp>
        <p:nvSpPr>
          <p:cNvPr id="322" name="Shape 322"/>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O que é?</a:t>
            </a:r>
          </a:p>
        </p:txBody>
      </p:sp>
      <p:sp>
        <p:nvSpPr>
          <p:cNvPr id="323" name="Shape 323"/>
          <p:cNvSpPr/>
          <p:nvPr/>
        </p:nvSpPr>
        <p:spPr>
          <a:xfrm>
            <a:off x="828290" y="1061430"/>
            <a:ext cx="7487400" cy="626999"/>
          </a:xfrm>
          <a:prstGeom prst="rect">
            <a:avLst/>
          </a:prstGeom>
          <a:noFill/>
          <a:ln>
            <a:noFill/>
          </a:ln>
        </p:spPr>
        <p:txBody>
          <a:bodyPr anchorCtr="0" anchor="t" bIns="53475" lIns="106950" rIns="106950" wrap="square" tIns="53475">
            <a:noAutofit/>
          </a:bodyPr>
          <a:lstStyle/>
          <a:p>
            <a:pPr indent="0" lvl="0" marL="0" marR="0" rtl="0" algn="just">
              <a:lnSpc>
                <a:spcPct val="100000"/>
              </a:lnSpc>
              <a:spcBef>
                <a:spcPts val="0"/>
              </a:spcBef>
              <a:spcAft>
                <a:spcPts val="0"/>
              </a:spcAft>
              <a:buClr>
                <a:srgbClr val="000000"/>
              </a:buClr>
              <a:buSzPct val="25000"/>
              <a:buFont typeface="Calibri"/>
              <a:buNone/>
            </a:pPr>
            <a:r>
              <a:rPr b="0" i="0" lang="en" sz="1600" u="none" cap="none" strike="noStrike">
                <a:solidFill>
                  <a:srgbClr val="000000"/>
                </a:solidFill>
                <a:latin typeface="Calibri"/>
                <a:ea typeface="Calibri"/>
                <a:cs typeface="Calibri"/>
                <a:sym typeface="Calibri"/>
              </a:rPr>
              <a:t>“Responsabilidade é nossa obrigação de assumir a propriedade pelas decisões que tomamos ou não, pelas ações realizadas ou não, e pelas consequências resultantes.”</a:t>
            </a:r>
          </a:p>
        </p:txBody>
      </p:sp>
      <p:pic>
        <p:nvPicPr>
          <p:cNvPr id="324" name="Shape 324"/>
          <p:cNvPicPr preferRelativeResize="0"/>
          <p:nvPr/>
        </p:nvPicPr>
        <p:blipFill rotWithShape="1">
          <a:blip r:embed="rId3">
            <a:alphaModFix/>
          </a:blip>
          <a:srcRect b="0" l="0" r="0" t="0"/>
          <a:stretch/>
        </p:blipFill>
        <p:spPr>
          <a:xfrm>
            <a:off x="744671" y="2830699"/>
            <a:ext cx="2715600" cy="1985400"/>
          </a:xfrm>
          <a:prstGeom prst="ellipse">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28" name="Shape 328"/>
        <p:cNvGrpSpPr/>
        <p:nvPr/>
      </p:nvGrpSpPr>
      <p:grpSpPr>
        <a:xfrm>
          <a:off x="0" y="0"/>
          <a:ext cx="0" cy="0"/>
          <a:chOff x="0" y="0"/>
          <a:chExt cx="0" cy="0"/>
        </a:xfrm>
      </p:grpSpPr>
      <p:sp>
        <p:nvSpPr>
          <p:cNvPr id="329" name="Shape 329"/>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Padrões desejáveis</a:t>
            </a:r>
          </a:p>
        </p:txBody>
      </p:sp>
      <p:sp>
        <p:nvSpPr>
          <p:cNvPr id="330" name="Shape 330"/>
          <p:cNvSpPr/>
          <p:nvPr/>
        </p:nvSpPr>
        <p:spPr>
          <a:xfrm>
            <a:off x="828290" y="1061430"/>
            <a:ext cx="7487400" cy="3726300"/>
          </a:xfrm>
          <a:prstGeom prst="rect">
            <a:avLst/>
          </a:prstGeom>
          <a:noFill/>
          <a:ln>
            <a:noFill/>
          </a:ln>
        </p:spPr>
        <p:txBody>
          <a:bodyPr anchorCtr="0" anchor="t" bIns="53475" lIns="106950" rIns="106950" wrap="square" tIns="53475">
            <a:noAutofit/>
          </a:bodyPr>
          <a:lstStyle/>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Tomamos decisões e agimos com base nos melhores interesses da sociedade, da segurança do público e do meio ambiente;</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Aceitamos somente tarefas que sejam compatíveis com os nossos antecedentes, nossa experiência, habilidades e qualificações;</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Cumprimos os compromissos que assumimos – fazemos o que dizemos que vamos fazer; </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Quando cometemos erros ou omissões, assumimos a responsabilidade e fazemos as correções imediatamente. Quando descobrimos erros ou omissões causados por terceiros, comunicamos à entidade ou instância adequada assim que forem descobertos. Aceitamos a responsabilidade por quaisquer problemas resultantes de nossos erros ou omissões, e quaisquer consequências relacionadas;</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Protegemos informações sigilosas ou confidenciais que nos foram confiadas; e</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Defendemos este Código e nos responsabilizamos uns com os outros em relação a ele. </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34" name="Shape 334"/>
        <p:cNvGrpSpPr/>
        <p:nvPr/>
      </p:nvGrpSpPr>
      <p:grpSpPr>
        <a:xfrm>
          <a:off x="0" y="0"/>
          <a:ext cx="0" cy="0"/>
          <a:chOff x="0" y="0"/>
          <a:chExt cx="0" cy="0"/>
        </a:xfrm>
      </p:grpSpPr>
      <p:sp>
        <p:nvSpPr>
          <p:cNvPr id="335" name="Shape 335"/>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Padrões obrigatórios</a:t>
            </a:r>
          </a:p>
        </p:txBody>
      </p:sp>
      <p:sp>
        <p:nvSpPr>
          <p:cNvPr id="336" name="Shape 336"/>
          <p:cNvSpPr/>
          <p:nvPr/>
        </p:nvSpPr>
        <p:spPr>
          <a:xfrm>
            <a:off x="828290" y="1061430"/>
            <a:ext cx="7487400" cy="3209700"/>
          </a:xfrm>
          <a:prstGeom prst="rect">
            <a:avLst/>
          </a:prstGeom>
          <a:noFill/>
          <a:ln>
            <a:noFill/>
          </a:ln>
        </p:spPr>
        <p:txBody>
          <a:bodyPr anchorCtr="0" anchor="t" bIns="53475" lIns="106950" rIns="106950" wrap="square" tIns="53475">
            <a:noAutofit/>
          </a:bodyPr>
          <a:lstStyle/>
          <a:p>
            <a:pPr indent="-330200" lvl="0" marL="330200" marR="0" rtl="0" algn="just">
              <a:lnSpc>
                <a:spcPct val="100000"/>
              </a:lnSpc>
              <a:spcBef>
                <a:spcPts val="0"/>
              </a:spcBef>
              <a:spcAft>
                <a:spcPts val="0"/>
              </a:spcAft>
              <a:buClr>
                <a:srgbClr val="000000"/>
              </a:buClr>
              <a:buSzPct val="100000"/>
              <a:buFont typeface="Arial"/>
              <a:buChar char="•"/>
            </a:pPr>
            <a:r>
              <a:rPr b="1" i="0" lang="en" sz="1600" u="none" cap="none" strike="noStrike">
                <a:solidFill>
                  <a:srgbClr val="000000"/>
                </a:solidFill>
                <a:latin typeface="Calibri"/>
                <a:ea typeface="Calibri"/>
                <a:cs typeface="Calibri"/>
                <a:sym typeface="Calibri"/>
              </a:rPr>
              <a:t>Regulamentos e Exigências Legais </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Nós nos informamos e apoiamos as políticas, as normas, os regulamentos e as leis que regem as nossas atividades de trabalho, profissionais e voluntárias; e</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Comunicamos condutas antiéticas ou ilegais à gerência apropriada e, se necessário, às pessoas afetadas pela conduta. </a:t>
            </a:r>
          </a:p>
          <a:p>
            <a:pPr indent="-330200" lvl="0" marL="330200" marR="0" rtl="0" algn="just">
              <a:lnSpc>
                <a:spcPct val="100000"/>
              </a:lnSpc>
              <a:spcBef>
                <a:spcPts val="0"/>
              </a:spcBef>
              <a:spcAft>
                <a:spcPts val="0"/>
              </a:spcAft>
              <a:buClr>
                <a:schemeClr val="dk1"/>
              </a:buClr>
              <a:buFont typeface="Arial"/>
              <a:buNone/>
            </a:pPr>
            <a:r>
              <a:t/>
            </a:r>
            <a:endParaRPr b="1" i="0" sz="1600" u="none" cap="none" strike="noStrike">
              <a:solidFill>
                <a:srgbClr val="000000"/>
              </a:solidFill>
              <a:latin typeface="Calibri"/>
              <a:ea typeface="Calibri"/>
              <a:cs typeface="Calibri"/>
              <a:sym typeface="Calibri"/>
            </a:endParaRPr>
          </a:p>
          <a:p>
            <a:pPr indent="-330200" lvl="0" marL="330200" marR="0" rtl="0" algn="just">
              <a:lnSpc>
                <a:spcPct val="100000"/>
              </a:lnSpc>
              <a:spcBef>
                <a:spcPts val="0"/>
              </a:spcBef>
              <a:spcAft>
                <a:spcPts val="0"/>
              </a:spcAft>
              <a:buClr>
                <a:srgbClr val="000000"/>
              </a:buClr>
              <a:buSzPct val="100000"/>
              <a:buFont typeface="Arial"/>
              <a:buChar char="•"/>
            </a:pPr>
            <a:r>
              <a:rPr b="1" i="0" lang="en" sz="1600" u="none" cap="none" strike="noStrike">
                <a:solidFill>
                  <a:srgbClr val="000000"/>
                </a:solidFill>
                <a:latin typeface="Calibri"/>
                <a:ea typeface="Calibri"/>
                <a:cs typeface="Calibri"/>
                <a:sym typeface="Calibri"/>
              </a:rPr>
              <a:t>Denúncias Éticas </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Trazemos as infrações deste Código ao conhecimento da entidade apropriada, para resolução; </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Só registramos denúncias éticas baseadas em fatos; e</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Buscamos medidas disciplinares para pessoas que retaliam contra alguém que reportou questões éticas. </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40" name="Shape 340"/>
        <p:cNvGrpSpPr/>
        <p:nvPr/>
      </p:nvGrpSpPr>
      <p:grpSpPr>
        <a:xfrm>
          <a:off x="0" y="0"/>
          <a:ext cx="0" cy="0"/>
          <a:chOff x="0" y="0"/>
          <a:chExt cx="0" cy="0"/>
        </a:xfrm>
      </p:grpSpPr>
      <p:sp>
        <p:nvSpPr>
          <p:cNvPr id="341" name="Shape 341"/>
          <p:cNvSpPr txBox="1"/>
          <p:nvPr/>
        </p:nvSpPr>
        <p:spPr>
          <a:xfrm>
            <a:off x="0" y="241261"/>
            <a:ext cx="6651900" cy="1661400"/>
          </a:xfrm>
          <a:prstGeom prst="rect">
            <a:avLst/>
          </a:prstGeom>
          <a:gradFill>
            <a:gsLst>
              <a:gs pos="0">
                <a:srgbClr val="9E7C00"/>
              </a:gs>
              <a:gs pos="50000">
                <a:srgbClr val="E4B300"/>
              </a:gs>
              <a:gs pos="100000">
                <a:srgbClr val="FFD700"/>
              </a:gs>
            </a:gsLst>
            <a:lin ang="2700006"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Respeito</a:t>
            </a:r>
          </a:p>
        </p:txBody>
      </p:sp>
      <p:pic>
        <p:nvPicPr>
          <p:cNvPr descr="https://www.caelum.com.br/apostila-html-css-javascript/anuncios/alura_2x.png" id="342" name="Shape 342"/>
          <p:cNvPicPr preferRelativeResize="0"/>
          <p:nvPr/>
        </p:nvPicPr>
        <p:blipFill rotWithShape="1">
          <a:blip r:embed="rId3">
            <a:alphaModFix/>
          </a:blip>
          <a:srcRect b="0" l="0" r="0" t="0"/>
          <a:stretch/>
        </p:blipFill>
        <p:spPr>
          <a:xfrm>
            <a:off x="411859" y="4155618"/>
            <a:ext cx="1414200" cy="660300"/>
          </a:xfrm>
          <a:prstGeom prst="rect">
            <a:avLst/>
          </a:prstGeom>
          <a:noFill/>
          <a:ln>
            <a:noFill/>
          </a:ln>
        </p:spPr>
      </p:pic>
      <p:sp>
        <p:nvSpPr>
          <p:cNvPr id="343" name="Shape 343"/>
          <p:cNvSpPr/>
          <p:nvPr/>
        </p:nvSpPr>
        <p:spPr>
          <a:xfrm>
            <a:off x="1906197" y="2023592"/>
            <a:ext cx="7234500" cy="949200"/>
          </a:xfrm>
          <a:prstGeom prst="rect">
            <a:avLst/>
          </a:prstGeom>
          <a:gradFill>
            <a:gsLst>
              <a:gs pos="0">
                <a:srgbClr val="CAC5D3">
                  <a:alpha val="0"/>
                </a:srgbClr>
              </a:gs>
              <a:gs pos="100000">
                <a:srgbClr val="538CD5"/>
              </a:gs>
            </a:gsLst>
            <a:lin ang="0" scaled="0"/>
          </a:gradFill>
          <a:ln>
            <a:noFill/>
          </a:ln>
        </p:spPr>
        <p:txBody>
          <a:bodyPr anchorCtr="0" anchor="ctr" bIns="53475" lIns="106950" rIns="106950" wrap="square" tIns="53475">
            <a:noAutofit/>
          </a:bodyPr>
          <a:lstStyle/>
          <a:p>
            <a:pPr indent="0" lvl="0" marL="0" marR="0" rtl="0" algn="ctr">
              <a:lnSpc>
                <a:spcPct val="100000"/>
              </a:lnSpc>
              <a:spcBef>
                <a:spcPts val="0"/>
              </a:spcBef>
              <a:spcAft>
                <a:spcPts val="0"/>
              </a:spcAft>
              <a:buClr>
                <a:schemeClr val="lt1"/>
              </a:buClr>
              <a:buFont typeface="Calibri"/>
              <a:buNone/>
            </a:pPr>
            <a:r>
              <a:t/>
            </a:r>
            <a:endParaRPr b="0" i="0" sz="1800" u="none" cap="none" strike="noStrike">
              <a:solidFill>
                <a:srgbClr val="FFFFFF"/>
              </a:solidFill>
              <a:latin typeface="Calibri"/>
              <a:ea typeface="Calibri"/>
              <a:cs typeface="Calibri"/>
              <a:sym typeface="Calibri"/>
            </a:endParaRPr>
          </a:p>
        </p:txBody>
      </p:sp>
      <p:sp>
        <p:nvSpPr>
          <p:cNvPr id="344" name="Shape 344"/>
          <p:cNvSpPr txBox="1"/>
          <p:nvPr/>
        </p:nvSpPr>
        <p:spPr>
          <a:xfrm>
            <a:off x="2155806" y="2323396"/>
            <a:ext cx="6984900" cy="405900"/>
          </a:xfrm>
          <a:prstGeom prst="rect">
            <a:avLst/>
          </a:prstGeom>
          <a:noFill/>
          <a:ln>
            <a:noFill/>
          </a:ln>
        </p:spPr>
        <p:txBody>
          <a:bodyPr anchorCtr="0" anchor="t" bIns="53475" lIns="106950" rIns="106950" wrap="square" tIns="53475">
            <a:noAutofit/>
          </a:bodyPr>
          <a:lstStyle/>
          <a:p>
            <a:pPr indent="0" lvl="0" marL="0" marR="0" rtl="0" algn="r">
              <a:lnSpc>
                <a:spcPct val="100000"/>
              </a:lnSpc>
              <a:spcBef>
                <a:spcPts val="0"/>
              </a:spcBef>
              <a:spcAft>
                <a:spcPts val="0"/>
              </a:spcAft>
              <a:buClr>
                <a:srgbClr val="0C0C0C"/>
              </a:buClr>
              <a:buSzPct val="25000"/>
              <a:buFont typeface="Calibri"/>
              <a:buNone/>
            </a:pPr>
            <a:r>
              <a:rPr b="1" i="0" lang="en" sz="1900" u="none" cap="none" strike="noStrike">
                <a:solidFill>
                  <a:srgbClr val="0C0C0C"/>
                </a:solidFill>
                <a:latin typeface="Calibri"/>
                <a:ea typeface="Calibri"/>
                <a:cs typeface="Calibri"/>
                <a:sym typeface="Calibri"/>
              </a:rPr>
              <a:t>Preparatório CAPM® &amp; PMP®</a:t>
            </a:r>
          </a:p>
        </p:txBody>
      </p:sp>
      <p:sp>
        <p:nvSpPr>
          <p:cNvPr id="345" name="Shape 345"/>
          <p:cNvSpPr txBox="1"/>
          <p:nvPr/>
        </p:nvSpPr>
        <p:spPr>
          <a:xfrm>
            <a:off x="3240760" y="2798123"/>
            <a:ext cx="5903400" cy="405900"/>
          </a:xfrm>
          <a:prstGeom prst="rect">
            <a:avLst/>
          </a:prstGeom>
          <a:gradFill>
            <a:gsLst>
              <a:gs pos="0">
                <a:srgbClr val="006C2D"/>
              </a:gs>
              <a:gs pos="50000">
                <a:srgbClr val="009E40"/>
              </a:gs>
              <a:gs pos="100000">
                <a:srgbClr val="00BD4E"/>
              </a:gs>
            </a:gsLst>
            <a:lin ang="10800025"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l">
              <a:lnSpc>
                <a:spcPct val="100000"/>
              </a:lnSpc>
              <a:spcBef>
                <a:spcPts val="0"/>
              </a:spcBef>
              <a:spcAft>
                <a:spcPts val="0"/>
              </a:spcAft>
              <a:buClr>
                <a:srgbClr val="FFFFFF"/>
              </a:buClr>
              <a:buSzPct val="25000"/>
              <a:buFont typeface="Calibri"/>
              <a:buNone/>
            </a:pPr>
            <a:r>
              <a:rPr b="1" i="0" lang="en" sz="1900" u="none" cap="none" strike="noStrike">
                <a:solidFill>
                  <a:srgbClr val="FFFFFF"/>
                </a:solidFill>
                <a:latin typeface="Calibri"/>
                <a:ea typeface="Calibri"/>
                <a:cs typeface="Calibri"/>
                <a:sym typeface="Calibri"/>
              </a:rPr>
              <a:t>Código de Conduta e Ética</a:t>
            </a:r>
          </a:p>
        </p:txBody>
      </p:sp>
      <p:grpSp>
        <p:nvGrpSpPr>
          <p:cNvPr id="346" name="Shape 346"/>
          <p:cNvGrpSpPr/>
          <p:nvPr/>
        </p:nvGrpSpPr>
        <p:grpSpPr>
          <a:xfrm>
            <a:off x="0" y="2153064"/>
            <a:ext cx="3157656" cy="690534"/>
            <a:chOff x="-150191" y="1834342"/>
            <a:chExt cx="7482598" cy="1702500"/>
          </a:xfrm>
        </p:grpSpPr>
        <p:pic>
          <p:nvPicPr>
            <p:cNvPr id="347" name="Shape 347"/>
            <p:cNvPicPr preferRelativeResize="0"/>
            <p:nvPr/>
          </p:nvPicPr>
          <p:blipFill rotWithShape="1">
            <a:blip r:embed="rId4">
              <a:alphaModFix/>
            </a:blip>
            <a:srcRect b="58667" l="0" r="49018" t="1451"/>
            <a:stretch/>
          </p:blipFill>
          <p:spPr>
            <a:xfrm>
              <a:off x="3593207" y="1857476"/>
              <a:ext cx="3739200" cy="1656299"/>
            </a:xfrm>
            <a:prstGeom prst="rect">
              <a:avLst/>
            </a:prstGeom>
            <a:noFill/>
            <a:ln>
              <a:noFill/>
            </a:ln>
          </p:spPr>
        </p:pic>
        <p:pic>
          <p:nvPicPr>
            <p:cNvPr id="348" name="Shape 348"/>
            <p:cNvPicPr preferRelativeResize="0"/>
            <p:nvPr/>
          </p:nvPicPr>
          <p:blipFill rotWithShape="1">
            <a:blip r:embed="rId5">
              <a:alphaModFix/>
            </a:blip>
            <a:srcRect b="336" l="48087" r="907" t="58670"/>
            <a:stretch/>
          </p:blipFill>
          <p:spPr>
            <a:xfrm>
              <a:off x="-150191" y="1834342"/>
              <a:ext cx="3740700" cy="1702500"/>
            </a:xfrm>
            <a:prstGeom prst="rect">
              <a:avLst/>
            </a:prstGeom>
            <a:noFill/>
            <a:ln>
              <a:noFill/>
            </a:ln>
          </p:spPr>
        </p:pic>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2" name="Shape 352"/>
        <p:cNvGrpSpPr/>
        <p:nvPr/>
      </p:nvGrpSpPr>
      <p:grpSpPr>
        <a:xfrm>
          <a:off x="0" y="0"/>
          <a:ext cx="0" cy="0"/>
          <a:chOff x="0" y="0"/>
          <a:chExt cx="0" cy="0"/>
        </a:xfrm>
      </p:grpSpPr>
      <p:sp>
        <p:nvSpPr>
          <p:cNvPr id="353" name="Shape 353"/>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O que é?</a:t>
            </a:r>
          </a:p>
        </p:txBody>
      </p:sp>
      <p:sp>
        <p:nvSpPr>
          <p:cNvPr id="354" name="Shape 354"/>
          <p:cNvSpPr/>
          <p:nvPr/>
        </p:nvSpPr>
        <p:spPr>
          <a:xfrm>
            <a:off x="828290" y="1061430"/>
            <a:ext cx="7487400" cy="1660200"/>
          </a:xfrm>
          <a:prstGeom prst="rect">
            <a:avLst/>
          </a:prstGeom>
          <a:noFill/>
          <a:ln>
            <a:noFill/>
          </a:ln>
        </p:spPr>
        <p:txBody>
          <a:bodyPr anchorCtr="0" anchor="t" bIns="53475" lIns="106950" rIns="106950" wrap="square" tIns="53475">
            <a:noAutofit/>
          </a:bodyPr>
          <a:lstStyle/>
          <a:p>
            <a:pPr indent="0" lvl="0" marL="0" marR="0" rtl="0" algn="just">
              <a:lnSpc>
                <a:spcPct val="100000"/>
              </a:lnSpc>
              <a:spcBef>
                <a:spcPts val="0"/>
              </a:spcBef>
              <a:spcAft>
                <a:spcPts val="0"/>
              </a:spcAft>
              <a:buClr>
                <a:srgbClr val="000000"/>
              </a:buClr>
              <a:buSzPct val="25000"/>
              <a:buFont typeface="Calibri"/>
              <a:buNone/>
            </a:pPr>
            <a:r>
              <a:rPr b="0" i="0" lang="en" sz="1600" u="none" cap="none" strike="noStrike">
                <a:solidFill>
                  <a:srgbClr val="000000"/>
                </a:solidFill>
                <a:latin typeface="Calibri"/>
                <a:ea typeface="Calibri"/>
                <a:cs typeface="Calibri"/>
                <a:sym typeface="Calibri"/>
              </a:rPr>
              <a:t>“Respeito é o nosso dever de demonstrar uma elevada consideração por nós mesmos, por outras pessoas e pelos recursos confiados a nós. Os recursos a nós confiados podem ser pessoas, dinheiro, reputação, segurança de terceiros, recursos naturais ou ambientais. Um ambiente de respeito origina confiança, segurança e excelência de desempenho, estimulando a cooperação mútua – um ambiente onde perspectivas e visões diferentes são estimuladas e valorizadas.”</a:t>
            </a:r>
          </a:p>
        </p:txBody>
      </p:sp>
      <p:pic>
        <p:nvPicPr>
          <p:cNvPr id="355" name="Shape 355"/>
          <p:cNvPicPr preferRelativeResize="0"/>
          <p:nvPr/>
        </p:nvPicPr>
        <p:blipFill rotWithShape="1">
          <a:blip r:embed="rId3">
            <a:alphaModFix/>
          </a:blip>
          <a:srcRect b="0" l="0" r="0" t="0"/>
          <a:stretch/>
        </p:blipFill>
        <p:spPr>
          <a:xfrm>
            <a:off x="911077" y="3003327"/>
            <a:ext cx="2207700" cy="1617599"/>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59" name="Shape 359"/>
        <p:cNvGrpSpPr/>
        <p:nvPr/>
      </p:nvGrpSpPr>
      <p:grpSpPr>
        <a:xfrm>
          <a:off x="0" y="0"/>
          <a:ext cx="0" cy="0"/>
          <a:chOff x="0" y="0"/>
          <a:chExt cx="0" cy="0"/>
        </a:xfrm>
      </p:grpSpPr>
      <p:sp>
        <p:nvSpPr>
          <p:cNvPr id="360" name="Shape 360"/>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Padrões desejáveis</a:t>
            </a:r>
          </a:p>
        </p:txBody>
      </p:sp>
      <p:sp>
        <p:nvSpPr>
          <p:cNvPr id="361" name="Shape 361"/>
          <p:cNvSpPr/>
          <p:nvPr/>
        </p:nvSpPr>
        <p:spPr>
          <a:xfrm>
            <a:off x="828290" y="1061430"/>
            <a:ext cx="7487400" cy="1660200"/>
          </a:xfrm>
          <a:prstGeom prst="rect">
            <a:avLst/>
          </a:prstGeom>
          <a:noFill/>
          <a:ln>
            <a:noFill/>
          </a:ln>
        </p:spPr>
        <p:txBody>
          <a:bodyPr anchorCtr="0" anchor="t" bIns="53475" lIns="106950" rIns="106950" wrap="square" tIns="53475">
            <a:noAutofit/>
          </a:bodyPr>
          <a:lstStyle/>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Obtemos informações sobre as normas e os costumes de outras pessoas, e evitamos comportamentos que possam ser considerados desrespeitosos; </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Consideramos os pontos de vista das outras pessoas e procuramos entendê-los; </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Abordamos diretamente aquelas pessoas com as quais temos um conflito ou discordância; e</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Agimos de forma profissional, mesmo quando não há reciprocidade. </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10" name="Shape 210"/>
        <p:cNvGrpSpPr/>
        <p:nvPr/>
      </p:nvGrpSpPr>
      <p:grpSpPr>
        <a:xfrm>
          <a:off x="0" y="0"/>
          <a:ext cx="0" cy="0"/>
          <a:chOff x="0" y="0"/>
          <a:chExt cx="0" cy="0"/>
        </a:xfrm>
      </p:grpSpPr>
      <p:sp>
        <p:nvSpPr>
          <p:cNvPr id="211" name="Shape 211"/>
          <p:cNvSpPr txBox="1"/>
          <p:nvPr/>
        </p:nvSpPr>
        <p:spPr>
          <a:xfrm>
            <a:off x="0" y="241279"/>
            <a:ext cx="6651900" cy="1661400"/>
          </a:xfrm>
          <a:prstGeom prst="rect">
            <a:avLst/>
          </a:prstGeom>
          <a:gradFill>
            <a:gsLst>
              <a:gs pos="0">
                <a:srgbClr val="9E7C00"/>
              </a:gs>
              <a:gs pos="50000">
                <a:srgbClr val="E4B300"/>
              </a:gs>
              <a:gs pos="100000">
                <a:srgbClr val="FFD700"/>
              </a:gs>
            </a:gsLst>
            <a:lin ang="2700006"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 </a:t>
            </a:r>
          </a:p>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Avisos Importantes</a:t>
            </a:r>
          </a:p>
        </p:txBody>
      </p:sp>
      <p:pic>
        <p:nvPicPr>
          <p:cNvPr descr="https://www.caelum.com.br/apostila-html-css-javascript/anuncios/alura_2x.png" id="212" name="Shape 212"/>
          <p:cNvPicPr preferRelativeResize="0"/>
          <p:nvPr/>
        </p:nvPicPr>
        <p:blipFill rotWithShape="1">
          <a:blip r:embed="rId3">
            <a:alphaModFix/>
          </a:blip>
          <a:srcRect b="0" l="0" r="0" t="0"/>
          <a:stretch/>
        </p:blipFill>
        <p:spPr>
          <a:xfrm>
            <a:off x="411859" y="4155618"/>
            <a:ext cx="1414200" cy="660300"/>
          </a:xfrm>
          <a:prstGeom prst="rect">
            <a:avLst/>
          </a:prstGeom>
          <a:noFill/>
          <a:ln>
            <a:noFill/>
          </a:ln>
        </p:spPr>
      </p:pic>
      <p:sp>
        <p:nvSpPr>
          <p:cNvPr id="213" name="Shape 213"/>
          <p:cNvSpPr/>
          <p:nvPr/>
        </p:nvSpPr>
        <p:spPr>
          <a:xfrm>
            <a:off x="1906197" y="2023592"/>
            <a:ext cx="7234500" cy="949200"/>
          </a:xfrm>
          <a:prstGeom prst="rect">
            <a:avLst/>
          </a:prstGeom>
          <a:gradFill>
            <a:gsLst>
              <a:gs pos="0">
                <a:srgbClr val="CAC5D3">
                  <a:alpha val="0"/>
                </a:srgbClr>
              </a:gs>
              <a:gs pos="100000">
                <a:srgbClr val="538CD5"/>
              </a:gs>
            </a:gsLst>
            <a:lin ang="0" scaled="0"/>
          </a:gradFill>
          <a:ln>
            <a:noFill/>
          </a:ln>
        </p:spPr>
        <p:txBody>
          <a:bodyPr anchorCtr="0" anchor="ctr" bIns="53475" lIns="106950" rIns="106950" wrap="square" tIns="53475">
            <a:noAutofit/>
          </a:bodyPr>
          <a:lstStyle/>
          <a:p>
            <a:pPr indent="0" lvl="0" marL="0" marR="0" rtl="0" algn="ctr">
              <a:lnSpc>
                <a:spcPct val="100000"/>
              </a:lnSpc>
              <a:spcBef>
                <a:spcPts val="0"/>
              </a:spcBef>
              <a:spcAft>
                <a:spcPts val="0"/>
              </a:spcAft>
              <a:buClr>
                <a:schemeClr val="lt1"/>
              </a:buClr>
              <a:buFont typeface="Calibri"/>
              <a:buNone/>
            </a:pPr>
            <a:r>
              <a:t/>
            </a:r>
            <a:endParaRPr b="0" i="0" sz="1800" u="none" cap="none" strike="noStrike">
              <a:solidFill>
                <a:srgbClr val="FFFFFF"/>
              </a:solidFill>
              <a:latin typeface="Calibri"/>
              <a:ea typeface="Calibri"/>
              <a:cs typeface="Calibri"/>
              <a:sym typeface="Calibri"/>
            </a:endParaRPr>
          </a:p>
        </p:txBody>
      </p:sp>
      <p:sp>
        <p:nvSpPr>
          <p:cNvPr id="214" name="Shape 214"/>
          <p:cNvSpPr txBox="1"/>
          <p:nvPr/>
        </p:nvSpPr>
        <p:spPr>
          <a:xfrm>
            <a:off x="2155806" y="2323396"/>
            <a:ext cx="6984900" cy="405900"/>
          </a:xfrm>
          <a:prstGeom prst="rect">
            <a:avLst/>
          </a:prstGeom>
          <a:noFill/>
          <a:ln>
            <a:noFill/>
          </a:ln>
        </p:spPr>
        <p:txBody>
          <a:bodyPr anchorCtr="0" anchor="t" bIns="53475" lIns="106950" rIns="106950" wrap="square" tIns="53475">
            <a:noAutofit/>
          </a:bodyPr>
          <a:lstStyle/>
          <a:p>
            <a:pPr indent="0" lvl="0" marL="0" marR="0" rtl="0" algn="r">
              <a:lnSpc>
                <a:spcPct val="100000"/>
              </a:lnSpc>
              <a:spcBef>
                <a:spcPts val="0"/>
              </a:spcBef>
              <a:spcAft>
                <a:spcPts val="0"/>
              </a:spcAft>
              <a:buClr>
                <a:srgbClr val="0C0C0C"/>
              </a:buClr>
              <a:buSzPct val="25000"/>
              <a:buFont typeface="Calibri"/>
              <a:buNone/>
            </a:pPr>
            <a:r>
              <a:rPr b="1" i="0" lang="en" sz="1900" u="none" cap="none" strike="noStrike">
                <a:solidFill>
                  <a:srgbClr val="0C0C0C"/>
                </a:solidFill>
                <a:latin typeface="Calibri"/>
                <a:ea typeface="Calibri"/>
                <a:cs typeface="Calibri"/>
                <a:sym typeface="Calibri"/>
              </a:rPr>
              <a:t>Preparatório CAPM® &amp; PMP®</a:t>
            </a:r>
          </a:p>
        </p:txBody>
      </p:sp>
      <p:grpSp>
        <p:nvGrpSpPr>
          <p:cNvPr id="215" name="Shape 215"/>
          <p:cNvGrpSpPr/>
          <p:nvPr/>
        </p:nvGrpSpPr>
        <p:grpSpPr>
          <a:xfrm>
            <a:off x="0" y="2153064"/>
            <a:ext cx="3157656" cy="690534"/>
            <a:chOff x="-150191" y="1834342"/>
            <a:chExt cx="7482598" cy="1702500"/>
          </a:xfrm>
        </p:grpSpPr>
        <p:pic>
          <p:nvPicPr>
            <p:cNvPr id="216" name="Shape 216"/>
            <p:cNvPicPr preferRelativeResize="0"/>
            <p:nvPr/>
          </p:nvPicPr>
          <p:blipFill rotWithShape="1">
            <a:blip r:embed="rId4">
              <a:alphaModFix/>
            </a:blip>
            <a:srcRect b="58667" l="0" r="49018" t="1451"/>
            <a:stretch/>
          </p:blipFill>
          <p:spPr>
            <a:xfrm>
              <a:off x="3593207" y="1857476"/>
              <a:ext cx="3739200" cy="1656299"/>
            </a:xfrm>
            <a:prstGeom prst="rect">
              <a:avLst/>
            </a:prstGeom>
            <a:noFill/>
            <a:ln>
              <a:noFill/>
            </a:ln>
          </p:spPr>
        </p:pic>
        <p:pic>
          <p:nvPicPr>
            <p:cNvPr id="217" name="Shape 217"/>
            <p:cNvPicPr preferRelativeResize="0"/>
            <p:nvPr/>
          </p:nvPicPr>
          <p:blipFill rotWithShape="1">
            <a:blip r:embed="rId5">
              <a:alphaModFix/>
            </a:blip>
            <a:srcRect b="336" l="48087" r="907" t="58670"/>
            <a:stretch/>
          </p:blipFill>
          <p:spPr>
            <a:xfrm>
              <a:off x="-150191" y="1834342"/>
              <a:ext cx="3740700" cy="1702500"/>
            </a:xfrm>
            <a:prstGeom prst="rect">
              <a:avLst/>
            </a:prstGeom>
            <a:noFill/>
            <a:ln>
              <a:noFill/>
            </a:ln>
          </p:spPr>
        </p:pic>
      </p:grpSp>
      <p:sp>
        <p:nvSpPr>
          <p:cNvPr id="218" name="Shape 218"/>
          <p:cNvSpPr txBox="1"/>
          <p:nvPr/>
        </p:nvSpPr>
        <p:spPr>
          <a:xfrm>
            <a:off x="3240760" y="2798123"/>
            <a:ext cx="5903400" cy="405900"/>
          </a:xfrm>
          <a:prstGeom prst="rect">
            <a:avLst/>
          </a:prstGeom>
          <a:gradFill>
            <a:gsLst>
              <a:gs pos="0">
                <a:srgbClr val="006C2D"/>
              </a:gs>
              <a:gs pos="50000">
                <a:srgbClr val="009E40"/>
              </a:gs>
              <a:gs pos="100000">
                <a:srgbClr val="00BD4E"/>
              </a:gs>
            </a:gsLst>
            <a:lin ang="10800025"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l">
              <a:lnSpc>
                <a:spcPct val="100000"/>
              </a:lnSpc>
              <a:spcBef>
                <a:spcPts val="0"/>
              </a:spcBef>
              <a:spcAft>
                <a:spcPts val="0"/>
              </a:spcAft>
              <a:buClr>
                <a:srgbClr val="FFFFFF"/>
              </a:buClr>
              <a:buSzPct val="25000"/>
              <a:buFont typeface="Calibri"/>
              <a:buNone/>
            </a:pPr>
            <a:r>
              <a:rPr b="1" i="0" lang="en" sz="1900" u="none" cap="none" strike="noStrike">
                <a:solidFill>
                  <a:srgbClr val="FFFFFF"/>
                </a:solidFill>
                <a:latin typeface="Calibri"/>
                <a:ea typeface="Calibri"/>
                <a:cs typeface="Calibri"/>
                <a:sym typeface="Calibri"/>
              </a:rPr>
              <a:t>Código de Conduta e Ética</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65" name="Shape 365"/>
        <p:cNvGrpSpPr/>
        <p:nvPr/>
      </p:nvGrpSpPr>
      <p:grpSpPr>
        <a:xfrm>
          <a:off x="0" y="0"/>
          <a:ext cx="0" cy="0"/>
          <a:chOff x="0" y="0"/>
          <a:chExt cx="0" cy="0"/>
        </a:xfrm>
      </p:grpSpPr>
      <p:sp>
        <p:nvSpPr>
          <p:cNvPr id="366" name="Shape 366"/>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Padrões obrigatórios</a:t>
            </a:r>
          </a:p>
        </p:txBody>
      </p:sp>
      <p:sp>
        <p:nvSpPr>
          <p:cNvPr id="367" name="Shape 367"/>
          <p:cNvSpPr/>
          <p:nvPr/>
        </p:nvSpPr>
        <p:spPr>
          <a:xfrm>
            <a:off x="828290" y="1061430"/>
            <a:ext cx="7487400" cy="1660200"/>
          </a:xfrm>
          <a:prstGeom prst="rect">
            <a:avLst/>
          </a:prstGeom>
          <a:noFill/>
          <a:ln>
            <a:noFill/>
          </a:ln>
        </p:spPr>
        <p:txBody>
          <a:bodyPr anchorCtr="0" anchor="t" bIns="53475" lIns="106950" rIns="106950" wrap="square" tIns="53475">
            <a:noAutofit/>
          </a:bodyPr>
          <a:lstStyle/>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Negociamos de boa-fé;</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Não usamos o poder de nosso conhecimento ou posição para influenciar as decisões ou ações de outras pessoas visando a um benefício pessoal às custas delas;</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Não agimos de maneira abusiva em relação a outras pessoas; e</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Respeitamos os direitos de propriedade de terceiros. </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1" name="Shape 371"/>
        <p:cNvGrpSpPr/>
        <p:nvPr/>
      </p:nvGrpSpPr>
      <p:grpSpPr>
        <a:xfrm>
          <a:off x="0" y="0"/>
          <a:ext cx="0" cy="0"/>
          <a:chOff x="0" y="0"/>
          <a:chExt cx="0" cy="0"/>
        </a:xfrm>
      </p:grpSpPr>
      <p:sp>
        <p:nvSpPr>
          <p:cNvPr id="372" name="Shape 372"/>
          <p:cNvSpPr txBox="1"/>
          <p:nvPr/>
        </p:nvSpPr>
        <p:spPr>
          <a:xfrm>
            <a:off x="0" y="241260"/>
            <a:ext cx="6651900" cy="1661400"/>
          </a:xfrm>
          <a:prstGeom prst="rect">
            <a:avLst/>
          </a:prstGeom>
          <a:gradFill>
            <a:gsLst>
              <a:gs pos="0">
                <a:srgbClr val="9E7C00"/>
              </a:gs>
              <a:gs pos="50000">
                <a:srgbClr val="E4B300"/>
              </a:gs>
              <a:gs pos="100000">
                <a:srgbClr val="FFD700"/>
              </a:gs>
            </a:gsLst>
            <a:lin ang="2700006"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Equidade</a:t>
            </a:r>
          </a:p>
        </p:txBody>
      </p:sp>
      <p:pic>
        <p:nvPicPr>
          <p:cNvPr descr="https://www.caelum.com.br/apostila-html-css-javascript/anuncios/alura_2x.png" id="373" name="Shape 373"/>
          <p:cNvPicPr preferRelativeResize="0"/>
          <p:nvPr/>
        </p:nvPicPr>
        <p:blipFill rotWithShape="1">
          <a:blip r:embed="rId3">
            <a:alphaModFix/>
          </a:blip>
          <a:srcRect b="0" l="0" r="0" t="0"/>
          <a:stretch/>
        </p:blipFill>
        <p:spPr>
          <a:xfrm>
            <a:off x="411859" y="4155618"/>
            <a:ext cx="1414200" cy="660300"/>
          </a:xfrm>
          <a:prstGeom prst="rect">
            <a:avLst/>
          </a:prstGeom>
          <a:noFill/>
          <a:ln>
            <a:noFill/>
          </a:ln>
        </p:spPr>
      </p:pic>
      <p:sp>
        <p:nvSpPr>
          <p:cNvPr id="374" name="Shape 374"/>
          <p:cNvSpPr/>
          <p:nvPr/>
        </p:nvSpPr>
        <p:spPr>
          <a:xfrm>
            <a:off x="1906197" y="2023592"/>
            <a:ext cx="7234500" cy="949200"/>
          </a:xfrm>
          <a:prstGeom prst="rect">
            <a:avLst/>
          </a:prstGeom>
          <a:gradFill>
            <a:gsLst>
              <a:gs pos="0">
                <a:srgbClr val="CAC5D3">
                  <a:alpha val="0"/>
                </a:srgbClr>
              </a:gs>
              <a:gs pos="100000">
                <a:srgbClr val="538CD5"/>
              </a:gs>
            </a:gsLst>
            <a:lin ang="0" scaled="0"/>
          </a:gradFill>
          <a:ln>
            <a:noFill/>
          </a:ln>
        </p:spPr>
        <p:txBody>
          <a:bodyPr anchorCtr="0" anchor="ctr" bIns="53475" lIns="106950" rIns="106950" wrap="square" tIns="53475">
            <a:noAutofit/>
          </a:bodyPr>
          <a:lstStyle/>
          <a:p>
            <a:pPr indent="0" lvl="0" marL="0" marR="0" rtl="0" algn="ctr">
              <a:lnSpc>
                <a:spcPct val="100000"/>
              </a:lnSpc>
              <a:spcBef>
                <a:spcPts val="0"/>
              </a:spcBef>
              <a:spcAft>
                <a:spcPts val="0"/>
              </a:spcAft>
              <a:buClr>
                <a:schemeClr val="lt1"/>
              </a:buClr>
              <a:buFont typeface="Calibri"/>
              <a:buNone/>
            </a:pPr>
            <a:r>
              <a:t/>
            </a:r>
            <a:endParaRPr b="0" i="0" sz="1800" u="none" cap="none" strike="noStrike">
              <a:solidFill>
                <a:srgbClr val="FFFFFF"/>
              </a:solidFill>
              <a:latin typeface="Calibri"/>
              <a:ea typeface="Calibri"/>
              <a:cs typeface="Calibri"/>
              <a:sym typeface="Calibri"/>
            </a:endParaRPr>
          </a:p>
        </p:txBody>
      </p:sp>
      <p:sp>
        <p:nvSpPr>
          <p:cNvPr id="375" name="Shape 375"/>
          <p:cNvSpPr txBox="1"/>
          <p:nvPr/>
        </p:nvSpPr>
        <p:spPr>
          <a:xfrm>
            <a:off x="2155806" y="2323396"/>
            <a:ext cx="6984900" cy="405900"/>
          </a:xfrm>
          <a:prstGeom prst="rect">
            <a:avLst/>
          </a:prstGeom>
          <a:noFill/>
          <a:ln>
            <a:noFill/>
          </a:ln>
        </p:spPr>
        <p:txBody>
          <a:bodyPr anchorCtr="0" anchor="t" bIns="53475" lIns="106950" rIns="106950" wrap="square" tIns="53475">
            <a:noAutofit/>
          </a:bodyPr>
          <a:lstStyle/>
          <a:p>
            <a:pPr indent="0" lvl="0" marL="0" marR="0" rtl="0" algn="r">
              <a:lnSpc>
                <a:spcPct val="100000"/>
              </a:lnSpc>
              <a:spcBef>
                <a:spcPts val="0"/>
              </a:spcBef>
              <a:spcAft>
                <a:spcPts val="0"/>
              </a:spcAft>
              <a:buClr>
                <a:srgbClr val="0C0C0C"/>
              </a:buClr>
              <a:buSzPct val="25000"/>
              <a:buFont typeface="Calibri"/>
              <a:buNone/>
            </a:pPr>
            <a:r>
              <a:rPr b="1" i="0" lang="en" sz="1900" u="none" cap="none" strike="noStrike">
                <a:solidFill>
                  <a:srgbClr val="0C0C0C"/>
                </a:solidFill>
                <a:latin typeface="Calibri"/>
                <a:ea typeface="Calibri"/>
                <a:cs typeface="Calibri"/>
                <a:sym typeface="Calibri"/>
              </a:rPr>
              <a:t>Preparatório CAPM® &amp; PMP®</a:t>
            </a:r>
          </a:p>
        </p:txBody>
      </p:sp>
      <p:sp>
        <p:nvSpPr>
          <p:cNvPr id="376" name="Shape 376"/>
          <p:cNvSpPr txBox="1"/>
          <p:nvPr/>
        </p:nvSpPr>
        <p:spPr>
          <a:xfrm>
            <a:off x="3240760" y="2798123"/>
            <a:ext cx="5903400" cy="405900"/>
          </a:xfrm>
          <a:prstGeom prst="rect">
            <a:avLst/>
          </a:prstGeom>
          <a:gradFill>
            <a:gsLst>
              <a:gs pos="0">
                <a:srgbClr val="006C2D"/>
              </a:gs>
              <a:gs pos="50000">
                <a:srgbClr val="009E40"/>
              </a:gs>
              <a:gs pos="100000">
                <a:srgbClr val="00BD4E"/>
              </a:gs>
            </a:gsLst>
            <a:lin ang="10800025"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l">
              <a:lnSpc>
                <a:spcPct val="100000"/>
              </a:lnSpc>
              <a:spcBef>
                <a:spcPts val="0"/>
              </a:spcBef>
              <a:spcAft>
                <a:spcPts val="0"/>
              </a:spcAft>
              <a:buClr>
                <a:srgbClr val="FFFFFF"/>
              </a:buClr>
              <a:buSzPct val="25000"/>
              <a:buFont typeface="Calibri"/>
              <a:buNone/>
            </a:pPr>
            <a:r>
              <a:rPr b="1" i="0" lang="en" sz="1900" u="none" cap="none" strike="noStrike">
                <a:solidFill>
                  <a:srgbClr val="FFFFFF"/>
                </a:solidFill>
                <a:latin typeface="Calibri"/>
                <a:ea typeface="Calibri"/>
                <a:cs typeface="Calibri"/>
                <a:sym typeface="Calibri"/>
              </a:rPr>
              <a:t>Código de Conduta e Ética</a:t>
            </a:r>
          </a:p>
        </p:txBody>
      </p:sp>
      <p:grpSp>
        <p:nvGrpSpPr>
          <p:cNvPr id="377" name="Shape 377"/>
          <p:cNvGrpSpPr/>
          <p:nvPr/>
        </p:nvGrpSpPr>
        <p:grpSpPr>
          <a:xfrm>
            <a:off x="0" y="2153064"/>
            <a:ext cx="3157656" cy="690534"/>
            <a:chOff x="-150191" y="1834342"/>
            <a:chExt cx="7482598" cy="1702500"/>
          </a:xfrm>
        </p:grpSpPr>
        <p:pic>
          <p:nvPicPr>
            <p:cNvPr id="378" name="Shape 378"/>
            <p:cNvPicPr preferRelativeResize="0"/>
            <p:nvPr/>
          </p:nvPicPr>
          <p:blipFill rotWithShape="1">
            <a:blip r:embed="rId4">
              <a:alphaModFix/>
            </a:blip>
            <a:srcRect b="58667" l="0" r="49018" t="1451"/>
            <a:stretch/>
          </p:blipFill>
          <p:spPr>
            <a:xfrm>
              <a:off x="3593207" y="1857476"/>
              <a:ext cx="3739200" cy="1656299"/>
            </a:xfrm>
            <a:prstGeom prst="rect">
              <a:avLst/>
            </a:prstGeom>
            <a:noFill/>
            <a:ln>
              <a:noFill/>
            </a:ln>
          </p:spPr>
        </p:pic>
        <p:pic>
          <p:nvPicPr>
            <p:cNvPr id="379" name="Shape 379"/>
            <p:cNvPicPr preferRelativeResize="0"/>
            <p:nvPr/>
          </p:nvPicPr>
          <p:blipFill rotWithShape="1">
            <a:blip r:embed="rId5">
              <a:alphaModFix/>
            </a:blip>
            <a:srcRect b="336" l="48087" r="907" t="58670"/>
            <a:stretch/>
          </p:blipFill>
          <p:spPr>
            <a:xfrm>
              <a:off x="-150191" y="1834342"/>
              <a:ext cx="3740700" cy="1702500"/>
            </a:xfrm>
            <a:prstGeom prst="rect">
              <a:avLst/>
            </a:prstGeom>
            <a:noFill/>
            <a:ln>
              <a:noFill/>
            </a:ln>
          </p:spPr>
        </p:pic>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83" name="Shape 383"/>
        <p:cNvGrpSpPr/>
        <p:nvPr/>
      </p:nvGrpSpPr>
      <p:grpSpPr>
        <a:xfrm>
          <a:off x="0" y="0"/>
          <a:ext cx="0" cy="0"/>
          <a:chOff x="0" y="0"/>
          <a:chExt cx="0" cy="0"/>
        </a:xfrm>
      </p:grpSpPr>
      <p:sp>
        <p:nvSpPr>
          <p:cNvPr id="384" name="Shape 384"/>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O que é?</a:t>
            </a:r>
          </a:p>
        </p:txBody>
      </p:sp>
      <p:sp>
        <p:nvSpPr>
          <p:cNvPr id="385" name="Shape 385"/>
          <p:cNvSpPr/>
          <p:nvPr/>
        </p:nvSpPr>
        <p:spPr>
          <a:xfrm>
            <a:off x="828290" y="1061430"/>
            <a:ext cx="7487400" cy="626999"/>
          </a:xfrm>
          <a:prstGeom prst="rect">
            <a:avLst/>
          </a:prstGeom>
          <a:noFill/>
          <a:ln>
            <a:noFill/>
          </a:ln>
        </p:spPr>
        <p:txBody>
          <a:bodyPr anchorCtr="0" anchor="t" bIns="53475" lIns="106950" rIns="106950" wrap="square" tIns="53475">
            <a:noAutofit/>
          </a:bodyPr>
          <a:lstStyle/>
          <a:p>
            <a:pPr indent="0" lvl="0" marL="0" marR="0" rtl="0" algn="just">
              <a:lnSpc>
                <a:spcPct val="100000"/>
              </a:lnSpc>
              <a:spcBef>
                <a:spcPts val="0"/>
              </a:spcBef>
              <a:spcAft>
                <a:spcPts val="0"/>
              </a:spcAft>
              <a:buClr>
                <a:srgbClr val="000000"/>
              </a:buClr>
              <a:buSzPct val="25000"/>
              <a:buFont typeface="Calibri"/>
              <a:buNone/>
            </a:pPr>
            <a:r>
              <a:rPr b="0" i="0" lang="en" sz="1600" u="none" cap="none" strike="noStrike">
                <a:solidFill>
                  <a:srgbClr val="000000"/>
                </a:solidFill>
                <a:latin typeface="Calibri"/>
                <a:ea typeface="Calibri"/>
                <a:cs typeface="Calibri"/>
                <a:sym typeface="Calibri"/>
              </a:rPr>
              <a:t>“Equidade é o nosso dever de tomar decisões e agir de forma imparcial e objetiva. Nossa conduta deve ser isenta de interesse próprio, preconceito e favoritismo.”</a:t>
            </a:r>
          </a:p>
        </p:txBody>
      </p:sp>
      <p:pic>
        <p:nvPicPr>
          <p:cNvPr id="386" name="Shape 386"/>
          <p:cNvPicPr preferRelativeResize="0"/>
          <p:nvPr/>
        </p:nvPicPr>
        <p:blipFill rotWithShape="1">
          <a:blip r:embed="rId3">
            <a:alphaModFix/>
          </a:blip>
          <a:srcRect b="0" l="0" r="0" t="0"/>
          <a:stretch/>
        </p:blipFill>
        <p:spPr>
          <a:xfrm>
            <a:off x="661468" y="3175954"/>
            <a:ext cx="1408500" cy="14106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86"/>
                                        </p:tgtEl>
                                        <p:attrNameLst>
                                          <p:attrName>style.visibility</p:attrName>
                                        </p:attrNameLst>
                                      </p:cBhvr>
                                      <p:to>
                                        <p:strVal val="visible"/>
                                      </p:to>
                                    </p:set>
                                    <p:animEffect filter="fade" transition="in">
                                      <p:cBhvr>
                                        <p:cTn dur="2000"/>
                                        <p:tgtEl>
                                          <p:spTgt spid="3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0" name="Shape 390"/>
        <p:cNvGrpSpPr/>
        <p:nvPr/>
      </p:nvGrpSpPr>
      <p:grpSpPr>
        <a:xfrm>
          <a:off x="0" y="0"/>
          <a:ext cx="0" cy="0"/>
          <a:chOff x="0" y="0"/>
          <a:chExt cx="0" cy="0"/>
        </a:xfrm>
      </p:grpSpPr>
      <p:sp>
        <p:nvSpPr>
          <p:cNvPr id="391" name="Shape 391"/>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Padrões desejáveis</a:t>
            </a:r>
          </a:p>
        </p:txBody>
      </p:sp>
      <p:sp>
        <p:nvSpPr>
          <p:cNvPr id="392" name="Shape 392"/>
          <p:cNvSpPr/>
          <p:nvPr/>
        </p:nvSpPr>
        <p:spPr>
          <a:xfrm>
            <a:off x="828290" y="1061430"/>
            <a:ext cx="7487400" cy="1660200"/>
          </a:xfrm>
          <a:prstGeom prst="rect">
            <a:avLst/>
          </a:prstGeom>
          <a:noFill/>
          <a:ln>
            <a:noFill/>
          </a:ln>
        </p:spPr>
        <p:txBody>
          <a:bodyPr anchorCtr="0" anchor="t" bIns="53475" lIns="106950" rIns="106950" wrap="square" tIns="53475">
            <a:noAutofit/>
          </a:bodyPr>
          <a:lstStyle/>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Demonstramos transparência em nosso processo de tomada de decisões; </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Constantemente reexaminamos a nossa imparcialidade e objetividade, adotando ações corretivas, conforme apropriado;</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Provemos igual acesso às informações para as pessoas que têm autorização para acessá-las; </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Provemos oportunidades iguais para os candidatos qualificados.</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96" name="Shape 396"/>
        <p:cNvGrpSpPr/>
        <p:nvPr/>
      </p:nvGrpSpPr>
      <p:grpSpPr>
        <a:xfrm>
          <a:off x="0" y="0"/>
          <a:ext cx="0" cy="0"/>
          <a:chOff x="0" y="0"/>
          <a:chExt cx="0" cy="0"/>
        </a:xfrm>
      </p:grpSpPr>
      <p:sp>
        <p:nvSpPr>
          <p:cNvPr id="397" name="Shape 397"/>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Padrões obrigatórios</a:t>
            </a:r>
          </a:p>
        </p:txBody>
      </p:sp>
      <p:sp>
        <p:nvSpPr>
          <p:cNvPr id="398" name="Shape 398"/>
          <p:cNvSpPr/>
          <p:nvPr/>
        </p:nvSpPr>
        <p:spPr>
          <a:xfrm>
            <a:off x="828290" y="1061430"/>
            <a:ext cx="7487400" cy="2434800"/>
          </a:xfrm>
          <a:prstGeom prst="rect">
            <a:avLst/>
          </a:prstGeom>
          <a:noFill/>
          <a:ln>
            <a:noFill/>
          </a:ln>
        </p:spPr>
        <p:txBody>
          <a:bodyPr anchorCtr="0" anchor="t" bIns="53475" lIns="106950" rIns="106950" wrap="square" tIns="53475">
            <a:noAutofit/>
          </a:bodyPr>
          <a:lstStyle/>
          <a:p>
            <a:pPr indent="-330200" lvl="0" marL="330200" marR="0" rtl="0" algn="just">
              <a:lnSpc>
                <a:spcPct val="100000"/>
              </a:lnSpc>
              <a:spcBef>
                <a:spcPts val="0"/>
              </a:spcBef>
              <a:spcAft>
                <a:spcPts val="0"/>
              </a:spcAft>
              <a:buClr>
                <a:srgbClr val="000000"/>
              </a:buClr>
              <a:buSzPct val="100000"/>
              <a:buFont typeface="Arial"/>
              <a:buChar char="•"/>
            </a:pPr>
            <a:r>
              <a:rPr b="1" i="0" lang="en" sz="1600" u="none" cap="none" strike="noStrike">
                <a:solidFill>
                  <a:srgbClr val="000000"/>
                </a:solidFill>
                <a:latin typeface="Calibri"/>
                <a:ea typeface="Calibri"/>
                <a:cs typeface="Calibri"/>
                <a:sym typeface="Calibri"/>
              </a:rPr>
              <a:t>Situações de conflito de interesses </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Revelamos conflitos de interesses reais ou potenciais de forma proativa e completa para as partes interessadas apropriadas; e </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Quando percebemos que temos um conflito de interesses real ou potencial, nós nos abstemos do processo decisório e não tentamos influenciar os resultados, a menos que ou até que: tenhamos feito uma divulgação completa às partes interessadas afetadas; tenhamos um plano de mitigação aprovado; e tenhamos obtido consentimento das partes interessadas para prosseguirmos. </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2" name="Shape 402"/>
        <p:cNvGrpSpPr/>
        <p:nvPr/>
      </p:nvGrpSpPr>
      <p:grpSpPr>
        <a:xfrm>
          <a:off x="0" y="0"/>
          <a:ext cx="0" cy="0"/>
          <a:chOff x="0" y="0"/>
          <a:chExt cx="0" cy="0"/>
        </a:xfrm>
      </p:grpSpPr>
      <p:sp>
        <p:nvSpPr>
          <p:cNvPr id="403" name="Shape 403"/>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Padrões obrigatórios (cont.)</a:t>
            </a:r>
          </a:p>
        </p:txBody>
      </p:sp>
      <p:sp>
        <p:nvSpPr>
          <p:cNvPr id="404" name="Shape 404"/>
          <p:cNvSpPr/>
          <p:nvPr/>
        </p:nvSpPr>
        <p:spPr>
          <a:xfrm>
            <a:off x="828290" y="1061430"/>
            <a:ext cx="7487400" cy="2176800"/>
          </a:xfrm>
          <a:prstGeom prst="rect">
            <a:avLst/>
          </a:prstGeom>
          <a:noFill/>
          <a:ln>
            <a:noFill/>
          </a:ln>
        </p:spPr>
        <p:txBody>
          <a:bodyPr anchorCtr="0" anchor="t" bIns="53475" lIns="106950" rIns="106950" wrap="square" tIns="53475">
            <a:noAutofit/>
          </a:bodyPr>
          <a:lstStyle/>
          <a:p>
            <a:pPr indent="-330200" lvl="0" marL="330200" marR="0" rtl="0" algn="just">
              <a:lnSpc>
                <a:spcPct val="100000"/>
              </a:lnSpc>
              <a:spcBef>
                <a:spcPts val="0"/>
              </a:spcBef>
              <a:spcAft>
                <a:spcPts val="0"/>
              </a:spcAft>
              <a:buClr>
                <a:srgbClr val="000000"/>
              </a:buClr>
              <a:buSzPct val="100000"/>
              <a:buFont typeface="Arial"/>
              <a:buChar char="•"/>
            </a:pPr>
            <a:r>
              <a:rPr b="1" i="0" lang="en" sz="1600" u="none" cap="none" strike="noStrike">
                <a:solidFill>
                  <a:srgbClr val="000000"/>
                </a:solidFill>
                <a:latin typeface="Calibri"/>
                <a:ea typeface="Calibri"/>
                <a:cs typeface="Calibri"/>
                <a:sym typeface="Calibri"/>
              </a:rPr>
              <a:t>Favoritismo e Discriminação </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Não contratamos ou demitimos, premiamos ou punimos, concedemos ou negamos contratos com base em considerações pessoais, incluindo, entre outros, favoritismo, nepotismo ou suborno; </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Não discriminamos com base em critérios como sexo, raça, idade, religião, incapacidade, nacionalidade ou orientação sexual; e</a:t>
            </a:r>
          </a:p>
          <a:p>
            <a:pPr indent="-342900" lvl="1" marL="7747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Aplicamos as normas da organização (empregador, </a:t>
            </a:r>
            <a:r>
              <a:rPr b="0" i="1" lang="en" sz="1600" u="none" cap="none" strike="noStrike">
                <a:solidFill>
                  <a:srgbClr val="000000"/>
                </a:solidFill>
                <a:latin typeface="Calibri"/>
                <a:ea typeface="Calibri"/>
                <a:cs typeface="Calibri"/>
                <a:sym typeface="Calibri"/>
              </a:rPr>
              <a:t>Project Management Institute </a:t>
            </a:r>
            <a:r>
              <a:rPr b="0" i="0" lang="en" sz="1600" u="none" cap="none" strike="noStrike">
                <a:solidFill>
                  <a:srgbClr val="000000"/>
                </a:solidFill>
                <a:latin typeface="Calibri"/>
                <a:ea typeface="Calibri"/>
                <a:cs typeface="Calibri"/>
                <a:sym typeface="Calibri"/>
              </a:rPr>
              <a:t>ou outro grupo) sem favoritismo ou preconceito. </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08" name="Shape 408"/>
        <p:cNvGrpSpPr/>
        <p:nvPr/>
      </p:nvGrpSpPr>
      <p:grpSpPr>
        <a:xfrm>
          <a:off x="0" y="0"/>
          <a:ext cx="0" cy="0"/>
          <a:chOff x="0" y="0"/>
          <a:chExt cx="0" cy="0"/>
        </a:xfrm>
      </p:grpSpPr>
      <p:sp>
        <p:nvSpPr>
          <p:cNvPr id="409" name="Shape 409"/>
          <p:cNvSpPr txBox="1"/>
          <p:nvPr/>
        </p:nvSpPr>
        <p:spPr>
          <a:xfrm>
            <a:off x="0" y="241259"/>
            <a:ext cx="6651900" cy="1661400"/>
          </a:xfrm>
          <a:prstGeom prst="rect">
            <a:avLst/>
          </a:prstGeom>
          <a:gradFill>
            <a:gsLst>
              <a:gs pos="0">
                <a:srgbClr val="9E7C00"/>
              </a:gs>
              <a:gs pos="50000">
                <a:srgbClr val="E4B300"/>
              </a:gs>
              <a:gs pos="100000">
                <a:srgbClr val="FFD700"/>
              </a:gs>
            </a:gsLst>
            <a:lin ang="2700006"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Honestidade</a:t>
            </a:r>
          </a:p>
        </p:txBody>
      </p:sp>
      <p:pic>
        <p:nvPicPr>
          <p:cNvPr descr="https://www.caelum.com.br/apostila-html-css-javascript/anuncios/alura_2x.png" id="410" name="Shape 410"/>
          <p:cNvPicPr preferRelativeResize="0"/>
          <p:nvPr/>
        </p:nvPicPr>
        <p:blipFill rotWithShape="1">
          <a:blip r:embed="rId3">
            <a:alphaModFix/>
          </a:blip>
          <a:srcRect b="0" l="0" r="0" t="0"/>
          <a:stretch/>
        </p:blipFill>
        <p:spPr>
          <a:xfrm>
            <a:off x="411859" y="4155618"/>
            <a:ext cx="1414200" cy="660300"/>
          </a:xfrm>
          <a:prstGeom prst="rect">
            <a:avLst/>
          </a:prstGeom>
          <a:noFill/>
          <a:ln>
            <a:noFill/>
          </a:ln>
        </p:spPr>
      </p:pic>
      <p:sp>
        <p:nvSpPr>
          <p:cNvPr id="411" name="Shape 411"/>
          <p:cNvSpPr/>
          <p:nvPr/>
        </p:nvSpPr>
        <p:spPr>
          <a:xfrm>
            <a:off x="1906197" y="2023592"/>
            <a:ext cx="7234500" cy="949200"/>
          </a:xfrm>
          <a:prstGeom prst="rect">
            <a:avLst/>
          </a:prstGeom>
          <a:gradFill>
            <a:gsLst>
              <a:gs pos="0">
                <a:srgbClr val="CAC5D3">
                  <a:alpha val="0"/>
                </a:srgbClr>
              </a:gs>
              <a:gs pos="100000">
                <a:srgbClr val="538CD5"/>
              </a:gs>
            </a:gsLst>
            <a:lin ang="0" scaled="0"/>
          </a:gradFill>
          <a:ln>
            <a:noFill/>
          </a:ln>
        </p:spPr>
        <p:txBody>
          <a:bodyPr anchorCtr="0" anchor="ctr" bIns="53475" lIns="106950" rIns="106950" wrap="square" tIns="53475">
            <a:noAutofit/>
          </a:bodyPr>
          <a:lstStyle/>
          <a:p>
            <a:pPr indent="0" lvl="0" marL="0" marR="0" rtl="0" algn="ctr">
              <a:lnSpc>
                <a:spcPct val="100000"/>
              </a:lnSpc>
              <a:spcBef>
                <a:spcPts val="0"/>
              </a:spcBef>
              <a:spcAft>
                <a:spcPts val="0"/>
              </a:spcAft>
              <a:buClr>
                <a:schemeClr val="lt1"/>
              </a:buClr>
              <a:buFont typeface="Calibri"/>
              <a:buNone/>
            </a:pPr>
            <a:r>
              <a:t/>
            </a:r>
            <a:endParaRPr b="0" i="0" sz="1800" u="none" cap="none" strike="noStrike">
              <a:solidFill>
                <a:srgbClr val="FFFFFF"/>
              </a:solidFill>
              <a:latin typeface="Calibri"/>
              <a:ea typeface="Calibri"/>
              <a:cs typeface="Calibri"/>
              <a:sym typeface="Calibri"/>
            </a:endParaRPr>
          </a:p>
        </p:txBody>
      </p:sp>
      <p:sp>
        <p:nvSpPr>
          <p:cNvPr id="412" name="Shape 412"/>
          <p:cNvSpPr txBox="1"/>
          <p:nvPr/>
        </p:nvSpPr>
        <p:spPr>
          <a:xfrm>
            <a:off x="2155806" y="2323396"/>
            <a:ext cx="6984900" cy="405900"/>
          </a:xfrm>
          <a:prstGeom prst="rect">
            <a:avLst/>
          </a:prstGeom>
          <a:noFill/>
          <a:ln>
            <a:noFill/>
          </a:ln>
        </p:spPr>
        <p:txBody>
          <a:bodyPr anchorCtr="0" anchor="t" bIns="53475" lIns="106950" rIns="106950" wrap="square" tIns="53475">
            <a:noAutofit/>
          </a:bodyPr>
          <a:lstStyle/>
          <a:p>
            <a:pPr indent="0" lvl="0" marL="0" marR="0" rtl="0" algn="r">
              <a:lnSpc>
                <a:spcPct val="100000"/>
              </a:lnSpc>
              <a:spcBef>
                <a:spcPts val="0"/>
              </a:spcBef>
              <a:spcAft>
                <a:spcPts val="0"/>
              </a:spcAft>
              <a:buClr>
                <a:srgbClr val="0C0C0C"/>
              </a:buClr>
              <a:buSzPct val="25000"/>
              <a:buFont typeface="Calibri"/>
              <a:buNone/>
            </a:pPr>
            <a:r>
              <a:rPr b="1" i="0" lang="en" sz="1900" u="none" cap="none" strike="noStrike">
                <a:solidFill>
                  <a:srgbClr val="0C0C0C"/>
                </a:solidFill>
                <a:latin typeface="Calibri"/>
                <a:ea typeface="Calibri"/>
                <a:cs typeface="Calibri"/>
                <a:sym typeface="Calibri"/>
              </a:rPr>
              <a:t>Preparatório CAPM® &amp; PMP®</a:t>
            </a:r>
          </a:p>
        </p:txBody>
      </p:sp>
      <p:sp>
        <p:nvSpPr>
          <p:cNvPr id="413" name="Shape 413"/>
          <p:cNvSpPr txBox="1"/>
          <p:nvPr/>
        </p:nvSpPr>
        <p:spPr>
          <a:xfrm>
            <a:off x="3240760" y="2798123"/>
            <a:ext cx="5903400" cy="405900"/>
          </a:xfrm>
          <a:prstGeom prst="rect">
            <a:avLst/>
          </a:prstGeom>
          <a:gradFill>
            <a:gsLst>
              <a:gs pos="0">
                <a:srgbClr val="006C2D"/>
              </a:gs>
              <a:gs pos="50000">
                <a:srgbClr val="009E40"/>
              </a:gs>
              <a:gs pos="100000">
                <a:srgbClr val="00BD4E"/>
              </a:gs>
            </a:gsLst>
            <a:lin ang="10800025"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l">
              <a:lnSpc>
                <a:spcPct val="100000"/>
              </a:lnSpc>
              <a:spcBef>
                <a:spcPts val="0"/>
              </a:spcBef>
              <a:spcAft>
                <a:spcPts val="0"/>
              </a:spcAft>
              <a:buClr>
                <a:srgbClr val="FFFFFF"/>
              </a:buClr>
              <a:buSzPct val="25000"/>
              <a:buFont typeface="Calibri"/>
              <a:buNone/>
            </a:pPr>
            <a:r>
              <a:rPr b="1" i="0" lang="en" sz="1900" u="none" cap="none" strike="noStrike">
                <a:solidFill>
                  <a:srgbClr val="FFFFFF"/>
                </a:solidFill>
                <a:latin typeface="Calibri"/>
                <a:ea typeface="Calibri"/>
                <a:cs typeface="Calibri"/>
                <a:sym typeface="Calibri"/>
              </a:rPr>
              <a:t>Código de Conduta e Ética</a:t>
            </a:r>
          </a:p>
        </p:txBody>
      </p:sp>
      <p:grpSp>
        <p:nvGrpSpPr>
          <p:cNvPr id="414" name="Shape 414"/>
          <p:cNvGrpSpPr/>
          <p:nvPr/>
        </p:nvGrpSpPr>
        <p:grpSpPr>
          <a:xfrm>
            <a:off x="0" y="2153064"/>
            <a:ext cx="3157656" cy="690534"/>
            <a:chOff x="-150191" y="1834342"/>
            <a:chExt cx="7482598" cy="1702500"/>
          </a:xfrm>
        </p:grpSpPr>
        <p:pic>
          <p:nvPicPr>
            <p:cNvPr id="415" name="Shape 415"/>
            <p:cNvPicPr preferRelativeResize="0"/>
            <p:nvPr/>
          </p:nvPicPr>
          <p:blipFill rotWithShape="1">
            <a:blip r:embed="rId4">
              <a:alphaModFix/>
            </a:blip>
            <a:srcRect b="58667" l="0" r="49018" t="1451"/>
            <a:stretch/>
          </p:blipFill>
          <p:spPr>
            <a:xfrm>
              <a:off x="3593207" y="1857476"/>
              <a:ext cx="3739200" cy="1656299"/>
            </a:xfrm>
            <a:prstGeom prst="rect">
              <a:avLst/>
            </a:prstGeom>
            <a:noFill/>
            <a:ln>
              <a:noFill/>
            </a:ln>
          </p:spPr>
        </p:pic>
        <p:pic>
          <p:nvPicPr>
            <p:cNvPr id="416" name="Shape 416"/>
            <p:cNvPicPr preferRelativeResize="0"/>
            <p:nvPr/>
          </p:nvPicPr>
          <p:blipFill rotWithShape="1">
            <a:blip r:embed="rId5">
              <a:alphaModFix/>
            </a:blip>
            <a:srcRect b="336" l="48087" r="907" t="58670"/>
            <a:stretch/>
          </p:blipFill>
          <p:spPr>
            <a:xfrm>
              <a:off x="-150191" y="1834342"/>
              <a:ext cx="3740700" cy="1702500"/>
            </a:xfrm>
            <a:prstGeom prst="rect">
              <a:avLst/>
            </a:prstGeom>
            <a:noFill/>
            <a:ln>
              <a:noFill/>
            </a:ln>
          </p:spPr>
        </p:pic>
      </p:gr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0" name="Shape 420"/>
        <p:cNvGrpSpPr/>
        <p:nvPr/>
      </p:nvGrpSpPr>
      <p:grpSpPr>
        <a:xfrm>
          <a:off x="0" y="0"/>
          <a:ext cx="0" cy="0"/>
          <a:chOff x="0" y="0"/>
          <a:chExt cx="0" cy="0"/>
        </a:xfrm>
      </p:grpSpPr>
      <p:sp>
        <p:nvSpPr>
          <p:cNvPr id="421" name="Shape 421"/>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O que é?</a:t>
            </a:r>
          </a:p>
        </p:txBody>
      </p:sp>
      <p:sp>
        <p:nvSpPr>
          <p:cNvPr id="422" name="Shape 422"/>
          <p:cNvSpPr/>
          <p:nvPr/>
        </p:nvSpPr>
        <p:spPr>
          <a:xfrm>
            <a:off x="828290" y="1061430"/>
            <a:ext cx="7487400" cy="626999"/>
          </a:xfrm>
          <a:prstGeom prst="rect">
            <a:avLst/>
          </a:prstGeom>
          <a:noFill/>
          <a:ln>
            <a:noFill/>
          </a:ln>
        </p:spPr>
        <p:txBody>
          <a:bodyPr anchorCtr="0" anchor="t" bIns="53475" lIns="106950" rIns="106950" wrap="square" tIns="53475">
            <a:noAutofit/>
          </a:bodyPr>
          <a:lstStyle/>
          <a:p>
            <a:pPr indent="0" lvl="0" marL="0" marR="0" rtl="0" algn="just">
              <a:lnSpc>
                <a:spcPct val="100000"/>
              </a:lnSpc>
              <a:spcBef>
                <a:spcPts val="0"/>
              </a:spcBef>
              <a:spcAft>
                <a:spcPts val="0"/>
              </a:spcAft>
              <a:buClr>
                <a:srgbClr val="000000"/>
              </a:buClr>
              <a:buSzPct val="25000"/>
              <a:buFont typeface="Calibri"/>
              <a:buNone/>
            </a:pPr>
            <a:r>
              <a:rPr b="0" i="0" lang="en" sz="1600" u="none" cap="none" strike="noStrike">
                <a:solidFill>
                  <a:srgbClr val="000000"/>
                </a:solidFill>
                <a:latin typeface="Calibri"/>
                <a:ea typeface="Calibri"/>
                <a:cs typeface="Calibri"/>
                <a:sym typeface="Calibri"/>
              </a:rPr>
              <a:t>“Honestidade é o nosso dever com a verdade e com agir de maneira verdadeira tanto em nossas comunicações como em nossa conduta.”</a:t>
            </a:r>
          </a:p>
        </p:txBody>
      </p:sp>
      <p:pic>
        <p:nvPicPr>
          <p:cNvPr id="423" name="Shape 423"/>
          <p:cNvPicPr preferRelativeResize="0"/>
          <p:nvPr/>
        </p:nvPicPr>
        <p:blipFill rotWithShape="1">
          <a:blip r:embed="rId3">
            <a:alphaModFix/>
          </a:blip>
          <a:srcRect b="0" l="0" r="0" t="0"/>
          <a:stretch/>
        </p:blipFill>
        <p:spPr>
          <a:xfrm>
            <a:off x="827874" y="3434896"/>
            <a:ext cx="1896900" cy="1304700"/>
          </a:xfrm>
          <a:prstGeom prst="rect">
            <a:avLst/>
          </a:prstGeom>
          <a:noFill/>
          <a:ln>
            <a:noFill/>
          </a:ln>
          <a:effectLst>
            <a:outerShdw blurRad="292100" rotWithShape="0" algn="tl" dir="2700000" dist="139700">
              <a:srgbClr val="333333">
                <a:alpha val="64709"/>
              </a:srgbClr>
            </a:outerShdw>
          </a:effectLst>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3"/>
                                        </p:tgtEl>
                                        <p:attrNameLst>
                                          <p:attrName>style.visibility</p:attrName>
                                        </p:attrNameLst>
                                      </p:cBhvr>
                                      <p:to>
                                        <p:strVal val="visible"/>
                                      </p:to>
                                    </p:set>
                                    <p:animEffect filter="fade" transition="in">
                                      <p:cBhvr>
                                        <p:cTn dur="1000"/>
                                        <p:tgtEl>
                                          <p:spTgt spid="4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27" name="Shape 427"/>
        <p:cNvGrpSpPr/>
        <p:nvPr/>
      </p:nvGrpSpPr>
      <p:grpSpPr>
        <a:xfrm>
          <a:off x="0" y="0"/>
          <a:ext cx="0" cy="0"/>
          <a:chOff x="0" y="0"/>
          <a:chExt cx="0" cy="0"/>
        </a:xfrm>
      </p:grpSpPr>
      <p:sp>
        <p:nvSpPr>
          <p:cNvPr id="428" name="Shape 428"/>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Padrões desejáveis</a:t>
            </a:r>
          </a:p>
        </p:txBody>
      </p:sp>
      <p:sp>
        <p:nvSpPr>
          <p:cNvPr id="429" name="Shape 429"/>
          <p:cNvSpPr/>
          <p:nvPr/>
        </p:nvSpPr>
        <p:spPr>
          <a:xfrm>
            <a:off x="828290" y="1061430"/>
            <a:ext cx="7487400" cy="1918500"/>
          </a:xfrm>
          <a:prstGeom prst="rect">
            <a:avLst/>
          </a:prstGeom>
          <a:noFill/>
          <a:ln>
            <a:noFill/>
          </a:ln>
        </p:spPr>
        <p:txBody>
          <a:bodyPr anchorCtr="0" anchor="t" bIns="53475" lIns="106950" rIns="106950" wrap="square" tIns="53475">
            <a:noAutofit/>
          </a:bodyPr>
          <a:lstStyle/>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Procuramos compreender a verdade;</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Somos verdadeiros em nossas comunicações e em nossa conduta;</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Fornecemos informações precisas e de maneira tempestiva;</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Assumimos compromissos e fazemos promessas, implícitas ou explícitas, de boa-fé; e</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Tentamos criar um ambiente no qual as pessoas se sintam seguras em dizer a verdade. </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33" name="Shape 433"/>
        <p:cNvGrpSpPr/>
        <p:nvPr/>
      </p:nvGrpSpPr>
      <p:grpSpPr>
        <a:xfrm>
          <a:off x="0" y="0"/>
          <a:ext cx="0" cy="0"/>
          <a:chOff x="0" y="0"/>
          <a:chExt cx="0" cy="0"/>
        </a:xfrm>
      </p:grpSpPr>
      <p:sp>
        <p:nvSpPr>
          <p:cNvPr id="434" name="Shape 434"/>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Padrões obrigatórios</a:t>
            </a:r>
          </a:p>
        </p:txBody>
      </p:sp>
      <p:sp>
        <p:nvSpPr>
          <p:cNvPr id="435" name="Shape 435"/>
          <p:cNvSpPr/>
          <p:nvPr/>
        </p:nvSpPr>
        <p:spPr>
          <a:xfrm>
            <a:off x="828290" y="1061430"/>
            <a:ext cx="7487400" cy="1918500"/>
          </a:xfrm>
          <a:prstGeom prst="rect">
            <a:avLst/>
          </a:prstGeom>
          <a:noFill/>
          <a:ln>
            <a:noFill/>
          </a:ln>
        </p:spPr>
        <p:txBody>
          <a:bodyPr anchorCtr="0" anchor="t" bIns="53475" lIns="106950" rIns="106950" wrap="square" tIns="53475">
            <a:noAutofit/>
          </a:bodyPr>
          <a:lstStyle/>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Não adotamos ou somos coniventes com comportamentos destinados a enganar outras pessoas, incluindo, entre outros, fazer declarações enganosas ou falsas, declarar meias verdades, fornecer informações fora de contexto ou omitir informações que, se conhecidas, tornariam nossas declarações enganosas ou incompletas; e</a:t>
            </a:r>
          </a:p>
          <a:p>
            <a:pPr indent="-330200" lvl="0" marL="330200" marR="0" rtl="0" algn="just">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Não participamos de comportamentos desonestos com a intenção de ganho pessoal ou às custas de terceiros.</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2" name="Shape 222"/>
        <p:cNvGrpSpPr/>
        <p:nvPr/>
      </p:nvGrpSpPr>
      <p:grpSpPr>
        <a:xfrm>
          <a:off x="0" y="0"/>
          <a:ext cx="0" cy="0"/>
          <a:chOff x="0" y="0"/>
          <a:chExt cx="0" cy="0"/>
        </a:xfrm>
      </p:grpSpPr>
      <p:sp>
        <p:nvSpPr>
          <p:cNvPr id="223" name="Shape 223"/>
          <p:cNvSpPr txBox="1"/>
          <p:nvPr/>
        </p:nvSpPr>
        <p:spPr>
          <a:xfrm rot="-1716214">
            <a:off x="6898867" y="4092530"/>
            <a:ext cx="1991450" cy="54914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FFFFFF"/>
              </a:buClr>
              <a:buSzPct val="25000"/>
              <a:buFont typeface="Calibri"/>
              <a:buNone/>
            </a:pPr>
            <a:r>
              <a:rPr b="1" i="0" lang="en" sz="2800" u="none" cap="none" strike="noStrike">
                <a:solidFill>
                  <a:srgbClr val="FFFFFF"/>
                </a:solidFill>
                <a:latin typeface="Calibri"/>
                <a:ea typeface="Calibri"/>
                <a:cs typeface="Calibri"/>
                <a:sym typeface="Calibri"/>
              </a:rPr>
              <a:t>EXEMLO</a:t>
            </a:r>
          </a:p>
        </p:txBody>
      </p:sp>
      <p:sp>
        <p:nvSpPr>
          <p:cNvPr id="224" name="Shape 224"/>
          <p:cNvSpPr/>
          <p:nvPr/>
        </p:nvSpPr>
        <p:spPr>
          <a:xfrm>
            <a:off x="1493498" y="1535989"/>
            <a:ext cx="5075400" cy="1660200"/>
          </a:xfrm>
          <a:prstGeom prst="rect">
            <a:avLst/>
          </a:prstGeom>
          <a:noFill/>
          <a:ln>
            <a:noFill/>
          </a:ln>
        </p:spPr>
        <p:txBody>
          <a:bodyPr anchorCtr="0" anchor="t" bIns="53475" lIns="106950" rIns="106950" wrap="square" tIns="53475">
            <a:noAutofit/>
          </a:bodyPr>
          <a:lstStyle/>
          <a:p>
            <a:pPr indent="0" lvl="0" marL="0" marR="0" rtl="0" algn="l">
              <a:lnSpc>
                <a:spcPct val="100000"/>
              </a:lnSpc>
              <a:spcBef>
                <a:spcPts val="0"/>
              </a:spcBef>
              <a:spcAft>
                <a:spcPts val="0"/>
              </a:spcAft>
              <a:buClr>
                <a:srgbClr val="595959"/>
              </a:buClr>
              <a:buSzPct val="25000"/>
              <a:buFont typeface="Calibri"/>
              <a:buNone/>
            </a:pPr>
            <a:r>
              <a:rPr b="1" i="0" lang="en" sz="2800" u="none" cap="none" strike="noStrike">
                <a:solidFill>
                  <a:srgbClr val="595959"/>
                </a:solidFill>
                <a:latin typeface="Calibri"/>
                <a:ea typeface="Calibri"/>
                <a:cs typeface="Calibri"/>
                <a:sym typeface="Calibri"/>
              </a:rPr>
              <a:t>Apresenta este curso:</a:t>
            </a:r>
          </a:p>
          <a:p>
            <a:pPr indent="0" lvl="0" marL="0" marR="0" rtl="0" algn="l">
              <a:lnSpc>
                <a:spcPct val="100000"/>
              </a:lnSpc>
              <a:spcBef>
                <a:spcPts val="0"/>
              </a:spcBef>
              <a:spcAft>
                <a:spcPts val="0"/>
              </a:spcAft>
              <a:buClr>
                <a:srgbClr val="595959"/>
              </a:buClr>
              <a:buSzPct val="25000"/>
              <a:buFont typeface="Calibri"/>
              <a:buNone/>
            </a:pPr>
            <a:r>
              <a:rPr b="0" i="0" lang="en" sz="2100" u="none" cap="none" strike="noStrike">
                <a:solidFill>
                  <a:srgbClr val="595959"/>
                </a:solidFill>
                <a:latin typeface="Calibri"/>
                <a:ea typeface="Calibri"/>
                <a:cs typeface="Calibri"/>
                <a:sym typeface="Calibri"/>
              </a:rPr>
              <a:t>Professor</a:t>
            </a:r>
          </a:p>
          <a:p>
            <a:pPr indent="0" lvl="0" marL="0" marR="0" rtl="0" algn="l">
              <a:lnSpc>
                <a:spcPct val="100000"/>
              </a:lnSpc>
              <a:spcBef>
                <a:spcPts val="0"/>
              </a:spcBef>
              <a:spcAft>
                <a:spcPts val="0"/>
              </a:spcAft>
              <a:buClr>
                <a:srgbClr val="1F497D"/>
              </a:buClr>
              <a:buSzPct val="25000"/>
              <a:buFont typeface="Calibri"/>
              <a:buNone/>
            </a:pPr>
            <a:r>
              <a:rPr b="1" i="0" lang="en" sz="2800" u="none" cap="none" strike="noStrike">
                <a:solidFill>
                  <a:srgbClr val="1F497D"/>
                </a:solidFill>
                <a:latin typeface="Calibri"/>
                <a:ea typeface="Calibri"/>
                <a:cs typeface="Calibri"/>
                <a:sym typeface="Calibri"/>
              </a:rPr>
              <a:t>Frederico de Azevedo Aranha </a:t>
            </a:r>
          </a:p>
          <a:p>
            <a:pPr indent="0" lvl="0" marL="0" marR="0" rtl="0" algn="l">
              <a:lnSpc>
                <a:spcPct val="100000"/>
              </a:lnSpc>
              <a:spcBef>
                <a:spcPts val="0"/>
              </a:spcBef>
              <a:spcAft>
                <a:spcPts val="0"/>
              </a:spcAft>
              <a:buClr>
                <a:srgbClr val="595959"/>
              </a:buClr>
              <a:buSzPct val="25000"/>
              <a:buFont typeface="Calibri"/>
              <a:buNone/>
            </a:pPr>
            <a:r>
              <a:rPr b="0" i="0" lang="en" sz="2100" u="none" cap="none" strike="noStrike">
                <a:solidFill>
                  <a:srgbClr val="595959"/>
                </a:solidFill>
                <a:latin typeface="Calibri"/>
                <a:ea typeface="Calibri"/>
                <a:cs typeface="Calibri"/>
                <a:sym typeface="Calibri"/>
              </a:rPr>
              <a:t>Gerente de Projetos, Esp., PMP®, ITIL® Expert</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Shape 229"/>
          <p:cNvSpPr txBox="1"/>
          <p:nvPr/>
        </p:nvSpPr>
        <p:spPr>
          <a:xfrm rot="-1716214">
            <a:off x="6898867" y="4092530"/>
            <a:ext cx="1991450" cy="54914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FFFFFF"/>
              </a:buClr>
              <a:buSzPct val="25000"/>
              <a:buFont typeface="Calibri"/>
              <a:buNone/>
            </a:pPr>
            <a:r>
              <a:rPr b="1" i="0" lang="en" sz="2800" u="none" cap="none" strike="noStrike">
                <a:solidFill>
                  <a:srgbClr val="FFFFFF"/>
                </a:solidFill>
                <a:latin typeface="Calibri"/>
                <a:ea typeface="Calibri"/>
                <a:cs typeface="Calibri"/>
                <a:sym typeface="Calibri"/>
              </a:rPr>
              <a:t>EXEMLO</a:t>
            </a:r>
          </a:p>
        </p:txBody>
      </p:sp>
      <p:sp>
        <p:nvSpPr>
          <p:cNvPr id="230" name="Shape 230"/>
          <p:cNvSpPr/>
          <p:nvPr/>
        </p:nvSpPr>
        <p:spPr>
          <a:xfrm>
            <a:off x="1493498" y="1535989"/>
            <a:ext cx="5075400" cy="1549499"/>
          </a:xfrm>
          <a:prstGeom prst="rect">
            <a:avLst/>
          </a:prstGeom>
          <a:noFill/>
          <a:ln>
            <a:noFill/>
          </a:ln>
        </p:spPr>
        <p:txBody>
          <a:bodyPr anchorCtr="0" anchor="t" bIns="53475" lIns="106950" rIns="106950" wrap="square" tIns="53475">
            <a:noAutofit/>
          </a:bodyPr>
          <a:lstStyle/>
          <a:p>
            <a:pPr indent="0" lvl="0" marL="0" marR="0" rtl="0" algn="l">
              <a:lnSpc>
                <a:spcPct val="100000"/>
              </a:lnSpc>
              <a:spcBef>
                <a:spcPts val="0"/>
              </a:spcBef>
              <a:spcAft>
                <a:spcPts val="0"/>
              </a:spcAft>
              <a:buClr>
                <a:srgbClr val="595959"/>
              </a:buClr>
              <a:buSzPct val="25000"/>
              <a:buFont typeface="Calibri"/>
              <a:buNone/>
            </a:pPr>
            <a:r>
              <a:rPr b="1" i="0" lang="en" sz="2800" u="none" cap="none" strike="noStrike">
                <a:solidFill>
                  <a:srgbClr val="595959"/>
                </a:solidFill>
                <a:latin typeface="Calibri"/>
                <a:ea typeface="Calibri"/>
                <a:cs typeface="Calibri"/>
                <a:sym typeface="Calibri"/>
              </a:rPr>
              <a:t>Marcas Registradas:</a:t>
            </a:r>
            <a:br>
              <a:rPr b="1" i="0" lang="en" sz="2800" u="none" cap="none" strike="noStrike">
                <a:solidFill>
                  <a:srgbClr val="595959"/>
                </a:solidFill>
                <a:latin typeface="Calibri"/>
                <a:ea typeface="Calibri"/>
                <a:cs typeface="Calibri"/>
                <a:sym typeface="Calibri"/>
              </a:rPr>
            </a:br>
            <a:r>
              <a:rPr b="0" i="0" lang="en" sz="2100" u="none" cap="none" strike="noStrike">
                <a:solidFill>
                  <a:srgbClr val="595959"/>
                </a:solidFill>
                <a:latin typeface="Calibri"/>
                <a:ea typeface="Calibri"/>
                <a:cs typeface="Calibri"/>
                <a:sym typeface="Calibri"/>
              </a:rPr>
              <a:t>PMP ®, CAPM ®, PMI® e PMBOK® são marcas registradas do PMI®.</a:t>
            </a:r>
            <a:br>
              <a:rPr b="0" i="0" lang="en" sz="2100" u="none" cap="none" strike="noStrike">
                <a:solidFill>
                  <a:srgbClr val="595959"/>
                </a:solidFill>
                <a:latin typeface="Calibri"/>
                <a:ea typeface="Calibri"/>
                <a:cs typeface="Calibri"/>
                <a:sym typeface="Calibri"/>
              </a:rPr>
            </a:br>
            <a:r>
              <a:rPr b="0" i="0" lang="en" sz="2100" u="none" cap="none" strike="noStrike">
                <a:solidFill>
                  <a:srgbClr val="595959"/>
                </a:solidFill>
                <a:latin typeface="Calibri"/>
                <a:ea typeface="Calibri"/>
                <a:cs typeface="Calibri"/>
                <a:sym typeface="Calibri"/>
              </a:rPr>
              <a:t>ITIL® é uma marca registrada Axelos®.</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4" name="Shape 234"/>
        <p:cNvGrpSpPr/>
        <p:nvPr/>
      </p:nvGrpSpPr>
      <p:grpSpPr>
        <a:xfrm>
          <a:off x="0" y="0"/>
          <a:ext cx="0" cy="0"/>
          <a:chOff x="0" y="0"/>
          <a:chExt cx="0" cy="0"/>
        </a:xfrm>
      </p:grpSpPr>
      <p:sp>
        <p:nvSpPr>
          <p:cNvPr id="235" name="Shape 235"/>
          <p:cNvSpPr txBox="1"/>
          <p:nvPr/>
        </p:nvSpPr>
        <p:spPr>
          <a:xfrm rot="-1716214">
            <a:off x="6898867" y="4092530"/>
            <a:ext cx="1991450" cy="54914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FFFFFF"/>
              </a:buClr>
              <a:buSzPct val="25000"/>
              <a:buFont typeface="Calibri"/>
              <a:buNone/>
            </a:pPr>
            <a:r>
              <a:rPr b="1" i="0" lang="en" sz="2800" u="none" cap="none" strike="noStrike">
                <a:solidFill>
                  <a:srgbClr val="FFFFFF"/>
                </a:solidFill>
                <a:latin typeface="Calibri"/>
                <a:ea typeface="Calibri"/>
                <a:cs typeface="Calibri"/>
                <a:sym typeface="Calibri"/>
              </a:rPr>
              <a:t>EXEMLO</a:t>
            </a:r>
          </a:p>
        </p:txBody>
      </p:sp>
      <p:sp>
        <p:nvSpPr>
          <p:cNvPr id="236" name="Shape 236"/>
          <p:cNvSpPr/>
          <p:nvPr/>
        </p:nvSpPr>
        <p:spPr>
          <a:xfrm>
            <a:off x="1493498" y="1535989"/>
            <a:ext cx="5075400" cy="1660200"/>
          </a:xfrm>
          <a:prstGeom prst="rect">
            <a:avLst/>
          </a:prstGeom>
          <a:noFill/>
          <a:ln>
            <a:noFill/>
          </a:ln>
        </p:spPr>
        <p:txBody>
          <a:bodyPr anchorCtr="0" anchor="t" bIns="53475" lIns="106950" rIns="106950" wrap="square" tIns="53475">
            <a:noAutofit/>
          </a:bodyPr>
          <a:lstStyle/>
          <a:p>
            <a:pPr indent="0" lvl="0" marL="0" marR="0" rtl="0" algn="l">
              <a:lnSpc>
                <a:spcPct val="100000"/>
              </a:lnSpc>
              <a:spcBef>
                <a:spcPts val="0"/>
              </a:spcBef>
              <a:spcAft>
                <a:spcPts val="0"/>
              </a:spcAft>
              <a:buClr>
                <a:srgbClr val="595959"/>
              </a:buClr>
              <a:buSzPct val="25000"/>
              <a:buFont typeface="Calibri"/>
              <a:buNone/>
            </a:pPr>
            <a:r>
              <a:rPr b="1" i="0" lang="en" sz="2800" u="none" cap="none" strike="noStrike">
                <a:solidFill>
                  <a:srgbClr val="595959"/>
                </a:solidFill>
                <a:latin typeface="Calibri"/>
                <a:ea typeface="Calibri"/>
                <a:cs typeface="Calibri"/>
                <a:sym typeface="Calibri"/>
              </a:rPr>
              <a:t>Posso imprimir, compartilhar e reutilizar este material?</a:t>
            </a:r>
          </a:p>
          <a:p>
            <a:pPr indent="0" lvl="0" marL="0" marR="0" rtl="0" algn="l">
              <a:lnSpc>
                <a:spcPct val="100000"/>
              </a:lnSpc>
              <a:spcBef>
                <a:spcPts val="0"/>
              </a:spcBef>
              <a:spcAft>
                <a:spcPts val="0"/>
              </a:spcAft>
              <a:buClr>
                <a:srgbClr val="595959"/>
              </a:buClr>
              <a:buSzPct val="25000"/>
              <a:buFont typeface="Calibri"/>
              <a:buNone/>
            </a:pPr>
            <a:r>
              <a:rPr b="0" i="0" lang="en" sz="2100" u="none" cap="none" strike="noStrike">
                <a:solidFill>
                  <a:srgbClr val="595959"/>
                </a:solidFill>
                <a:latin typeface="Calibri"/>
                <a:ea typeface="Calibri"/>
                <a:cs typeface="Calibri"/>
                <a:sym typeface="Calibri"/>
              </a:rPr>
              <a:t>Sim, contanto que informe o nome do autor no material (CC – Atribuição).</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0" name="Shape 240"/>
        <p:cNvGrpSpPr/>
        <p:nvPr/>
      </p:nvGrpSpPr>
      <p:grpSpPr>
        <a:xfrm>
          <a:off x="0" y="0"/>
          <a:ext cx="0" cy="0"/>
          <a:chOff x="0" y="0"/>
          <a:chExt cx="0" cy="0"/>
        </a:xfrm>
      </p:grpSpPr>
      <p:sp>
        <p:nvSpPr>
          <p:cNvPr id="241" name="Shape 241"/>
          <p:cNvSpPr txBox="1"/>
          <p:nvPr/>
        </p:nvSpPr>
        <p:spPr>
          <a:xfrm>
            <a:off x="0" y="241275"/>
            <a:ext cx="6651900" cy="1661400"/>
          </a:xfrm>
          <a:prstGeom prst="rect">
            <a:avLst/>
          </a:prstGeom>
          <a:gradFill>
            <a:gsLst>
              <a:gs pos="0">
                <a:srgbClr val="9E7C00"/>
              </a:gs>
              <a:gs pos="50000">
                <a:srgbClr val="E4B300"/>
              </a:gs>
              <a:gs pos="100000">
                <a:srgbClr val="FFD700"/>
              </a:gs>
            </a:gsLst>
            <a:lin ang="2700006"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 </a:t>
            </a:r>
          </a:p>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Conceitos importantes</a:t>
            </a:r>
          </a:p>
        </p:txBody>
      </p:sp>
      <p:pic>
        <p:nvPicPr>
          <p:cNvPr descr="https://www.caelum.com.br/apostila-html-css-javascript/anuncios/alura_2x.png" id="242" name="Shape 242"/>
          <p:cNvPicPr preferRelativeResize="0"/>
          <p:nvPr/>
        </p:nvPicPr>
        <p:blipFill rotWithShape="1">
          <a:blip r:embed="rId3">
            <a:alphaModFix/>
          </a:blip>
          <a:srcRect b="0" l="0" r="0" t="0"/>
          <a:stretch/>
        </p:blipFill>
        <p:spPr>
          <a:xfrm>
            <a:off x="411859" y="4155618"/>
            <a:ext cx="1414200" cy="660300"/>
          </a:xfrm>
          <a:prstGeom prst="rect">
            <a:avLst/>
          </a:prstGeom>
          <a:noFill/>
          <a:ln>
            <a:noFill/>
          </a:ln>
        </p:spPr>
      </p:pic>
      <p:sp>
        <p:nvSpPr>
          <p:cNvPr id="243" name="Shape 243"/>
          <p:cNvSpPr/>
          <p:nvPr/>
        </p:nvSpPr>
        <p:spPr>
          <a:xfrm>
            <a:off x="1906197" y="2023592"/>
            <a:ext cx="7234500" cy="949200"/>
          </a:xfrm>
          <a:prstGeom prst="rect">
            <a:avLst/>
          </a:prstGeom>
          <a:gradFill>
            <a:gsLst>
              <a:gs pos="0">
                <a:srgbClr val="CAC5D3">
                  <a:alpha val="0"/>
                </a:srgbClr>
              </a:gs>
              <a:gs pos="100000">
                <a:srgbClr val="538CD5"/>
              </a:gs>
            </a:gsLst>
            <a:lin ang="0" scaled="0"/>
          </a:gradFill>
          <a:ln>
            <a:noFill/>
          </a:ln>
        </p:spPr>
        <p:txBody>
          <a:bodyPr anchorCtr="0" anchor="ctr" bIns="53475" lIns="106950" rIns="106950" wrap="square" tIns="53475">
            <a:noAutofit/>
          </a:bodyPr>
          <a:lstStyle/>
          <a:p>
            <a:pPr indent="0" lvl="0" marL="0" marR="0" rtl="0" algn="ctr">
              <a:lnSpc>
                <a:spcPct val="100000"/>
              </a:lnSpc>
              <a:spcBef>
                <a:spcPts val="0"/>
              </a:spcBef>
              <a:spcAft>
                <a:spcPts val="0"/>
              </a:spcAft>
              <a:buClr>
                <a:schemeClr val="lt1"/>
              </a:buClr>
              <a:buFont typeface="Calibri"/>
              <a:buNone/>
            </a:pPr>
            <a:r>
              <a:t/>
            </a:r>
            <a:endParaRPr b="0" i="0" sz="1800" u="none" cap="none" strike="noStrike">
              <a:solidFill>
                <a:srgbClr val="FFFFFF"/>
              </a:solidFill>
              <a:latin typeface="Calibri"/>
              <a:ea typeface="Calibri"/>
              <a:cs typeface="Calibri"/>
              <a:sym typeface="Calibri"/>
            </a:endParaRPr>
          </a:p>
        </p:txBody>
      </p:sp>
      <p:sp>
        <p:nvSpPr>
          <p:cNvPr id="244" name="Shape 244"/>
          <p:cNvSpPr txBox="1"/>
          <p:nvPr/>
        </p:nvSpPr>
        <p:spPr>
          <a:xfrm>
            <a:off x="2155806" y="2323396"/>
            <a:ext cx="6984900" cy="405900"/>
          </a:xfrm>
          <a:prstGeom prst="rect">
            <a:avLst/>
          </a:prstGeom>
          <a:noFill/>
          <a:ln>
            <a:noFill/>
          </a:ln>
        </p:spPr>
        <p:txBody>
          <a:bodyPr anchorCtr="0" anchor="t" bIns="53475" lIns="106950" rIns="106950" wrap="square" tIns="53475">
            <a:noAutofit/>
          </a:bodyPr>
          <a:lstStyle/>
          <a:p>
            <a:pPr indent="0" lvl="0" marL="0" marR="0" rtl="0" algn="r">
              <a:lnSpc>
                <a:spcPct val="100000"/>
              </a:lnSpc>
              <a:spcBef>
                <a:spcPts val="0"/>
              </a:spcBef>
              <a:spcAft>
                <a:spcPts val="0"/>
              </a:spcAft>
              <a:buClr>
                <a:srgbClr val="0C0C0C"/>
              </a:buClr>
              <a:buSzPct val="25000"/>
              <a:buFont typeface="Calibri"/>
              <a:buNone/>
            </a:pPr>
            <a:r>
              <a:rPr b="1" i="0" lang="en" sz="1900" u="none" cap="none" strike="noStrike">
                <a:solidFill>
                  <a:srgbClr val="0C0C0C"/>
                </a:solidFill>
                <a:latin typeface="Calibri"/>
                <a:ea typeface="Calibri"/>
                <a:cs typeface="Calibri"/>
                <a:sym typeface="Calibri"/>
              </a:rPr>
              <a:t>Preparatório CAPM® &amp; PMP®</a:t>
            </a:r>
          </a:p>
        </p:txBody>
      </p:sp>
      <p:grpSp>
        <p:nvGrpSpPr>
          <p:cNvPr id="245" name="Shape 245"/>
          <p:cNvGrpSpPr/>
          <p:nvPr/>
        </p:nvGrpSpPr>
        <p:grpSpPr>
          <a:xfrm>
            <a:off x="0" y="2153064"/>
            <a:ext cx="3157656" cy="690534"/>
            <a:chOff x="-150191" y="1834342"/>
            <a:chExt cx="7482598" cy="1702500"/>
          </a:xfrm>
        </p:grpSpPr>
        <p:pic>
          <p:nvPicPr>
            <p:cNvPr id="246" name="Shape 246"/>
            <p:cNvPicPr preferRelativeResize="0"/>
            <p:nvPr/>
          </p:nvPicPr>
          <p:blipFill rotWithShape="1">
            <a:blip r:embed="rId4">
              <a:alphaModFix/>
            </a:blip>
            <a:srcRect b="58667" l="0" r="49018" t="1451"/>
            <a:stretch/>
          </p:blipFill>
          <p:spPr>
            <a:xfrm>
              <a:off x="3593207" y="1857476"/>
              <a:ext cx="3739200" cy="1656299"/>
            </a:xfrm>
            <a:prstGeom prst="rect">
              <a:avLst/>
            </a:prstGeom>
            <a:noFill/>
            <a:ln>
              <a:noFill/>
            </a:ln>
          </p:spPr>
        </p:pic>
        <p:pic>
          <p:nvPicPr>
            <p:cNvPr id="247" name="Shape 247"/>
            <p:cNvPicPr preferRelativeResize="0"/>
            <p:nvPr/>
          </p:nvPicPr>
          <p:blipFill rotWithShape="1">
            <a:blip r:embed="rId5">
              <a:alphaModFix/>
            </a:blip>
            <a:srcRect b="336" l="48087" r="907" t="58670"/>
            <a:stretch/>
          </p:blipFill>
          <p:spPr>
            <a:xfrm>
              <a:off x="-150191" y="1834342"/>
              <a:ext cx="3740700" cy="1702500"/>
            </a:xfrm>
            <a:prstGeom prst="rect">
              <a:avLst/>
            </a:prstGeom>
            <a:noFill/>
            <a:ln>
              <a:noFill/>
            </a:ln>
          </p:spPr>
        </p:pic>
      </p:grpSp>
      <p:sp>
        <p:nvSpPr>
          <p:cNvPr id="248" name="Shape 248"/>
          <p:cNvSpPr txBox="1"/>
          <p:nvPr/>
        </p:nvSpPr>
        <p:spPr>
          <a:xfrm>
            <a:off x="3240760" y="2798123"/>
            <a:ext cx="5903400" cy="405900"/>
          </a:xfrm>
          <a:prstGeom prst="rect">
            <a:avLst/>
          </a:prstGeom>
          <a:gradFill>
            <a:gsLst>
              <a:gs pos="0">
                <a:srgbClr val="006C2D"/>
              </a:gs>
              <a:gs pos="50000">
                <a:srgbClr val="009E40"/>
              </a:gs>
              <a:gs pos="100000">
                <a:srgbClr val="00BD4E"/>
              </a:gs>
            </a:gsLst>
            <a:lin ang="10800025"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l">
              <a:lnSpc>
                <a:spcPct val="100000"/>
              </a:lnSpc>
              <a:spcBef>
                <a:spcPts val="0"/>
              </a:spcBef>
              <a:spcAft>
                <a:spcPts val="0"/>
              </a:spcAft>
              <a:buClr>
                <a:srgbClr val="FFFFFF"/>
              </a:buClr>
              <a:buSzPct val="25000"/>
              <a:buFont typeface="Calibri"/>
              <a:buNone/>
            </a:pPr>
            <a:r>
              <a:rPr b="1" i="0" lang="en" sz="1900" u="none" cap="none" strike="noStrike">
                <a:solidFill>
                  <a:srgbClr val="FFFFFF"/>
                </a:solidFill>
                <a:latin typeface="Calibri"/>
                <a:ea typeface="Calibri"/>
                <a:cs typeface="Calibri"/>
                <a:sym typeface="Calibri"/>
              </a:rPr>
              <a:t>Código de Conduta e Ética</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2" name="Shape 252"/>
        <p:cNvGrpSpPr/>
        <p:nvPr/>
      </p:nvGrpSpPr>
      <p:grpSpPr>
        <a:xfrm>
          <a:off x="0" y="0"/>
          <a:ext cx="0" cy="0"/>
          <a:chOff x="0" y="0"/>
          <a:chExt cx="0" cy="0"/>
        </a:xfrm>
      </p:grpSpPr>
      <p:sp>
        <p:nvSpPr>
          <p:cNvPr id="253" name="Shape 253"/>
          <p:cNvSpPr txBox="1"/>
          <p:nvPr/>
        </p:nvSpPr>
        <p:spPr>
          <a:xfrm rot="-1716214">
            <a:off x="6898867" y="4092530"/>
            <a:ext cx="1991450" cy="54914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FFFFFF"/>
              </a:buClr>
              <a:buSzPct val="25000"/>
              <a:buFont typeface="Calibri"/>
              <a:buNone/>
            </a:pPr>
            <a:r>
              <a:rPr b="1" i="0" lang="en" sz="2800" u="none" cap="none" strike="noStrike">
                <a:solidFill>
                  <a:srgbClr val="FFFFFF"/>
                </a:solidFill>
                <a:latin typeface="Calibri"/>
                <a:ea typeface="Calibri"/>
                <a:cs typeface="Calibri"/>
                <a:sym typeface="Calibri"/>
              </a:rPr>
              <a:t>EXEMLO</a:t>
            </a:r>
          </a:p>
        </p:txBody>
      </p:sp>
      <p:sp>
        <p:nvSpPr>
          <p:cNvPr id="254" name="Shape 254"/>
          <p:cNvSpPr/>
          <p:nvPr/>
        </p:nvSpPr>
        <p:spPr>
          <a:xfrm>
            <a:off x="14377" y="327594"/>
            <a:ext cx="91155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Sobre este módulo</a:t>
            </a:r>
          </a:p>
        </p:txBody>
      </p:sp>
      <p:sp>
        <p:nvSpPr>
          <p:cNvPr id="255" name="Shape 255"/>
          <p:cNvSpPr/>
          <p:nvPr/>
        </p:nvSpPr>
        <p:spPr>
          <a:xfrm>
            <a:off x="827875" y="1061430"/>
            <a:ext cx="7487400" cy="1660200"/>
          </a:xfrm>
          <a:prstGeom prst="rect">
            <a:avLst/>
          </a:prstGeom>
          <a:noFill/>
          <a:ln>
            <a:noFill/>
          </a:ln>
        </p:spPr>
        <p:txBody>
          <a:bodyPr anchorCtr="0" anchor="t" bIns="53475" lIns="106950" rIns="106950" wrap="square" tIns="53475">
            <a:noAutofit/>
          </a:bodyPr>
          <a:lstStyle/>
          <a:p>
            <a:pPr indent="-330200" lvl="0" marL="330200" marR="0" rtl="0">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Este módulo é baseado no Código de Conduta Ética e Profissional do PMI®, uma vez que na prova para a certificação PMP® e/ou CAPM® seu conteúdo poderá ser cobrado.</a:t>
            </a:r>
          </a:p>
          <a:p>
            <a:pPr indent="-330200" lvl="0" marL="330200" marR="0" rtl="0">
              <a:lnSpc>
                <a:spcPct val="100000"/>
              </a:lnSpc>
              <a:spcBef>
                <a:spcPts val="0"/>
              </a:spcBef>
              <a:spcAft>
                <a:spcPts val="0"/>
              </a:spcAft>
              <a:buClr>
                <a:srgbClr val="000000"/>
              </a:buClr>
              <a:buSzPct val="100000"/>
              <a:buFont typeface="Arial"/>
              <a:buChar char="•"/>
            </a:pPr>
            <a:r>
              <a:rPr b="0" i="0" lang="en" sz="1600" u="none" cap="none" strike="noStrike">
                <a:solidFill>
                  <a:srgbClr val="000000"/>
                </a:solidFill>
                <a:latin typeface="Calibri"/>
                <a:ea typeface="Calibri"/>
                <a:cs typeface="Calibri"/>
                <a:sym typeface="Calibri"/>
              </a:rPr>
              <a:t>Este conteúdo não é parte integrante do PMBOK®, mas um documento separado, disponível no portal do PMI® através do link </a:t>
            </a:r>
            <a:r>
              <a:rPr b="0" i="0" lang="en" sz="1600" u="sng" cap="none" strike="noStrike">
                <a:solidFill>
                  <a:schemeClr val="hlink"/>
                </a:solidFill>
                <a:latin typeface="Calibri"/>
                <a:ea typeface="Calibri"/>
                <a:cs typeface="Calibri"/>
                <a:sym typeface="Calibri"/>
                <a:hlinkClick r:id="rId3"/>
              </a:rPr>
              <a:t>https://www.pmi.org/~/media/PDF/Ethics/ap_pmicodeofethics_POR-Final.ashx</a:t>
            </a:r>
            <a:r>
              <a:rPr b="0" i="0" lang="en" sz="1600" u="none" cap="none" strike="noStrike">
                <a:solidFill>
                  <a:srgbClr val="000000"/>
                </a:solidFill>
                <a:latin typeface="Calibri"/>
                <a:ea typeface="Calibri"/>
                <a:cs typeface="Calibri"/>
                <a:sym typeface="Calibri"/>
              </a:rPr>
              <a:t>.</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9" name="Shape 259"/>
        <p:cNvGrpSpPr/>
        <p:nvPr/>
      </p:nvGrpSpPr>
      <p:grpSpPr>
        <a:xfrm>
          <a:off x="0" y="0"/>
          <a:ext cx="0" cy="0"/>
          <a:chOff x="0" y="0"/>
          <a:chExt cx="0" cy="0"/>
        </a:xfrm>
      </p:grpSpPr>
      <p:sp>
        <p:nvSpPr>
          <p:cNvPr id="260" name="Shape 260"/>
          <p:cNvSpPr txBox="1"/>
          <p:nvPr/>
        </p:nvSpPr>
        <p:spPr>
          <a:xfrm>
            <a:off x="0" y="241268"/>
            <a:ext cx="6651900" cy="1661400"/>
          </a:xfrm>
          <a:prstGeom prst="rect">
            <a:avLst/>
          </a:prstGeom>
          <a:gradFill>
            <a:gsLst>
              <a:gs pos="0">
                <a:srgbClr val="9E7C00"/>
              </a:gs>
              <a:gs pos="50000">
                <a:srgbClr val="E4B300"/>
              </a:gs>
              <a:gs pos="100000">
                <a:srgbClr val="FFD700"/>
              </a:gs>
            </a:gsLst>
            <a:lin ang="2700006"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r">
              <a:lnSpc>
                <a:spcPct val="100000"/>
              </a:lnSpc>
              <a:spcBef>
                <a:spcPts val="0"/>
              </a:spcBef>
              <a:spcAft>
                <a:spcPts val="0"/>
              </a:spcAft>
              <a:buClr>
                <a:srgbClr val="FFFFFF"/>
              </a:buClr>
              <a:buSzPct val="25000"/>
              <a:buFont typeface="Calibri"/>
              <a:buNone/>
            </a:pPr>
            <a:r>
              <a:rPr b="1" i="0" lang="en" sz="4200" u="none" cap="none" strike="noStrike">
                <a:solidFill>
                  <a:srgbClr val="FFFFFF"/>
                </a:solidFill>
                <a:latin typeface="Calibri"/>
                <a:ea typeface="Calibri"/>
                <a:cs typeface="Calibri"/>
                <a:sym typeface="Calibri"/>
              </a:rPr>
              <a:t>Visão e objetivo do código</a:t>
            </a:r>
          </a:p>
        </p:txBody>
      </p:sp>
      <p:pic>
        <p:nvPicPr>
          <p:cNvPr descr="https://www.caelum.com.br/apostila-html-css-javascript/anuncios/alura_2x.png" id="261" name="Shape 261"/>
          <p:cNvPicPr preferRelativeResize="0"/>
          <p:nvPr/>
        </p:nvPicPr>
        <p:blipFill rotWithShape="1">
          <a:blip r:embed="rId3">
            <a:alphaModFix/>
          </a:blip>
          <a:srcRect b="0" l="0" r="0" t="0"/>
          <a:stretch/>
        </p:blipFill>
        <p:spPr>
          <a:xfrm>
            <a:off x="411859" y="4155618"/>
            <a:ext cx="1414200" cy="660300"/>
          </a:xfrm>
          <a:prstGeom prst="rect">
            <a:avLst/>
          </a:prstGeom>
          <a:noFill/>
          <a:ln>
            <a:noFill/>
          </a:ln>
        </p:spPr>
      </p:pic>
      <p:sp>
        <p:nvSpPr>
          <p:cNvPr id="262" name="Shape 262"/>
          <p:cNvSpPr/>
          <p:nvPr/>
        </p:nvSpPr>
        <p:spPr>
          <a:xfrm>
            <a:off x="1906197" y="2023592"/>
            <a:ext cx="7234500" cy="949200"/>
          </a:xfrm>
          <a:prstGeom prst="rect">
            <a:avLst/>
          </a:prstGeom>
          <a:gradFill>
            <a:gsLst>
              <a:gs pos="0">
                <a:srgbClr val="CAC5D3">
                  <a:alpha val="0"/>
                </a:srgbClr>
              </a:gs>
              <a:gs pos="100000">
                <a:srgbClr val="538CD5"/>
              </a:gs>
            </a:gsLst>
            <a:lin ang="0" scaled="0"/>
          </a:gradFill>
          <a:ln>
            <a:noFill/>
          </a:ln>
        </p:spPr>
        <p:txBody>
          <a:bodyPr anchorCtr="0" anchor="ctr" bIns="53475" lIns="106950" rIns="106950" wrap="square" tIns="53475">
            <a:noAutofit/>
          </a:bodyPr>
          <a:lstStyle/>
          <a:p>
            <a:pPr indent="0" lvl="0" marL="0" marR="0" rtl="0" algn="ctr">
              <a:lnSpc>
                <a:spcPct val="100000"/>
              </a:lnSpc>
              <a:spcBef>
                <a:spcPts val="0"/>
              </a:spcBef>
              <a:spcAft>
                <a:spcPts val="0"/>
              </a:spcAft>
              <a:buClr>
                <a:schemeClr val="lt1"/>
              </a:buClr>
              <a:buFont typeface="Calibri"/>
              <a:buNone/>
            </a:pPr>
            <a:r>
              <a:t/>
            </a:r>
            <a:endParaRPr b="0" i="0" sz="1800" u="none" cap="none" strike="noStrike">
              <a:solidFill>
                <a:srgbClr val="FFFFFF"/>
              </a:solidFill>
              <a:latin typeface="Calibri"/>
              <a:ea typeface="Calibri"/>
              <a:cs typeface="Calibri"/>
              <a:sym typeface="Calibri"/>
            </a:endParaRPr>
          </a:p>
        </p:txBody>
      </p:sp>
      <p:sp>
        <p:nvSpPr>
          <p:cNvPr id="263" name="Shape 263"/>
          <p:cNvSpPr txBox="1"/>
          <p:nvPr/>
        </p:nvSpPr>
        <p:spPr>
          <a:xfrm>
            <a:off x="2155806" y="2323396"/>
            <a:ext cx="6984900" cy="405900"/>
          </a:xfrm>
          <a:prstGeom prst="rect">
            <a:avLst/>
          </a:prstGeom>
          <a:noFill/>
          <a:ln>
            <a:noFill/>
          </a:ln>
        </p:spPr>
        <p:txBody>
          <a:bodyPr anchorCtr="0" anchor="t" bIns="53475" lIns="106950" rIns="106950" wrap="square" tIns="53475">
            <a:noAutofit/>
          </a:bodyPr>
          <a:lstStyle/>
          <a:p>
            <a:pPr indent="0" lvl="0" marL="0" marR="0" rtl="0" algn="r">
              <a:lnSpc>
                <a:spcPct val="100000"/>
              </a:lnSpc>
              <a:spcBef>
                <a:spcPts val="0"/>
              </a:spcBef>
              <a:spcAft>
                <a:spcPts val="0"/>
              </a:spcAft>
              <a:buClr>
                <a:srgbClr val="0C0C0C"/>
              </a:buClr>
              <a:buSzPct val="25000"/>
              <a:buFont typeface="Calibri"/>
              <a:buNone/>
            </a:pPr>
            <a:r>
              <a:rPr b="1" i="0" lang="en" sz="1900" u="none" cap="none" strike="noStrike">
                <a:solidFill>
                  <a:srgbClr val="0C0C0C"/>
                </a:solidFill>
                <a:latin typeface="Calibri"/>
                <a:ea typeface="Calibri"/>
                <a:cs typeface="Calibri"/>
                <a:sym typeface="Calibri"/>
              </a:rPr>
              <a:t>Preparatório CAPM® &amp; PMP®</a:t>
            </a:r>
          </a:p>
        </p:txBody>
      </p:sp>
      <p:sp>
        <p:nvSpPr>
          <p:cNvPr id="264" name="Shape 264"/>
          <p:cNvSpPr txBox="1"/>
          <p:nvPr/>
        </p:nvSpPr>
        <p:spPr>
          <a:xfrm>
            <a:off x="3240760" y="2798123"/>
            <a:ext cx="5903400" cy="405900"/>
          </a:xfrm>
          <a:prstGeom prst="rect">
            <a:avLst/>
          </a:prstGeom>
          <a:gradFill>
            <a:gsLst>
              <a:gs pos="0">
                <a:srgbClr val="006C2D"/>
              </a:gs>
              <a:gs pos="50000">
                <a:srgbClr val="009E40"/>
              </a:gs>
              <a:gs pos="100000">
                <a:srgbClr val="00BD4E"/>
              </a:gs>
            </a:gsLst>
            <a:lin ang="10800025" scaled="0"/>
          </a:gradFill>
          <a:ln>
            <a:noFill/>
          </a:ln>
          <a:effectLst>
            <a:outerShdw blurRad="165099" rotWithShape="0" algn="tl" dir="2700000" dist="114300">
              <a:srgbClr val="000000">
                <a:alpha val="40000"/>
              </a:srgbClr>
            </a:outerShdw>
          </a:effectLst>
        </p:spPr>
        <p:txBody>
          <a:bodyPr anchorCtr="0" anchor="t" bIns="53475" lIns="106950" rIns="106950" wrap="square" tIns="53475">
            <a:noAutofit/>
          </a:bodyPr>
          <a:lstStyle/>
          <a:p>
            <a:pPr indent="0" lvl="0" marL="0" marR="0" rtl="0" algn="l">
              <a:lnSpc>
                <a:spcPct val="100000"/>
              </a:lnSpc>
              <a:spcBef>
                <a:spcPts val="0"/>
              </a:spcBef>
              <a:spcAft>
                <a:spcPts val="0"/>
              </a:spcAft>
              <a:buClr>
                <a:srgbClr val="FFFFFF"/>
              </a:buClr>
              <a:buSzPct val="25000"/>
              <a:buFont typeface="Calibri"/>
              <a:buNone/>
            </a:pPr>
            <a:r>
              <a:rPr b="1" i="0" lang="en" sz="1900" u="none" cap="none" strike="noStrike">
                <a:solidFill>
                  <a:srgbClr val="FFFFFF"/>
                </a:solidFill>
                <a:latin typeface="Calibri"/>
                <a:ea typeface="Calibri"/>
                <a:cs typeface="Calibri"/>
                <a:sym typeface="Calibri"/>
              </a:rPr>
              <a:t>Código de Conduta e Ética</a:t>
            </a:r>
          </a:p>
        </p:txBody>
      </p:sp>
      <p:grpSp>
        <p:nvGrpSpPr>
          <p:cNvPr id="265" name="Shape 265"/>
          <p:cNvGrpSpPr/>
          <p:nvPr/>
        </p:nvGrpSpPr>
        <p:grpSpPr>
          <a:xfrm>
            <a:off x="0" y="2153064"/>
            <a:ext cx="3157656" cy="690534"/>
            <a:chOff x="-150191" y="1834342"/>
            <a:chExt cx="7482598" cy="1702500"/>
          </a:xfrm>
        </p:grpSpPr>
        <p:pic>
          <p:nvPicPr>
            <p:cNvPr id="266" name="Shape 266"/>
            <p:cNvPicPr preferRelativeResize="0"/>
            <p:nvPr/>
          </p:nvPicPr>
          <p:blipFill rotWithShape="1">
            <a:blip r:embed="rId4">
              <a:alphaModFix/>
            </a:blip>
            <a:srcRect b="58667" l="0" r="49018" t="1451"/>
            <a:stretch/>
          </p:blipFill>
          <p:spPr>
            <a:xfrm>
              <a:off x="3593207" y="1857476"/>
              <a:ext cx="3739200" cy="1656299"/>
            </a:xfrm>
            <a:prstGeom prst="rect">
              <a:avLst/>
            </a:prstGeom>
            <a:noFill/>
            <a:ln>
              <a:noFill/>
            </a:ln>
          </p:spPr>
        </p:pic>
        <p:pic>
          <p:nvPicPr>
            <p:cNvPr id="267" name="Shape 267"/>
            <p:cNvPicPr preferRelativeResize="0"/>
            <p:nvPr/>
          </p:nvPicPr>
          <p:blipFill rotWithShape="1">
            <a:blip r:embed="rId5">
              <a:alphaModFix/>
            </a:blip>
            <a:srcRect b="336" l="48087" r="907" t="58670"/>
            <a:stretch/>
          </p:blipFill>
          <p:spPr>
            <a:xfrm>
              <a:off x="-150191" y="1834342"/>
              <a:ext cx="3740700" cy="1702500"/>
            </a:xfrm>
            <a:prstGeom prst="rect">
              <a:avLst/>
            </a:prstGeom>
            <a:noFill/>
            <a:ln>
              <a:noFill/>
            </a:ln>
          </p:spPr>
        </p:pic>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1" name="Shape 271"/>
        <p:cNvGrpSpPr/>
        <p:nvPr/>
      </p:nvGrpSpPr>
      <p:grpSpPr>
        <a:xfrm>
          <a:off x="0" y="0"/>
          <a:ext cx="0" cy="0"/>
          <a:chOff x="0" y="0"/>
          <a:chExt cx="0" cy="0"/>
        </a:xfrm>
      </p:grpSpPr>
      <p:sp>
        <p:nvSpPr>
          <p:cNvPr id="272" name="Shape 272"/>
          <p:cNvSpPr/>
          <p:nvPr/>
        </p:nvSpPr>
        <p:spPr>
          <a:xfrm>
            <a:off x="1" y="327594"/>
            <a:ext cx="9144000" cy="442800"/>
          </a:xfrm>
          <a:prstGeom prst="rect">
            <a:avLst/>
          </a:prstGeom>
          <a:noFill/>
          <a:ln>
            <a:noFill/>
          </a:ln>
        </p:spPr>
        <p:txBody>
          <a:bodyPr anchorCtr="0" anchor="t" bIns="53475" lIns="106950" rIns="106950" wrap="square" tIns="53475">
            <a:noAutofit/>
          </a:bodyPr>
          <a:lstStyle/>
          <a:p>
            <a:pPr indent="0" lvl="0" marL="0" marR="0" rtl="0" algn="ctr">
              <a:lnSpc>
                <a:spcPct val="100000"/>
              </a:lnSpc>
              <a:spcBef>
                <a:spcPts val="0"/>
              </a:spcBef>
              <a:spcAft>
                <a:spcPts val="0"/>
              </a:spcAft>
              <a:buClr>
                <a:srgbClr val="000000"/>
              </a:buClr>
              <a:buSzPct val="25000"/>
              <a:buFont typeface="Calibri"/>
              <a:buNone/>
            </a:pPr>
            <a:r>
              <a:rPr b="1" i="0" lang="en" sz="2100" u="none" cap="none" strike="noStrike">
                <a:solidFill>
                  <a:srgbClr val="000000"/>
                </a:solidFill>
                <a:latin typeface="Calibri"/>
                <a:ea typeface="Calibri"/>
                <a:cs typeface="Calibri"/>
                <a:sym typeface="Calibri"/>
              </a:rPr>
              <a:t>Visão e objetivo</a:t>
            </a:r>
          </a:p>
        </p:txBody>
      </p:sp>
      <p:sp>
        <p:nvSpPr>
          <p:cNvPr id="273" name="Shape 273"/>
          <p:cNvSpPr/>
          <p:nvPr/>
        </p:nvSpPr>
        <p:spPr>
          <a:xfrm>
            <a:off x="828290" y="1061430"/>
            <a:ext cx="7487400" cy="2693100"/>
          </a:xfrm>
          <a:prstGeom prst="rect">
            <a:avLst/>
          </a:prstGeom>
          <a:noFill/>
          <a:ln>
            <a:noFill/>
          </a:ln>
        </p:spPr>
        <p:txBody>
          <a:bodyPr anchorCtr="0" anchor="t" bIns="53475" lIns="106950" rIns="106950" wrap="square" tIns="53475">
            <a:noAutofit/>
          </a:bodyPr>
          <a:lstStyle/>
          <a:p>
            <a:pPr indent="0" lvl="1" marL="0" marR="0" rtl="0" algn="just">
              <a:lnSpc>
                <a:spcPct val="100000"/>
              </a:lnSpc>
              <a:spcBef>
                <a:spcPts val="0"/>
              </a:spcBef>
              <a:spcAft>
                <a:spcPts val="0"/>
              </a:spcAft>
              <a:buClr>
                <a:srgbClr val="000000"/>
              </a:buClr>
              <a:buSzPct val="25000"/>
              <a:buFont typeface="Calibri"/>
              <a:buNone/>
            </a:pPr>
            <a:r>
              <a:rPr b="0" i="0" lang="en" sz="1600" u="none" cap="none" strike="noStrike">
                <a:solidFill>
                  <a:srgbClr val="000000"/>
                </a:solidFill>
                <a:latin typeface="Calibri"/>
                <a:ea typeface="Calibri"/>
                <a:cs typeface="Calibri"/>
                <a:sym typeface="Calibri"/>
              </a:rPr>
              <a:t>“O propósito deste Código é incutir confiança na profissão de gerenciamento de projetos e auxiliar as pessoas a se tornarem melhores profissionais. Faremos isso, estabelecendo um amplo entendimento sobre o que seria um comportamento profissional adequado. Acreditamos que a credibilidade e a reputação da profissão de gerenciamento de projetos são constituídas pela conduta coletiva de profissionais individuais. Acreditamos que, ao adotar esse Código de Ética e Conduta Profissional, poderemos avançar a nossa profissão, tanto individual como coletivamente. Também acreditamos que este Código nos auxiliará a tomar decisões mais sábias, particularmente em situações difíceis, em que há risco de comprometermos nossa integridade ou nossos valores.”</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_Tema do Office">
  <a:themeElements>
    <a:clrScheme name="Escritório">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Tema do Office">
  <a:themeElements>
    <a:clrScheme name="Escritório">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