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858000" cy="9144000"/>
  <p:embeddedFontLst>
    <p:embeddedFont>
      <p:font typeface="Poppins"/>
      <p:regular r:id="rId21"/>
      <p:bold r:id="rId22"/>
      <p:italic r:id="rId23"/>
      <p:boldItalic r:id="rId24"/>
    </p:embeddedFont>
    <p:embeddedFont>
      <p:font typeface="Helvetica Neue"/>
      <p:regular r:id="rId25"/>
      <p:bold r:id="rId26"/>
      <p:italic r:id="rId27"/>
      <p:boldItalic r:id="rId28"/>
    </p:embeddedFont>
    <p:embeddedFont>
      <p:font typeface="Open Sans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oppins-bold.fntdata"/><Relationship Id="rId21" Type="http://schemas.openxmlformats.org/officeDocument/2006/relationships/font" Target="fonts/Poppins-regular.fntdata"/><Relationship Id="rId24" Type="http://schemas.openxmlformats.org/officeDocument/2006/relationships/font" Target="fonts/Poppins-boldItalic.fntdata"/><Relationship Id="rId23" Type="http://schemas.openxmlformats.org/officeDocument/2006/relationships/font" Target="fonts/Poppins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HelveticaNeue-bold.fntdata"/><Relationship Id="rId25" Type="http://schemas.openxmlformats.org/officeDocument/2006/relationships/font" Target="fonts/HelveticaNeue-regular.fntdata"/><Relationship Id="rId28" Type="http://schemas.openxmlformats.org/officeDocument/2006/relationships/font" Target="fonts/HelveticaNeue-boldItalic.fntdata"/><Relationship Id="rId27" Type="http://schemas.openxmlformats.org/officeDocument/2006/relationships/font" Target="fonts/HelveticaNeue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italic.fntdata"/><Relationship Id="rId30" Type="http://schemas.openxmlformats.org/officeDocument/2006/relationships/font" Target="fonts/OpenSans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Open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202baac4f0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1202baac4f0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202baac4f0_0_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1202baac4f0_0_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202baac4f0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1202baac4f0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3660643227_0_4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13660643227_0_4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56b33dae8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1356b33dae8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362b61ed0f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1362b61ed0f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39f6c56411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139f6c56411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3660643227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13660643227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202baac4f0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1202baac4f0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g"/><Relationship Id="rId3" Type="http://schemas.openxmlformats.org/officeDocument/2006/relationships/image" Target="../media/image36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jpg"/><Relationship Id="rId3" Type="http://schemas.openxmlformats.org/officeDocument/2006/relationships/image" Target="../media/image43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1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jpg"/><Relationship Id="rId3" Type="http://schemas.openxmlformats.org/officeDocument/2006/relationships/image" Target="../media/image46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custGeom>
            <a:rect b="b" l="l" r="r" t="t"/>
            <a:pathLst>
              <a:path extrusionOk="0"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1"/>
          <p:cNvPicPr preferRelativeResize="0"/>
          <p:nvPr/>
        </p:nvPicPr>
        <p:blipFill rotWithShape="1">
          <a:blip r:embed="rId2">
            <a:alphaModFix/>
          </a:blip>
          <a:srcRect b="7777" l="51405" r="11719" t="7778"/>
          <a:stretch/>
        </p:blipFill>
        <p:spPr>
          <a:xfrm>
            <a:off x="6267450" y="533400"/>
            <a:ext cx="4495800" cy="5791200"/>
          </a:xfrm>
          <a:custGeom>
            <a:rect b="b" l="l" r="r" t="t"/>
            <a:pathLst>
              <a:path extrusionOk="0" h="5791200" w="4495800">
                <a:moveTo>
                  <a:pt x="0" y="0"/>
                </a:moveTo>
                <a:lnTo>
                  <a:pt x="4495800" y="0"/>
                </a:lnTo>
                <a:lnTo>
                  <a:pt x="4495800" y="5791200"/>
                </a:lnTo>
                <a:lnTo>
                  <a:pt x="0" y="57912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2"/>
          <p:cNvPicPr preferRelativeResize="0"/>
          <p:nvPr/>
        </p:nvPicPr>
        <p:blipFill rotWithShape="1">
          <a:blip r:embed="rId2">
            <a:alphaModFix/>
          </a:blip>
          <a:srcRect b="25231" l="20533" r="29985" t="25231"/>
          <a:stretch/>
        </p:blipFill>
        <p:spPr>
          <a:xfrm>
            <a:off x="1533633" y="2363959"/>
            <a:ext cx="1722260" cy="1722260"/>
          </a:xfrm>
          <a:custGeom>
            <a:rect b="b" l="l" r="r" t="t"/>
            <a:pathLst>
              <a:path extrusionOk="0" h="1722260" w="1722260">
                <a:moveTo>
                  <a:pt x="861130" y="0"/>
                </a:moveTo>
                <a:cubicBezTo>
                  <a:pt x="1336719" y="0"/>
                  <a:pt x="1722260" y="385541"/>
                  <a:pt x="1722260" y="861130"/>
                </a:cubicBezTo>
                <a:cubicBezTo>
                  <a:pt x="1722260" y="1336719"/>
                  <a:pt x="1336719" y="1722260"/>
                  <a:pt x="861130" y="1722260"/>
                </a:cubicBezTo>
                <a:cubicBezTo>
                  <a:pt x="385541" y="1722260"/>
                  <a:pt x="0" y="1336719"/>
                  <a:pt x="0" y="861130"/>
                </a:cubicBezTo>
                <a:cubicBezTo>
                  <a:pt x="0" y="385541"/>
                  <a:pt x="385541" y="0"/>
                  <a:pt x="86113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3" name="Google Shape;43;p12"/>
          <p:cNvPicPr preferRelativeResize="0"/>
          <p:nvPr/>
        </p:nvPicPr>
        <p:blipFill rotWithShape="1">
          <a:blip r:embed="rId2">
            <a:alphaModFix/>
          </a:blip>
          <a:srcRect b="25231" l="36597" r="13921" t="25231"/>
          <a:stretch/>
        </p:blipFill>
        <p:spPr>
          <a:xfrm>
            <a:off x="3963722" y="3381327"/>
            <a:ext cx="1722260" cy="1722260"/>
          </a:xfrm>
          <a:custGeom>
            <a:rect b="b" l="l" r="r" t="t"/>
            <a:pathLst>
              <a:path extrusionOk="0" h="1722260" w="1722260">
                <a:moveTo>
                  <a:pt x="861130" y="0"/>
                </a:moveTo>
                <a:cubicBezTo>
                  <a:pt x="1336719" y="0"/>
                  <a:pt x="1722260" y="385541"/>
                  <a:pt x="1722260" y="861130"/>
                </a:cubicBezTo>
                <a:cubicBezTo>
                  <a:pt x="1722260" y="1336719"/>
                  <a:pt x="1336719" y="1722260"/>
                  <a:pt x="861130" y="1722260"/>
                </a:cubicBezTo>
                <a:cubicBezTo>
                  <a:pt x="385541" y="1722260"/>
                  <a:pt x="0" y="1336719"/>
                  <a:pt x="0" y="861130"/>
                </a:cubicBezTo>
                <a:cubicBezTo>
                  <a:pt x="0" y="385541"/>
                  <a:pt x="385541" y="0"/>
                  <a:pt x="86113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4" name="Google Shape;44;p12"/>
          <p:cNvPicPr preferRelativeResize="0"/>
          <p:nvPr/>
        </p:nvPicPr>
        <p:blipFill rotWithShape="1">
          <a:blip r:embed="rId2">
            <a:alphaModFix/>
          </a:blip>
          <a:srcRect b="25231" l="30701" r="19817" t="25231"/>
          <a:stretch/>
        </p:blipFill>
        <p:spPr>
          <a:xfrm>
            <a:off x="6524438" y="3381327"/>
            <a:ext cx="1722260" cy="1722260"/>
          </a:xfrm>
          <a:custGeom>
            <a:rect b="b" l="l" r="r" t="t"/>
            <a:pathLst>
              <a:path extrusionOk="0" h="1722260" w="1722260">
                <a:moveTo>
                  <a:pt x="861130" y="0"/>
                </a:moveTo>
                <a:cubicBezTo>
                  <a:pt x="1336719" y="0"/>
                  <a:pt x="1722260" y="385541"/>
                  <a:pt x="1722260" y="861130"/>
                </a:cubicBezTo>
                <a:cubicBezTo>
                  <a:pt x="1722260" y="1336719"/>
                  <a:pt x="1336719" y="1722260"/>
                  <a:pt x="861130" y="1722260"/>
                </a:cubicBezTo>
                <a:cubicBezTo>
                  <a:pt x="385541" y="1722260"/>
                  <a:pt x="0" y="1336719"/>
                  <a:pt x="0" y="861130"/>
                </a:cubicBezTo>
                <a:cubicBezTo>
                  <a:pt x="0" y="385541"/>
                  <a:pt x="385541" y="0"/>
                  <a:pt x="86113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5" name="Google Shape;45;p12"/>
          <p:cNvPicPr preferRelativeResize="0"/>
          <p:nvPr/>
        </p:nvPicPr>
        <p:blipFill rotWithShape="1">
          <a:blip r:embed="rId3">
            <a:alphaModFix/>
          </a:blip>
          <a:srcRect b="29725" l="36297" r="14221" t="20737"/>
          <a:stretch/>
        </p:blipFill>
        <p:spPr>
          <a:xfrm>
            <a:off x="8954529" y="2363959"/>
            <a:ext cx="1722260" cy="1722260"/>
          </a:xfrm>
          <a:custGeom>
            <a:rect b="b" l="l" r="r" t="t"/>
            <a:pathLst>
              <a:path extrusionOk="0" h="1722260" w="1722260">
                <a:moveTo>
                  <a:pt x="861130" y="0"/>
                </a:moveTo>
                <a:cubicBezTo>
                  <a:pt x="1336719" y="0"/>
                  <a:pt x="1722260" y="385541"/>
                  <a:pt x="1722260" y="861130"/>
                </a:cubicBezTo>
                <a:cubicBezTo>
                  <a:pt x="1722260" y="1336719"/>
                  <a:pt x="1336719" y="1722260"/>
                  <a:pt x="861130" y="1722260"/>
                </a:cubicBezTo>
                <a:cubicBezTo>
                  <a:pt x="385541" y="1722260"/>
                  <a:pt x="0" y="1336719"/>
                  <a:pt x="0" y="861130"/>
                </a:cubicBezTo>
                <a:cubicBezTo>
                  <a:pt x="0" y="385541"/>
                  <a:pt x="385541" y="0"/>
                  <a:pt x="861130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3"/>
          <p:cNvPicPr preferRelativeResize="0"/>
          <p:nvPr/>
        </p:nvPicPr>
        <p:blipFill rotWithShape="1">
          <a:blip r:embed="rId2">
            <a:alphaModFix/>
          </a:blip>
          <a:srcRect b="27466" l="26031" r="26031" t="16284"/>
          <a:stretch/>
        </p:blipFill>
        <p:spPr>
          <a:xfrm>
            <a:off x="6305550" y="1500188"/>
            <a:ext cx="1371600" cy="3857625"/>
          </a:xfrm>
          <a:custGeom>
            <a:rect b="b" l="l" r="r" t="t"/>
            <a:pathLst>
              <a:path extrusionOk="0" h="3857625" w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lnTo>
                  <a:pt x="1371600" y="3171825"/>
                </a:lnTo>
                <a:cubicBezTo>
                  <a:pt x="1371600" y="3550582"/>
                  <a:pt x="1064557" y="3857625"/>
                  <a:pt x="685800" y="3857625"/>
                </a:cubicBezTo>
                <a:cubicBezTo>
                  <a:pt x="307043" y="3857625"/>
                  <a:pt x="0" y="3550582"/>
                  <a:pt x="0" y="3171825"/>
                </a:cubicBezTo>
                <a:lnTo>
                  <a:pt x="0" y="685800"/>
                </a:ln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8" name="Google Shape;48;p13"/>
          <p:cNvPicPr preferRelativeResize="0"/>
          <p:nvPr/>
        </p:nvPicPr>
        <p:blipFill rotWithShape="1">
          <a:blip r:embed="rId2">
            <a:alphaModFix/>
          </a:blip>
          <a:srcRect b="16285" l="18374" r="18374" t="5103"/>
          <a:stretch/>
        </p:blipFill>
        <p:spPr>
          <a:xfrm>
            <a:off x="7981950" y="733424"/>
            <a:ext cx="1809750" cy="5391150"/>
          </a:xfrm>
          <a:custGeom>
            <a:rect b="b" l="l" r="r" t="t"/>
            <a:pathLst>
              <a:path extrusionOk="0" h="5391150" w="1809750">
                <a:moveTo>
                  <a:pt x="904875" y="0"/>
                </a:moveTo>
                <a:cubicBezTo>
                  <a:pt x="1404624" y="0"/>
                  <a:pt x="1809750" y="405126"/>
                  <a:pt x="1809750" y="904875"/>
                </a:cubicBezTo>
                <a:lnTo>
                  <a:pt x="1809750" y="4486275"/>
                </a:lnTo>
                <a:cubicBezTo>
                  <a:pt x="1809750" y="4986024"/>
                  <a:pt x="1404624" y="5391150"/>
                  <a:pt x="904875" y="5391150"/>
                </a:cubicBezTo>
                <a:cubicBezTo>
                  <a:pt x="405126" y="5391150"/>
                  <a:pt x="0" y="4986024"/>
                  <a:pt x="0" y="4486275"/>
                </a:cubicBezTo>
                <a:lnTo>
                  <a:pt x="0" y="904875"/>
                </a:lnTo>
                <a:cubicBezTo>
                  <a:pt x="0" y="405126"/>
                  <a:pt x="405126" y="0"/>
                  <a:pt x="904875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9" name="Google Shape;49;p13"/>
          <p:cNvPicPr preferRelativeResize="0"/>
          <p:nvPr/>
        </p:nvPicPr>
        <p:blipFill rotWithShape="1">
          <a:blip r:embed="rId2">
            <a:alphaModFix/>
          </a:blip>
          <a:srcRect b="27466" l="27502" r="24559" t="16284"/>
          <a:stretch/>
        </p:blipFill>
        <p:spPr>
          <a:xfrm>
            <a:off x="10096500" y="1500189"/>
            <a:ext cx="1371600" cy="3857625"/>
          </a:xfrm>
          <a:custGeom>
            <a:rect b="b" l="l" r="r" t="t"/>
            <a:pathLst>
              <a:path extrusionOk="0" h="3857625" w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lnTo>
                  <a:pt x="1371600" y="3171825"/>
                </a:lnTo>
                <a:cubicBezTo>
                  <a:pt x="1371600" y="3550582"/>
                  <a:pt x="1064557" y="3857625"/>
                  <a:pt x="685800" y="3857625"/>
                </a:cubicBezTo>
                <a:cubicBezTo>
                  <a:pt x="307043" y="3857625"/>
                  <a:pt x="0" y="3550582"/>
                  <a:pt x="0" y="3171825"/>
                </a:cubicBezTo>
                <a:lnTo>
                  <a:pt x="0" y="685800"/>
                </a:ln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4"/>
          <p:cNvPicPr preferRelativeResize="0"/>
          <p:nvPr/>
        </p:nvPicPr>
        <p:blipFill rotWithShape="1">
          <a:blip r:embed="rId2">
            <a:alphaModFix/>
          </a:blip>
          <a:srcRect b="19262" l="8601" r="23789" t="34671"/>
          <a:stretch/>
        </p:blipFill>
        <p:spPr>
          <a:xfrm>
            <a:off x="638633" y="2362200"/>
            <a:ext cx="5020213" cy="1100667"/>
          </a:xfrm>
          <a:custGeom>
            <a:rect b="b" l="l" r="r" t="t"/>
            <a:pathLst>
              <a:path extrusionOk="0" h="1100667" w="5020213">
                <a:moveTo>
                  <a:pt x="0" y="0"/>
                </a:moveTo>
                <a:lnTo>
                  <a:pt x="5020213" y="0"/>
                </a:lnTo>
                <a:lnTo>
                  <a:pt x="5020213" y="1100667"/>
                </a:lnTo>
                <a:lnTo>
                  <a:pt x="0" y="110066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2" name="Google Shape;52;p14"/>
          <p:cNvPicPr preferRelativeResize="0"/>
          <p:nvPr/>
        </p:nvPicPr>
        <p:blipFill rotWithShape="1">
          <a:blip r:embed="rId3">
            <a:alphaModFix/>
          </a:blip>
          <a:srcRect b="21447" l="23299" r="23300" t="32485"/>
          <a:stretch/>
        </p:blipFill>
        <p:spPr>
          <a:xfrm>
            <a:off x="1166179" y="3669242"/>
            <a:ext cx="3965118" cy="1100667"/>
          </a:xfrm>
          <a:custGeom>
            <a:rect b="b" l="l" r="r" t="t"/>
            <a:pathLst>
              <a:path extrusionOk="0" h="1100667" w="3965118">
                <a:moveTo>
                  <a:pt x="0" y="0"/>
                </a:moveTo>
                <a:lnTo>
                  <a:pt x="3965118" y="0"/>
                </a:lnTo>
                <a:lnTo>
                  <a:pt x="3965118" y="1100667"/>
                </a:lnTo>
                <a:lnTo>
                  <a:pt x="0" y="110066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3" name="Google Shape;53;p14"/>
          <p:cNvPicPr preferRelativeResize="0"/>
          <p:nvPr/>
        </p:nvPicPr>
        <p:blipFill rotWithShape="1">
          <a:blip r:embed="rId2">
            <a:alphaModFix/>
          </a:blip>
          <a:srcRect b="30475" l="12398" r="19992" t="23457"/>
          <a:stretch/>
        </p:blipFill>
        <p:spPr>
          <a:xfrm>
            <a:off x="638633" y="4976283"/>
            <a:ext cx="5020213" cy="1100667"/>
          </a:xfrm>
          <a:custGeom>
            <a:rect b="b" l="l" r="r" t="t"/>
            <a:pathLst>
              <a:path extrusionOk="0" h="1100667" w="5020213">
                <a:moveTo>
                  <a:pt x="0" y="0"/>
                </a:moveTo>
                <a:lnTo>
                  <a:pt x="5020213" y="0"/>
                </a:lnTo>
                <a:lnTo>
                  <a:pt x="5020213" y="1100667"/>
                </a:lnTo>
                <a:lnTo>
                  <a:pt x="0" y="1100667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5"/>
          <p:cNvPicPr preferRelativeResize="0"/>
          <p:nvPr/>
        </p:nvPicPr>
        <p:blipFill rotWithShape="1">
          <a:blip r:embed="rId2">
            <a:alphaModFix/>
          </a:blip>
          <a:srcRect b="12444" l="19564" r="0" t="12445"/>
          <a:stretch/>
        </p:blipFill>
        <p:spPr>
          <a:xfrm>
            <a:off x="152401" y="2038350"/>
            <a:ext cx="3808059" cy="2514600"/>
          </a:xfrm>
          <a:custGeom>
            <a:rect b="b" l="l" r="r" t="t"/>
            <a:pathLst>
              <a:path extrusionOk="0" h="2514600" w="3808059">
                <a:moveTo>
                  <a:pt x="0" y="0"/>
                </a:moveTo>
                <a:lnTo>
                  <a:pt x="3808059" y="0"/>
                </a:lnTo>
                <a:lnTo>
                  <a:pt x="3808059" y="2514600"/>
                </a:lnTo>
                <a:lnTo>
                  <a:pt x="0" y="25146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6" name="Google Shape;56;p15"/>
          <p:cNvPicPr preferRelativeResize="0"/>
          <p:nvPr/>
        </p:nvPicPr>
        <p:blipFill rotWithShape="1">
          <a:blip r:embed="rId2">
            <a:alphaModFix/>
          </a:blip>
          <a:srcRect b="14079" l="8172" r="8171" t="0"/>
          <a:stretch/>
        </p:blipFill>
        <p:spPr>
          <a:xfrm>
            <a:off x="4115771" y="2038350"/>
            <a:ext cx="3960459" cy="2876550"/>
          </a:xfrm>
          <a:custGeom>
            <a:rect b="b" l="l" r="r" t="t"/>
            <a:pathLst>
              <a:path extrusionOk="0" h="2876550" w="3960459">
                <a:moveTo>
                  <a:pt x="0" y="0"/>
                </a:moveTo>
                <a:lnTo>
                  <a:pt x="3960459" y="0"/>
                </a:lnTo>
                <a:lnTo>
                  <a:pt x="3960459" y="2876550"/>
                </a:lnTo>
                <a:lnTo>
                  <a:pt x="0" y="287655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7" name="Google Shape;57;p15"/>
          <p:cNvPicPr preferRelativeResize="0"/>
          <p:nvPr/>
        </p:nvPicPr>
        <p:blipFill rotWithShape="1">
          <a:blip r:embed="rId2">
            <a:alphaModFix/>
          </a:blip>
          <a:srcRect b="2404" l="9782" r="9781" t="22485"/>
          <a:stretch/>
        </p:blipFill>
        <p:spPr>
          <a:xfrm>
            <a:off x="8231541" y="2038350"/>
            <a:ext cx="3808059" cy="2514600"/>
          </a:xfrm>
          <a:custGeom>
            <a:rect b="b" l="l" r="r" t="t"/>
            <a:pathLst>
              <a:path extrusionOk="0" h="2514600" w="3808059">
                <a:moveTo>
                  <a:pt x="0" y="0"/>
                </a:moveTo>
                <a:lnTo>
                  <a:pt x="3808059" y="0"/>
                </a:lnTo>
                <a:lnTo>
                  <a:pt x="3808059" y="2514600"/>
                </a:lnTo>
                <a:lnTo>
                  <a:pt x="0" y="25146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Custom Layout">
  <p:cSld name="15_Custom Layou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6"/>
          <p:cNvPicPr preferRelativeResize="0"/>
          <p:nvPr/>
        </p:nvPicPr>
        <p:blipFill rotWithShape="1">
          <a:blip r:embed="rId2">
            <a:alphaModFix/>
          </a:blip>
          <a:srcRect b="22194" l="17940" r="27523" t="25134"/>
          <a:stretch/>
        </p:blipFill>
        <p:spPr>
          <a:xfrm flipH="1">
            <a:off x="1333500" y="2552700"/>
            <a:ext cx="1447800" cy="3028950"/>
          </a:xfrm>
          <a:custGeom>
            <a:rect b="b" l="l" r="r" t="t"/>
            <a:pathLst>
              <a:path extrusionOk="0" h="3028950" w="1447800">
                <a:moveTo>
                  <a:pt x="723900" y="0"/>
                </a:moveTo>
                <a:cubicBezTo>
                  <a:pt x="324101" y="0"/>
                  <a:pt x="0" y="324101"/>
                  <a:pt x="0" y="723900"/>
                </a:cubicBezTo>
                <a:lnTo>
                  <a:pt x="0" y="2305050"/>
                </a:lnTo>
                <a:cubicBezTo>
                  <a:pt x="0" y="2704849"/>
                  <a:pt x="324101" y="3028950"/>
                  <a:pt x="723900" y="3028950"/>
                </a:cubicBezTo>
                <a:cubicBezTo>
                  <a:pt x="1123699" y="3028950"/>
                  <a:pt x="1447800" y="2704849"/>
                  <a:pt x="1447800" y="2305050"/>
                </a:cubicBezTo>
                <a:lnTo>
                  <a:pt x="1447800" y="723900"/>
                </a:lnTo>
                <a:cubicBezTo>
                  <a:pt x="1447800" y="324101"/>
                  <a:pt x="1123699" y="0"/>
                  <a:pt x="72390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60" name="Google Shape;60;p16"/>
          <p:cNvPicPr preferRelativeResize="0"/>
          <p:nvPr/>
        </p:nvPicPr>
        <p:blipFill rotWithShape="1">
          <a:blip r:embed="rId2">
            <a:alphaModFix/>
          </a:blip>
          <a:srcRect b="9937" l="28703" r="9583" t="12876"/>
          <a:stretch/>
        </p:blipFill>
        <p:spPr>
          <a:xfrm flipH="1">
            <a:off x="3257550" y="1847850"/>
            <a:ext cx="1638300" cy="4438650"/>
          </a:xfrm>
          <a:custGeom>
            <a:rect b="b" l="l" r="r" t="t"/>
            <a:pathLst>
              <a:path extrusionOk="0" h="4438650" w="1638300">
                <a:moveTo>
                  <a:pt x="819150" y="0"/>
                </a:moveTo>
                <a:cubicBezTo>
                  <a:pt x="366746" y="0"/>
                  <a:pt x="0" y="366746"/>
                  <a:pt x="0" y="819150"/>
                </a:cubicBezTo>
                <a:lnTo>
                  <a:pt x="0" y="3619500"/>
                </a:lnTo>
                <a:cubicBezTo>
                  <a:pt x="0" y="4071904"/>
                  <a:pt x="366746" y="4438650"/>
                  <a:pt x="819150" y="4438650"/>
                </a:cubicBezTo>
                <a:cubicBezTo>
                  <a:pt x="1271554" y="4438650"/>
                  <a:pt x="1638300" y="4071904"/>
                  <a:pt x="1638300" y="3619500"/>
                </a:cubicBezTo>
                <a:lnTo>
                  <a:pt x="1638300" y="819150"/>
                </a:lnTo>
                <a:cubicBezTo>
                  <a:pt x="1638300" y="366746"/>
                  <a:pt x="1271554" y="0"/>
                  <a:pt x="81915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61" name="Google Shape;61;p16"/>
          <p:cNvPicPr preferRelativeResize="0"/>
          <p:nvPr/>
        </p:nvPicPr>
        <p:blipFill rotWithShape="1">
          <a:blip r:embed="rId2">
            <a:alphaModFix/>
          </a:blip>
          <a:srcRect b="23664" l="27337" r="18124" t="23664"/>
          <a:stretch/>
        </p:blipFill>
        <p:spPr>
          <a:xfrm flipH="1">
            <a:off x="5372100" y="2552700"/>
            <a:ext cx="1447800" cy="3028950"/>
          </a:xfrm>
          <a:custGeom>
            <a:rect b="b" l="l" r="r" t="t"/>
            <a:pathLst>
              <a:path extrusionOk="0" h="3028950" w="1447800">
                <a:moveTo>
                  <a:pt x="723900" y="0"/>
                </a:moveTo>
                <a:cubicBezTo>
                  <a:pt x="324101" y="0"/>
                  <a:pt x="0" y="324101"/>
                  <a:pt x="0" y="723900"/>
                </a:cubicBezTo>
                <a:lnTo>
                  <a:pt x="0" y="2305050"/>
                </a:lnTo>
                <a:cubicBezTo>
                  <a:pt x="0" y="2704849"/>
                  <a:pt x="324101" y="3028950"/>
                  <a:pt x="723900" y="3028950"/>
                </a:cubicBezTo>
                <a:cubicBezTo>
                  <a:pt x="1123699" y="3028950"/>
                  <a:pt x="1447800" y="2704849"/>
                  <a:pt x="1447800" y="2305050"/>
                </a:cubicBezTo>
                <a:lnTo>
                  <a:pt x="1447800" y="723900"/>
                </a:lnTo>
                <a:cubicBezTo>
                  <a:pt x="1447800" y="324101"/>
                  <a:pt x="1123699" y="0"/>
                  <a:pt x="72390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62" name="Google Shape;62;p16"/>
          <p:cNvPicPr preferRelativeResize="0"/>
          <p:nvPr/>
        </p:nvPicPr>
        <p:blipFill rotWithShape="1">
          <a:blip r:embed="rId2">
            <a:alphaModFix/>
          </a:blip>
          <a:srcRect b="11406" l="9398" r="28889" t="11407"/>
          <a:stretch/>
        </p:blipFill>
        <p:spPr>
          <a:xfrm flipH="1">
            <a:off x="7296150" y="1847850"/>
            <a:ext cx="1638300" cy="4438650"/>
          </a:xfrm>
          <a:custGeom>
            <a:rect b="b" l="l" r="r" t="t"/>
            <a:pathLst>
              <a:path extrusionOk="0" h="4438650" w="1638300">
                <a:moveTo>
                  <a:pt x="819150" y="0"/>
                </a:moveTo>
                <a:cubicBezTo>
                  <a:pt x="366746" y="0"/>
                  <a:pt x="0" y="366746"/>
                  <a:pt x="0" y="819150"/>
                </a:cubicBezTo>
                <a:lnTo>
                  <a:pt x="0" y="3619500"/>
                </a:lnTo>
                <a:cubicBezTo>
                  <a:pt x="0" y="4071904"/>
                  <a:pt x="366746" y="4438650"/>
                  <a:pt x="819150" y="4438650"/>
                </a:cubicBezTo>
                <a:cubicBezTo>
                  <a:pt x="1271554" y="4438650"/>
                  <a:pt x="1638300" y="4071904"/>
                  <a:pt x="1638300" y="3619500"/>
                </a:cubicBezTo>
                <a:lnTo>
                  <a:pt x="1638300" y="819150"/>
                </a:lnTo>
                <a:cubicBezTo>
                  <a:pt x="1638300" y="366746"/>
                  <a:pt x="1271554" y="0"/>
                  <a:pt x="81915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 b="23664" l="19745" r="25718" t="23664"/>
          <a:stretch/>
        </p:blipFill>
        <p:spPr>
          <a:xfrm flipH="1">
            <a:off x="9410700" y="2552700"/>
            <a:ext cx="1447800" cy="3028950"/>
          </a:xfrm>
          <a:custGeom>
            <a:rect b="b" l="l" r="r" t="t"/>
            <a:pathLst>
              <a:path extrusionOk="0" h="3028950" w="1447800">
                <a:moveTo>
                  <a:pt x="723900" y="0"/>
                </a:moveTo>
                <a:cubicBezTo>
                  <a:pt x="324101" y="0"/>
                  <a:pt x="0" y="324101"/>
                  <a:pt x="0" y="723900"/>
                </a:cubicBezTo>
                <a:lnTo>
                  <a:pt x="0" y="2305050"/>
                </a:lnTo>
                <a:cubicBezTo>
                  <a:pt x="0" y="2704849"/>
                  <a:pt x="324101" y="3028950"/>
                  <a:pt x="723900" y="3028950"/>
                </a:cubicBezTo>
                <a:cubicBezTo>
                  <a:pt x="1123699" y="3028950"/>
                  <a:pt x="1447800" y="2704849"/>
                  <a:pt x="1447800" y="2305050"/>
                </a:cubicBezTo>
                <a:lnTo>
                  <a:pt x="1447800" y="723900"/>
                </a:lnTo>
                <a:cubicBezTo>
                  <a:pt x="1447800" y="324101"/>
                  <a:pt x="1123699" y="0"/>
                  <a:pt x="723900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7"/>
          <p:cNvPicPr preferRelativeResize="0"/>
          <p:nvPr/>
        </p:nvPicPr>
        <p:blipFill rotWithShape="1">
          <a:blip r:embed="rId2">
            <a:alphaModFix/>
          </a:blip>
          <a:srcRect b="6032" l="13420" r="10929" t="5925"/>
          <a:stretch/>
        </p:blipFill>
        <p:spPr>
          <a:xfrm>
            <a:off x="478969" y="406400"/>
            <a:ext cx="2700055" cy="6037944"/>
          </a:xfrm>
          <a:custGeom>
            <a:rect b="b" l="l" r="r" t="t"/>
            <a:pathLst>
              <a:path extrusionOk="0" h="6037944" w="2700055">
                <a:moveTo>
                  <a:pt x="0" y="0"/>
                </a:moveTo>
                <a:lnTo>
                  <a:pt x="2700055" y="0"/>
                </a:lnTo>
                <a:lnTo>
                  <a:pt x="2700055" y="6037944"/>
                </a:lnTo>
                <a:lnTo>
                  <a:pt x="0" y="603794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66" name="Google Shape;66;p17"/>
          <p:cNvPicPr preferRelativeResize="0"/>
          <p:nvPr/>
        </p:nvPicPr>
        <p:blipFill rotWithShape="1">
          <a:blip r:embed="rId2">
            <a:alphaModFix/>
          </a:blip>
          <a:srcRect b="5447" l="12175" r="12174" t="6509"/>
          <a:stretch/>
        </p:blipFill>
        <p:spPr>
          <a:xfrm>
            <a:off x="6187658" y="406400"/>
            <a:ext cx="2700055" cy="6037944"/>
          </a:xfrm>
          <a:custGeom>
            <a:rect b="b" l="l" r="r" t="t"/>
            <a:pathLst>
              <a:path extrusionOk="0" h="6037944" w="2700055">
                <a:moveTo>
                  <a:pt x="0" y="0"/>
                </a:moveTo>
                <a:lnTo>
                  <a:pt x="2700055" y="0"/>
                </a:lnTo>
                <a:lnTo>
                  <a:pt x="2700055" y="6037944"/>
                </a:lnTo>
                <a:lnTo>
                  <a:pt x="0" y="603794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67" name="Google Shape;67;p17"/>
          <p:cNvPicPr preferRelativeResize="0"/>
          <p:nvPr/>
        </p:nvPicPr>
        <p:blipFill rotWithShape="1">
          <a:blip r:embed="rId2">
            <a:alphaModFix/>
          </a:blip>
          <a:srcRect b="7892" l="11901" r="12447" t="12368"/>
          <a:stretch/>
        </p:blipFill>
        <p:spPr>
          <a:xfrm>
            <a:off x="3333313" y="406400"/>
            <a:ext cx="2700055" cy="3738446"/>
          </a:xfrm>
          <a:custGeom>
            <a:rect b="b" l="l" r="r" t="t"/>
            <a:pathLst>
              <a:path extrusionOk="0" h="3738446" w="2700055">
                <a:moveTo>
                  <a:pt x="0" y="0"/>
                </a:moveTo>
                <a:lnTo>
                  <a:pt x="2700055" y="0"/>
                </a:lnTo>
                <a:lnTo>
                  <a:pt x="2700055" y="3738446"/>
                </a:lnTo>
                <a:lnTo>
                  <a:pt x="0" y="373844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68" name="Google Shape;68;p17"/>
          <p:cNvPicPr preferRelativeResize="0"/>
          <p:nvPr/>
        </p:nvPicPr>
        <p:blipFill rotWithShape="1">
          <a:blip r:embed="rId3">
            <a:alphaModFix/>
          </a:blip>
          <a:srcRect b="7049" l="9876" r="14473" t="12023"/>
          <a:stretch/>
        </p:blipFill>
        <p:spPr>
          <a:xfrm>
            <a:off x="3333313" y="4300028"/>
            <a:ext cx="2700055" cy="2144317"/>
          </a:xfrm>
          <a:custGeom>
            <a:rect b="b" l="l" r="r" t="t"/>
            <a:pathLst>
              <a:path extrusionOk="0" h="2144317" w="2700055">
                <a:moveTo>
                  <a:pt x="0" y="0"/>
                </a:moveTo>
                <a:lnTo>
                  <a:pt x="2700055" y="0"/>
                </a:lnTo>
                <a:lnTo>
                  <a:pt x="2700055" y="2144317"/>
                </a:lnTo>
                <a:lnTo>
                  <a:pt x="0" y="214431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69" name="Google Shape;69;p17"/>
          <p:cNvPicPr preferRelativeResize="0"/>
          <p:nvPr/>
        </p:nvPicPr>
        <p:blipFill rotWithShape="1">
          <a:blip r:embed="rId3">
            <a:alphaModFix/>
          </a:blip>
          <a:srcRect b="9535" l="12447" r="11901" t="9536"/>
          <a:stretch/>
        </p:blipFill>
        <p:spPr>
          <a:xfrm>
            <a:off x="9042002" y="406401"/>
            <a:ext cx="2700055" cy="2144317"/>
          </a:xfrm>
          <a:custGeom>
            <a:rect b="b" l="l" r="r" t="t"/>
            <a:pathLst>
              <a:path extrusionOk="0" h="2144317" w="2700055">
                <a:moveTo>
                  <a:pt x="0" y="0"/>
                </a:moveTo>
                <a:lnTo>
                  <a:pt x="2700055" y="0"/>
                </a:lnTo>
                <a:lnTo>
                  <a:pt x="2700055" y="2144317"/>
                </a:lnTo>
                <a:lnTo>
                  <a:pt x="0" y="214431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70" name="Google Shape;70;p17"/>
          <p:cNvPicPr preferRelativeResize="0"/>
          <p:nvPr/>
        </p:nvPicPr>
        <p:blipFill rotWithShape="1">
          <a:blip r:embed="rId2">
            <a:alphaModFix/>
          </a:blip>
          <a:srcRect b="6841" l="0" r="24349" t="20115"/>
          <a:stretch/>
        </p:blipFill>
        <p:spPr>
          <a:xfrm>
            <a:off x="9042002" y="2705898"/>
            <a:ext cx="2700055" cy="3738446"/>
          </a:xfrm>
          <a:custGeom>
            <a:rect b="b" l="l" r="r" t="t"/>
            <a:pathLst>
              <a:path extrusionOk="0" h="3738446" w="2700055">
                <a:moveTo>
                  <a:pt x="0" y="0"/>
                </a:moveTo>
                <a:lnTo>
                  <a:pt x="2700055" y="0"/>
                </a:lnTo>
                <a:lnTo>
                  <a:pt x="2700055" y="3738446"/>
                </a:lnTo>
                <a:lnTo>
                  <a:pt x="0" y="3738446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ustom Layout">
  <p:cSld name="16_Custom Layou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9"/>
          <p:cNvPicPr preferRelativeResize="0"/>
          <p:nvPr/>
        </p:nvPicPr>
        <p:blipFill rotWithShape="1">
          <a:blip r:embed="rId2">
            <a:alphaModFix/>
          </a:blip>
          <a:srcRect b="5555" l="64999" r="11875" t="5648"/>
          <a:stretch/>
        </p:blipFill>
        <p:spPr>
          <a:xfrm>
            <a:off x="7924800" y="387352"/>
            <a:ext cx="2819402" cy="6089651"/>
          </a:xfrm>
          <a:custGeom>
            <a:rect b="b" l="l" r="r" t="t"/>
            <a:pathLst>
              <a:path extrusionOk="0" h="6089651" w="2819402">
                <a:moveTo>
                  <a:pt x="1409701" y="0"/>
                </a:moveTo>
                <a:cubicBezTo>
                  <a:pt x="2188257" y="0"/>
                  <a:pt x="2819402" y="631145"/>
                  <a:pt x="2819402" y="1409701"/>
                </a:cubicBezTo>
                <a:cubicBezTo>
                  <a:pt x="2819402" y="2499784"/>
                  <a:pt x="2819401" y="3589867"/>
                  <a:pt x="2819401" y="4679950"/>
                </a:cubicBezTo>
                <a:cubicBezTo>
                  <a:pt x="2819401" y="5458506"/>
                  <a:pt x="2188256" y="6089651"/>
                  <a:pt x="1409700" y="6089651"/>
                </a:cubicBezTo>
                <a:lnTo>
                  <a:pt x="1409701" y="6089650"/>
                </a:lnTo>
                <a:cubicBezTo>
                  <a:pt x="631145" y="6089650"/>
                  <a:pt x="0" y="5458505"/>
                  <a:pt x="0" y="4679949"/>
                </a:cubicBezTo>
                <a:lnTo>
                  <a:pt x="0" y="1409701"/>
                </a:lnTo>
                <a:cubicBezTo>
                  <a:pt x="0" y="631145"/>
                  <a:pt x="631145" y="0"/>
                  <a:pt x="1409701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Custom Layout">
  <p:cSld name="18_Custom Layou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0"/>
          <p:cNvPicPr preferRelativeResize="0"/>
          <p:nvPr/>
        </p:nvPicPr>
        <p:blipFill rotWithShape="1">
          <a:blip r:embed="rId2">
            <a:alphaModFix/>
          </a:blip>
          <a:srcRect b="29905" l="18251" r="18251" t="17244"/>
          <a:stretch/>
        </p:blipFill>
        <p:spPr>
          <a:xfrm>
            <a:off x="6056884" y="1257678"/>
            <a:ext cx="2623535" cy="1228273"/>
          </a:xfrm>
          <a:custGeom>
            <a:rect b="b" l="l" r="r" t="t"/>
            <a:pathLst>
              <a:path extrusionOk="0" h="1228273" w="2623535">
                <a:moveTo>
                  <a:pt x="0" y="0"/>
                </a:moveTo>
                <a:lnTo>
                  <a:pt x="2623535" y="0"/>
                </a:lnTo>
                <a:lnTo>
                  <a:pt x="2623535" y="1228273"/>
                </a:lnTo>
                <a:lnTo>
                  <a:pt x="0" y="1228273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79" name="Google Shape;79;p20"/>
          <p:cNvPicPr preferRelativeResize="0"/>
          <p:nvPr/>
        </p:nvPicPr>
        <p:blipFill rotWithShape="1">
          <a:blip r:embed="rId2">
            <a:alphaModFix/>
          </a:blip>
          <a:srcRect b="26213" l="21812" r="21027" t="26213"/>
          <a:stretch/>
        </p:blipFill>
        <p:spPr>
          <a:xfrm>
            <a:off x="8961497" y="1466101"/>
            <a:ext cx="2361673" cy="1105676"/>
          </a:xfrm>
          <a:custGeom>
            <a:rect b="b" l="l" r="r" t="t"/>
            <a:pathLst>
              <a:path extrusionOk="0" h="1105676" w="2361673">
                <a:moveTo>
                  <a:pt x="0" y="0"/>
                </a:moveTo>
                <a:lnTo>
                  <a:pt x="2361673" y="0"/>
                </a:lnTo>
                <a:lnTo>
                  <a:pt x="2361673" y="1105676"/>
                </a:lnTo>
                <a:lnTo>
                  <a:pt x="0" y="1105676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 b="0" l="50156" r="0" t="0"/>
          <a:stretch/>
        </p:blipFill>
        <p:spPr>
          <a:xfrm>
            <a:off x="6115050" y="0"/>
            <a:ext cx="6076950" cy="6858000"/>
          </a:xfrm>
          <a:custGeom>
            <a:rect b="b" l="l" r="r" t="t"/>
            <a:pathLst>
              <a:path extrusionOk="0" h="6858000" w="6076950">
                <a:moveTo>
                  <a:pt x="0" y="0"/>
                </a:moveTo>
                <a:lnTo>
                  <a:pt x="6076950" y="0"/>
                </a:lnTo>
                <a:lnTo>
                  <a:pt x="607695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ustom Layout">
  <p:cSld name="17_Custom Layou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21"/>
          <p:cNvPicPr preferRelativeResize="0"/>
          <p:nvPr/>
        </p:nvPicPr>
        <p:blipFill rotWithShape="1">
          <a:blip r:embed="rId2">
            <a:alphaModFix/>
          </a:blip>
          <a:srcRect b="23117" l="24009" r="18409" t="23118"/>
          <a:stretch/>
        </p:blipFill>
        <p:spPr>
          <a:xfrm>
            <a:off x="1998870" y="2081214"/>
            <a:ext cx="2325480" cy="1221348"/>
          </a:xfrm>
          <a:custGeom>
            <a:rect b="b" l="l" r="r" t="t"/>
            <a:pathLst>
              <a:path extrusionOk="0" h="1221348" w="2325480">
                <a:moveTo>
                  <a:pt x="0" y="0"/>
                </a:moveTo>
                <a:lnTo>
                  <a:pt x="2325480" y="0"/>
                </a:lnTo>
                <a:lnTo>
                  <a:pt x="2325480" y="1221348"/>
                </a:lnTo>
                <a:lnTo>
                  <a:pt x="0" y="122134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82" name="Google Shape;82;p21"/>
          <p:cNvPicPr preferRelativeResize="0"/>
          <p:nvPr/>
        </p:nvPicPr>
        <p:blipFill rotWithShape="1">
          <a:blip r:embed="rId3">
            <a:alphaModFix/>
          </a:blip>
          <a:srcRect b="14296" l="30704" r="6210" t="25255"/>
          <a:stretch/>
        </p:blipFill>
        <p:spPr>
          <a:xfrm>
            <a:off x="4822101" y="1886858"/>
            <a:ext cx="2547798" cy="1373240"/>
          </a:xfrm>
          <a:custGeom>
            <a:rect b="b" l="l" r="r" t="t"/>
            <a:pathLst>
              <a:path extrusionOk="0" h="1373240" w="2547798">
                <a:moveTo>
                  <a:pt x="0" y="0"/>
                </a:moveTo>
                <a:lnTo>
                  <a:pt x="2547798" y="0"/>
                </a:lnTo>
                <a:lnTo>
                  <a:pt x="2547798" y="1373240"/>
                </a:lnTo>
                <a:lnTo>
                  <a:pt x="0" y="137324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83" name="Google Shape;83;p21"/>
          <p:cNvPicPr preferRelativeResize="0"/>
          <p:nvPr/>
        </p:nvPicPr>
        <p:blipFill rotWithShape="1">
          <a:blip r:embed="rId2">
            <a:alphaModFix/>
          </a:blip>
          <a:srcRect b="23117" l="30219" r="12199" t="23118"/>
          <a:stretch/>
        </p:blipFill>
        <p:spPr>
          <a:xfrm>
            <a:off x="7871494" y="2081214"/>
            <a:ext cx="2325480" cy="1221348"/>
          </a:xfrm>
          <a:custGeom>
            <a:rect b="b" l="l" r="r" t="t"/>
            <a:pathLst>
              <a:path extrusionOk="0" h="1221348" w="2325480">
                <a:moveTo>
                  <a:pt x="0" y="0"/>
                </a:moveTo>
                <a:lnTo>
                  <a:pt x="2325480" y="0"/>
                </a:lnTo>
                <a:lnTo>
                  <a:pt x="2325480" y="1221348"/>
                </a:lnTo>
                <a:lnTo>
                  <a:pt x="0" y="1221348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oppi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7" name="Google Shape;87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b="35793" l="0" r="0" t="28503"/>
          <a:stretch/>
        </p:blipFill>
        <p:spPr>
          <a:xfrm>
            <a:off x="0" y="1954760"/>
            <a:ext cx="12192000" cy="2448548"/>
          </a:xfrm>
          <a:custGeom>
            <a:rect b="b" l="l" r="r" t="t"/>
            <a:pathLst>
              <a:path extrusionOk="0" h="2448548" w="12192000">
                <a:moveTo>
                  <a:pt x="0" y="0"/>
                </a:moveTo>
                <a:lnTo>
                  <a:pt x="12192000" y="0"/>
                </a:lnTo>
                <a:lnTo>
                  <a:pt x="12192000" y="2448548"/>
                </a:lnTo>
                <a:lnTo>
                  <a:pt x="0" y="2448548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>
            <a:alphaModFix/>
          </a:blip>
          <a:srcRect b="7512" l="4762" r="53810" t="7619"/>
          <a:stretch/>
        </p:blipFill>
        <p:spPr>
          <a:xfrm>
            <a:off x="580573" y="522514"/>
            <a:ext cx="5050971" cy="5820230"/>
          </a:xfrm>
          <a:custGeom>
            <a:rect b="b" l="l" r="r" t="t"/>
            <a:pathLst>
              <a:path extrusionOk="0" h="5820230" w="5050971">
                <a:moveTo>
                  <a:pt x="0" y="0"/>
                </a:moveTo>
                <a:lnTo>
                  <a:pt x="5050971" y="0"/>
                </a:lnTo>
                <a:lnTo>
                  <a:pt x="5050971" y="5820230"/>
                </a:lnTo>
                <a:lnTo>
                  <a:pt x="0" y="582023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6"/>
          <p:cNvPicPr preferRelativeResize="0"/>
          <p:nvPr/>
        </p:nvPicPr>
        <p:blipFill rotWithShape="1">
          <a:blip r:embed="rId2">
            <a:alphaModFix/>
          </a:blip>
          <a:srcRect b="21948" l="14034" r="15100" t="12060"/>
          <a:stretch/>
        </p:blipFill>
        <p:spPr>
          <a:xfrm>
            <a:off x="6428154" y="2409371"/>
            <a:ext cx="2831207" cy="3338286"/>
          </a:xfrm>
          <a:custGeom>
            <a:rect b="b" l="l" r="r" t="t"/>
            <a:pathLst>
              <a:path extrusionOk="0" h="3338286" w="2831207">
                <a:moveTo>
                  <a:pt x="0" y="0"/>
                </a:moveTo>
                <a:lnTo>
                  <a:pt x="2831207" y="0"/>
                </a:lnTo>
                <a:lnTo>
                  <a:pt x="2831207" y="3338286"/>
                </a:lnTo>
                <a:lnTo>
                  <a:pt x="0" y="333828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5" name="Google Shape;25;p6"/>
          <p:cNvPicPr preferRelativeResize="0"/>
          <p:nvPr/>
        </p:nvPicPr>
        <p:blipFill rotWithShape="1">
          <a:blip r:embed="rId2">
            <a:alphaModFix/>
          </a:blip>
          <a:srcRect b="9987" l="3659" r="3658" t="9987"/>
          <a:stretch/>
        </p:blipFill>
        <p:spPr>
          <a:xfrm>
            <a:off x="7865066" y="1"/>
            <a:ext cx="3702820" cy="4048231"/>
          </a:xfrm>
          <a:custGeom>
            <a:rect b="b" l="l" r="r" t="t"/>
            <a:pathLst>
              <a:path extrusionOk="0" h="4048231" w="3702820">
                <a:moveTo>
                  <a:pt x="0" y="0"/>
                </a:moveTo>
                <a:lnTo>
                  <a:pt x="3702820" y="0"/>
                </a:lnTo>
                <a:lnTo>
                  <a:pt x="3702820" y="4048231"/>
                </a:lnTo>
                <a:lnTo>
                  <a:pt x="1478366" y="4048231"/>
                </a:lnTo>
                <a:lnTo>
                  <a:pt x="1478366" y="2310241"/>
                </a:lnTo>
                <a:lnTo>
                  <a:pt x="0" y="2310241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7"/>
          <p:cNvPicPr preferRelativeResize="0"/>
          <p:nvPr/>
        </p:nvPicPr>
        <p:blipFill rotWithShape="1">
          <a:blip r:embed="rId2">
            <a:alphaModFix/>
          </a:blip>
          <a:srcRect b="21949" l="20902" r="17698" t="22266"/>
          <a:stretch/>
        </p:blipFill>
        <p:spPr>
          <a:xfrm>
            <a:off x="696686" y="1527013"/>
            <a:ext cx="2046514" cy="3825742"/>
          </a:xfrm>
          <a:custGeom>
            <a:rect b="b" l="l" r="r" t="t"/>
            <a:pathLst>
              <a:path extrusionOk="0" h="3825742" w="2046514">
                <a:moveTo>
                  <a:pt x="0" y="0"/>
                </a:moveTo>
                <a:lnTo>
                  <a:pt x="2046514" y="0"/>
                </a:lnTo>
                <a:lnTo>
                  <a:pt x="2046514" y="3825742"/>
                </a:lnTo>
                <a:lnTo>
                  <a:pt x="0" y="3825742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8" name="Google Shape;28;p7"/>
          <p:cNvPicPr preferRelativeResize="0"/>
          <p:nvPr/>
        </p:nvPicPr>
        <p:blipFill rotWithShape="1">
          <a:blip r:embed="rId2">
            <a:alphaModFix/>
          </a:blip>
          <a:srcRect b="9841" l="0" r="12037" t="10159"/>
          <a:stretch/>
        </p:blipFill>
        <p:spPr>
          <a:xfrm>
            <a:off x="3033485" y="696686"/>
            <a:ext cx="2931885" cy="5486401"/>
          </a:xfrm>
          <a:custGeom>
            <a:rect b="b" l="l" r="r" t="t"/>
            <a:pathLst>
              <a:path extrusionOk="0" h="5486401" w="2931885">
                <a:moveTo>
                  <a:pt x="0" y="0"/>
                </a:moveTo>
                <a:lnTo>
                  <a:pt x="2931885" y="0"/>
                </a:lnTo>
                <a:lnTo>
                  <a:pt x="2931885" y="5486401"/>
                </a:lnTo>
                <a:lnTo>
                  <a:pt x="0" y="5486401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8"/>
          <p:cNvPicPr preferRelativeResize="0"/>
          <p:nvPr/>
        </p:nvPicPr>
        <p:blipFill rotWithShape="1">
          <a:blip r:embed="rId2">
            <a:alphaModFix/>
          </a:blip>
          <a:srcRect b="31859" l="20749" r="17948" t="10000"/>
          <a:stretch/>
        </p:blipFill>
        <p:spPr>
          <a:xfrm>
            <a:off x="8911502" y="685799"/>
            <a:ext cx="2537548" cy="3987303"/>
          </a:xfrm>
          <a:custGeom>
            <a:rect b="b" l="l" r="r" t="t"/>
            <a:pathLst>
              <a:path extrusionOk="0" h="3987303" w="2537548">
                <a:moveTo>
                  <a:pt x="0" y="0"/>
                </a:moveTo>
                <a:lnTo>
                  <a:pt x="2537548" y="0"/>
                </a:lnTo>
                <a:lnTo>
                  <a:pt x="2537548" y="3987303"/>
                </a:lnTo>
                <a:lnTo>
                  <a:pt x="0" y="3987303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1" name="Google Shape;31;p8"/>
          <p:cNvPicPr preferRelativeResize="0"/>
          <p:nvPr/>
        </p:nvPicPr>
        <p:blipFill rotWithShape="1">
          <a:blip r:embed="rId2">
            <a:alphaModFix/>
          </a:blip>
          <a:srcRect b="12056" l="14007" r="24690" t="29802"/>
          <a:stretch/>
        </p:blipFill>
        <p:spPr>
          <a:xfrm>
            <a:off x="6191250" y="2203948"/>
            <a:ext cx="2537548" cy="3987303"/>
          </a:xfrm>
          <a:custGeom>
            <a:rect b="b" l="l" r="r" t="t"/>
            <a:pathLst>
              <a:path extrusionOk="0" h="3987303" w="2537548">
                <a:moveTo>
                  <a:pt x="0" y="0"/>
                </a:moveTo>
                <a:lnTo>
                  <a:pt x="2537548" y="0"/>
                </a:lnTo>
                <a:lnTo>
                  <a:pt x="2537548" y="3987303"/>
                </a:lnTo>
                <a:lnTo>
                  <a:pt x="0" y="3987303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9"/>
          <p:cNvPicPr preferRelativeResize="0"/>
          <p:nvPr/>
        </p:nvPicPr>
        <p:blipFill rotWithShape="1">
          <a:blip r:embed="rId2">
            <a:alphaModFix/>
          </a:blip>
          <a:srcRect b="17217" l="21151" r="15209" t="19043"/>
          <a:stretch/>
        </p:blipFill>
        <p:spPr>
          <a:xfrm>
            <a:off x="754743" y="2882052"/>
            <a:ext cx="2270846" cy="3130346"/>
          </a:xfrm>
          <a:custGeom>
            <a:rect b="b" l="l" r="r" t="t"/>
            <a:pathLst>
              <a:path extrusionOk="0" h="3130346" w="2270846">
                <a:moveTo>
                  <a:pt x="0" y="0"/>
                </a:moveTo>
                <a:lnTo>
                  <a:pt x="2270846" y="0"/>
                </a:lnTo>
                <a:lnTo>
                  <a:pt x="2270846" y="3130346"/>
                </a:lnTo>
                <a:lnTo>
                  <a:pt x="0" y="313034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4" name="Google Shape;34;p9"/>
          <p:cNvPicPr preferRelativeResize="0"/>
          <p:nvPr/>
        </p:nvPicPr>
        <p:blipFill rotWithShape="1">
          <a:blip r:embed="rId2">
            <a:alphaModFix/>
          </a:blip>
          <a:srcRect b="22623" l="15209" r="21150" t="13638"/>
          <a:stretch/>
        </p:blipFill>
        <p:spPr>
          <a:xfrm>
            <a:off x="3568309" y="2882052"/>
            <a:ext cx="2270846" cy="3130346"/>
          </a:xfrm>
          <a:custGeom>
            <a:rect b="b" l="l" r="r" t="t"/>
            <a:pathLst>
              <a:path extrusionOk="0" h="3130346" w="2270846">
                <a:moveTo>
                  <a:pt x="0" y="0"/>
                </a:moveTo>
                <a:lnTo>
                  <a:pt x="2270846" y="0"/>
                </a:lnTo>
                <a:lnTo>
                  <a:pt x="2270846" y="3130346"/>
                </a:lnTo>
                <a:lnTo>
                  <a:pt x="0" y="313034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5" name="Google Shape;35;p9"/>
          <p:cNvPicPr preferRelativeResize="0"/>
          <p:nvPr/>
        </p:nvPicPr>
        <p:blipFill rotWithShape="1">
          <a:blip r:embed="rId2">
            <a:alphaModFix/>
          </a:blip>
          <a:srcRect b="18131" l="21593" r="14768" t="18131"/>
          <a:stretch/>
        </p:blipFill>
        <p:spPr>
          <a:xfrm>
            <a:off x="6381874" y="2882052"/>
            <a:ext cx="2270846" cy="3130346"/>
          </a:xfrm>
          <a:custGeom>
            <a:rect b="b" l="l" r="r" t="t"/>
            <a:pathLst>
              <a:path extrusionOk="0" h="3130346" w="2270846">
                <a:moveTo>
                  <a:pt x="0" y="0"/>
                </a:moveTo>
                <a:lnTo>
                  <a:pt x="2270846" y="0"/>
                </a:lnTo>
                <a:lnTo>
                  <a:pt x="2270846" y="3130346"/>
                </a:lnTo>
                <a:lnTo>
                  <a:pt x="0" y="313034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6" name="Google Shape;36;p9"/>
          <p:cNvPicPr preferRelativeResize="0"/>
          <p:nvPr/>
        </p:nvPicPr>
        <p:blipFill rotWithShape="1">
          <a:blip r:embed="rId2">
            <a:alphaModFix/>
          </a:blip>
          <a:srcRect b="18131" l="17687" r="18673" t="18131"/>
          <a:stretch/>
        </p:blipFill>
        <p:spPr>
          <a:xfrm>
            <a:off x="9195440" y="2882052"/>
            <a:ext cx="2270846" cy="3130346"/>
          </a:xfrm>
          <a:custGeom>
            <a:rect b="b" l="l" r="r" t="t"/>
            <a:pathLst>
              <a:path extrusionOk="0" h="3130346" w="2270846">
                <a:moveTo>
                  <a:pt x="0" y="0"/>
                </a:moveTo>
                <a:lnTo>
                  <a:pt x="2270846" y="0"/>
                </a:lnTo>
                <a:lnTo>
                  <a:pt x="2270846" y="3130346"/>
                </a:lnTo>
                <a:lnTo>
                  <a:pt x="0" y="3130346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0"/>
          <p:cNvPicPr preferRelativeResize="0"/>
          <p:nvPr/>
        </p:nvPicPr>
        <p:blipFill rotWithShape="1">
          <a:blip r:embed="rId2">
            <a:alphaModFix/>
          </a:blip>
          <a:srcRect b="9999" l="12344" r="61317" t="10417"/>
          <a:stretch/>
        </p:blipFill>
        <p:spPr>
          <a:xfrm>
            <a:off x="1504951" y="714377"/>
            <a:ext cx="3211285" cy="5457825"/>
          </a:xfrm>
          <a:custGeom>
            <a:rect b="b" l="l" r="r" t="t"/>
            <a:pathLst>
              <a:path extrusionOk="0" h="5457825" w="3211285">
                <a:moveTo>
                  <a:pt x="1540453" y="0"/>
                </a:moveTo>
                <a:lnTo>
                  <a:pt x="1670832" y="0"/>
                </a:lnTo>
                <a:cubicBezTo>
                  <a:pt x="2521601" y="0"/>
                  <a:pt x="3211285" y="689684"/>
                  <a:pt x="3211285" y="1540453"/>
                </a:cubicBezTo>
                <a:lnTo>
                  <a:pt x="3211285" y="3917372"/>
                </a:lnTo>
                <a:cubicBezTo>
                  <a:pt x="3211285" y="4768141"/>
                  <a:pt x="2521601" y="5457825"/>
                  <a:pt x="1670832" y="5457825"/>
                </a:cubicBezTo>
                <a:lnTo>
                  <a:pt x="1540453" y="5457825"/>
                </a:lnTo>
                <a:cubicBezTo>
                  <a:pt x="1274588" y="5457825"/>
                  <a:pt x="1024453" y="5390473"/>
                  <a:pt x="806182" y="5271901"/>
                </a:cubicBezTo>
                <a:lnTo>
                  <a:pt x="762189" y="5245175"/>
                </a:lnTo>
                <a:lnTo>
                  <a:pt x="777305" y="5226854"/>
                </a:lnTo>
                <a:cubicBezTo>
                  <a:pt x="833792" y="5143243"/>
                  <a:pt x="866775" y="5042448"/>
                  <a:pt x="866775" y="4933950"/>
                </a:cubicBezTo>
                <a:cubicBezTo>
                  <a:pt x="866775" y="4644622"/>
                  <a:pt x="632228" y="4410075"/>
                  <a:pt x="342900" y="4410075"/>
                </a:cubicBezTo>
                <a:cubicBezTo>
                  <a:pt x="270568" y="4410075"/>
                  <a:pt x="201660" y="4424734"/>
                  <a:pt x="138984" y="4451244"/>
                </a:cubicBezTo>
                <a:lnTo>
                  <a:pt x="103954" y="4470258"/>
                </a:lnTo>
                <a:lnTo>
                  <a:pt x="69256" y="4375456"/>
                </a:lnTo>
                <a:cubicBezTo>
                  <a:pt x="24247" y="4230747"/>
                  <a:pt x="0" y="4076891"/>
                  <a:pt x="0" y="3917372"/>
                </a:cubicBezTo>
                <a:lnTo>
                  <a:pt x="0" y="1540453"/>
                </a:lnTo>
                <a:cubicBezTo>
                  <a:pt x="0" y="689684"/>
                  <a:pt x="689684" y="0"/>
                  <a:pt x="1540453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"/>
              <a:buNone/>
              <a:defRPr b="0" i="0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B8B8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B8B8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B8B8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B8B8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B8B8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B8B8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B8B8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B8B8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B8B8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B8B8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B8B8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Relationship Id="rId4" Type="http://schemas.openxmlformats.org/officeDocument/2006/relationships/image" Target="../media/image5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Relationship Id="rId4" Type="http://schemas.openxmlformats.org/officeDocument/2006/relationships/image" Target="../media/image5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Relationship Id="rId4" Type="http://schemas.openxmlformats.org/officeDocument/2006/relationships/image" Target="../media/image49.png"/><Relationship Id="rId5" Type="http://schemas.openxmlformats.org/officeDocument/2006/relationships/image" Target="../media/image5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png"/><Relationship Id="rId4" Type="http://schemas.openxmlformats.org/officeDocument/2006/relationships/image" Target="../media/image5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Relationship Id="rId4" Type="http://schemas.openxmlformats.org/officeDocument/2006/relationships/image" Target="../media/image59.png"/><Relationship Id="rId5" Type="http://schemas.openxmlformats.org/officeDocument/2006/relationships/image" Target="../media/image5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png"/><Relationship Id="rId4" Type="http://schemas.openxmlformats.org/officeDocument/2006/relationships/image" Target="../media/image6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/>
          <p:nvPr/>
        </p:nvSpPr>
        <p:spPr>
          <a:xfrm>
            <a:off x="-39375" y="0"/>
            <a:ext cx="12192000" cy="6858000"/>
          </a:xfrm>
          <a:prstGeom prst="rect">
            <a:avLst/>
          </a:prstGeom>
          <a:solidFill>
            <a:srgbClr val="1428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01" name="Google Shape;101;p24"/>
          <p:cNvGrpSpPr/>
          <p:nvPr/>
        </p:nvGrpSpPr>
        <p:grpSpPr>
          <a:xfrm>
            <a:off x="3396343" y="3793567"/>
            <a:ext cx="5399400" cy="697305"/>
            <a:chOff x="3396343" y="3793567"/>
            <a:chExt cx="5399400" cy="697305"/>
          </a:xfrm>
        </p:grpSpPr>
        <p:sp>
          <p:nvSpPr>
            <p:cNvPr id="102" name="Google Shape;102;p24"/>
            <p:cNvSpPr txBox="1"/>
            <p:nvPr/>
          </p:nvSpPr>
          <p:spPr>
            <a:xfrm>
              <a:off x="3396343" y="3793567"/>
              <a:ext cx="53994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30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Consultoria Blueberry</a:t>
              </a:r>
              <a:endParaRPr b="1" sz="3000">
                <a:solidFill>
                  <a:schemeClr val="lt1"/>
                </a:solidFill>
              </a:endParaRPr>
            </a:p>
          </p:txBody>
        </p:sp>
        <p:grpSp>
          <p:nvGrpSpPr>
            <p:cNvPr id="103" name="Google Shape;103;p24"/>
            <p:cNvGrpSpPr/>
            <p:nvPr/>
          </p:nvGrpSpPr>
          <p:grpSpPr>
            <a:xfrm>
              <a:off x="5868770" y="4391812"/>
              <a:ext cx="454459" cy="99060"/>
              <a:chOff x="1043940" y="2529840"/>
              <a:chExt cx="664210" cy="144780"/>
            </a:xfrm>
          </p:grpSpPr>
          <p:sp>
            <p:nvSpPr>
              <p:cNvPr id="104" name="Google Shape;104;p24"/>
              <p:cNvSpPr/>
              <p:nvPr/>
            </p:nvSpPr>
            <p:spPr>
              <a:xfrm>
                <a:off x="1043940" y="2529840"/>
                <a:ext cx="144780" cy="144780"/>
              </a:xfrm>
              <a:prstGeom prst="ellipse">
                <a:avLst/>
              </a:prstGeom>
              <a:solidFill>
                <a:srgbClr val="3B80B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5" name="Google Shape;105;p24"/>
              <p:cNvSpPr/>
              <p:nvPr/>
            </p:nvSpPr>
            <p:spPr>
              <a:xfrm>
                <a:off x="1301115" y="2529840"/>
                <a:ext cx="144780" cy="144780"/>
              </a:xfrm>
              <a:prstGeom prst="ellipse">
                <a:avLst/>
              </a:prstGeom>
              <a:solidFill>
                <a:srgbClr val="3B80B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6" name="Google Shape;106;p24"/>
              <p:cNvSpPr/>
              <p:nvPr/>
            </p:nvSpPr>
            <p:spPr>
              <a:xfrm>
                <a:off x="1563370" y="2529840"/>
                <a:ext cx="144780" cy="144780"/>
              </a:xfrm>
              <a:prstGeom prst="ellipse">
                <a:avLst/>
              </a:prstGeom>
              <a:solidFill>
                <a:srgbClr val="3B80B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sp>
        <p:nvSpPr>
          <p:cNvPr id="107" name="Google Shape;107;p24"/>
          <p:cNvSpPr txBox="1"/>
          <p:nvPr/>
        </p:nvSpPr>
        <p:spPr>
          <a:xfrm>
            <a:off x="3396343" y="4536292"/>
            <a:ext cx="539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3B80B5"/>
                </a:solidFill>
                <a:latin typeface="Open Sans"/>
                <a:ea typeface="Open Sans"/>
                <a:cs typeface="Open Sans"/>
                <a:sym typeface="Open Sans"/>
              </a:rPr>
              <a:t>Facebook Ads</a:t>
            </a:r>
            <a:endParaRPr b="1" sz="2000">
              <a:solidFill>
                <a:srgbClr val="3B80B5"/>
              </a:solidFill>
            </a:endParaRPr>
          </a:p>
        </p:txBody>
      </p:sp>
      <p:pic>
        <p:nvPicPr>
          <p:cNvPr id="108" name="Google Shape;10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8900" y="1529675"/>
            <a:ext cx="7434300" cy="196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3"/>
          <p:cNvSpPr/>
          <p:nvPr/>
        </p:nvSpPr>
        <p:spPr>
          <a:xfrm>
            <a:off x="3878942" y="1680029"/>
            <a:ext cx="1752600" cy="3505200"/>
          </a:xfrm>
          <a:custGeom>
            <a:rect b="b" l="l" r="r" t="t"/>
            <a:pathLst>
              <a:path extrusionOk="0" h="3505200" w="1752600">
                <a:moveTo>
                  <a:pt x="0" y="0"/>
                </a:moveTo>
                <a:lnTo>
                  <a:pt x="1752600" y="0"/>
                </a:lnTo>
                <a:lnTo>
                  <a:pt x="1752600" y="57135"/>
                </a:lnTo>
                <a:lnTo>
                  <a:pt x="57135" y="57135"/>
                </a:lnTo>
                <a:lnTo>
                  <a:pt x="57135" y="3448065"/>
                </a:lnTo>
                <a:lnTo>
                  <a:pt x="1752600" y="3448065"/>
                </a:lnTo>
                <a:lnTo>
                  <a:pt x="1752600" y="3505200"/>
                </a:lnTo>
                <a:lnTo>
                  <a:pt x="0" y="35052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5" name="Google Shape;275;p33"/>
          <p:cNvSpPr txBox="1"/>
          <p:nvPr/>
        </p:nvSpPr>
        <p:spPr>
          <a:xfrm>
            <a:off x="582250" y="2592788"/>
            <a:ext cx="5049300" cy="28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Campanha com objetivo de </a:t>
            </a:r>
            <a:r>
              <a:rPr b="1" lang="en-US" sz="1600">
                <a:latin typeface="Open Sans"/>
                <a:ea typeface="Open Sans"/>
                <a:cs typeface="Open Sans"/>
                <a:sym typeface="Open Sans"/>
              </a:rPr>
              <a:t>potencializar as visualizações em vídeos.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Serve para criar audiência, pois </a:t>
            </a:r>
            <a:r>
              <a:rPr b="1" lang="en-US" sz="1600">
                <a:latin typeface="Open Sans"/>
                <a:ea typeface="Open Sans"/>
                <a:cs typeface="Open Sans"/>
                <a:sym typeface="Open Sans"/>
              </a:rPr>
              <a:t>potencializando o número de espectadores de um vídeo</a:t>
            </a: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, é possível depois fazer remarketing dessas pessoas.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É interessante para trabalharmos variados segmentos. Uma campanha que 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serve para </a:t>
            </a:r>
            <a:r>
              <a:rPr b="1" lang="en-US" sz="1600">
                <a:latin typeface="Open Sans"/>
                <a:ea typeface="Open Sans"/>
                <a:cs typeface="Open Sans"/>
                <a:sym typeface="Open Sans"/>
              </a:rPr>
              <a:t>topo de funil.</a:t>
            </a:r>
            <a:endParaRPr b="1" sz="1600">
              <a:solidFill>
                <a:srgbClr val="14283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6" name="Google Shape;276;p33"/>
          <p:cNvSpPr txBox="1"/>
          <p:nvPr/>
        </p:nvSpPr>
        <p:spPr>
          <a:xfrm>
            <a:off x="582250" y="1392188"/>
            <a:ext cx="5049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VISUALIZAÇÃO</a:t>
            </a:r>
            <a:endParaRPr b="1" sz="3600">
              <a:solidFill>
                <a:srgbClr val="3B80B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42837"/>
                </a:solidFill>
                <a:latin typeface="Poppins"/>
                <a:ea typeface="Poppins"/>
                <a:cs typeface="Poppins"/>
                <a:sym typeface="Poppins"/>
              </a:rPr>
              <a:t>DE VÍDEO</a:t>
            </a:r>
            <a:endParaRPr b="1" sz="3600">
              <a:solidFill>
                <a:srgbClr val="14283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77" name="Google Shape;277;p33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0553675" y="189724"/>
            <a:ext cx="1379751" cy="359882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3"/>
          <p:cNvSpPr/>
          <p:nvPr/>
        </p:nvSpPr>
        <p:spPr>
          <a:xfrm>
            <a:off x="6096000" y="2883763"/>
            <a:ext cx="1146600" cy="1097700"/>
          </a:xfrm>
          <a:prstGeom prst="rect">
            <a:avLst/>
          </a:prstGeom>
          <a:noFill/>
          <a:ln cap="flat" cmpd="sng" w="76200">
            <a:solidFill>
              <a:srgbClr val="3B80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9" name="Google Shape;27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50662" y="96612"/>
            <a:ext cx="3591599" cy="6672024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1260000" dist="419100">
              <a:srgbClr val="000000">
                <a:alpha val="21000"/>
              </a:srgbClr>
            </a:outerShdw>
          </a:effectLst>
        </p:spPr>
      </p:pic>
      <p:grpSp>
        <p:nvGrpSpPr>
          <p:cNvPr id="280" name="Google Shape;280;p33"/>
          <p:cNvGrpSpPr/>
          <p:nvPr/>
        </p:nvGrpSpPr>
        <p:grpSpPr>
          <a:xfrm>
            <a:off x="6299449" y="3180747"/>
            <a:ext cx="739705" cy="510982"/>
            <a:chOff x="3092451" y="1625601"/>
            <a:chExt cx="241300" cy="166688"/>
          </a:xfrm>
        </p:grpSpPr>
        <p:sp>
          <p:nvSpPr>
            <p:cNvPr id="281" name="Google Shape;281;p33"/>
            <p:cNvSpPr/>
            <p:nvPr/>
          </p:nvSpPr>
          <p:spPr>
            <a:xfrm>
              <a:off x="3092451" y="1625601"/>
              <a:ext cx="165100" cy="166688"/>
            </a:xfrm>
            <a:custGeom>
              <a:rect b="b" l="l" r="r" t="t"/>
              <a:pathLst>
                <a:path extrusionOk="0" h="44" w="44">
                  <a:moveTo>
                    <a:pt x="4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2" y="44"/>
                    <a:pt x="44" y="42"/>
                    <a:pt x="44" y="40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lose/>
                </a:path>
              </a:pathLst>
            </a:custGeom>
            <a:solidFill>
              <a:srgbClr val="3B80B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2" name="Google Shape;282;p33"/>
            <p:cNvSpPr/>
            <p:nvPr/>
          </p:nvSpPr>
          <p:spPr>
            <a:xfrm>
              <a:off x="3273426" y="1649413"/>
              <a:ext cx="60325" cy="119063"/>
            </a:xfrm>
            <a:custGeom>
              <a:rect b="b" l="l" r="r" t="t"/>
              <a:pathLst>
                <a:path extrusionOk="0" h="32" w="16">
                  <a:moveTo>
                    <a:pt x="13" y="1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4" y="6"/>
                    <a:pt x="2" y="7"/>
                    <a:pt x="0" y="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4"/>
                    <a:pt x="4" y="26"/>
                    <a:pt x="5" y="27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2"/>
                    <a:pt x="16" y="31"/>
                    <a:pt x="16" y="2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1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3B80B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4"/>
          <p:cNvSpPr/>
          <p:nvPr/>
        </p:nvSpPr>
        <p:spPr>
          <a:xfrm>
            <a:off x="3878942" y="1680029"/>
            <a:ext cx="1752600" cy="3505200"/>
          </a:xfrm>
          <a:custGeom>
            <a:rect b="b" l="l" r="r" t="t"/>
            <a:pathLst>
              <a:path extrusionOk="0" h="3505200" w="1752600">
                <a:moveTo>
                  <a:pt x="0" y="0"/>
                </a:moveTo>
                <a:lnTo>
                  <a:pt x="1752600" y="0"/>
                </a:lnTo>
                <a:lnTo>
                  <a:pt x="1752600" y="57135"/>
                </a:lnTo>
                <a:lnTo>
                  <a:pt x="57135" y="57135"/>
                </a:lnTo>
                <a:lnTo>
                  <a:pt x="57135" y="3448065"/>
                </a:lnTo>
                <a:lnTo>
                  <a:pt x="1752600" y="3448065"/>
                </a:lnTo>
                <a:lnTo>
                  <a:pt x="1752600" y="3505200"/>
                </a:lnTo>
                <a:lnTo>
                  <a:pt x="0" y="35052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34"/>
          <p:cNvSpPr txBox="1"/>
          <p:nvPr/>
        </p:nvSpPr>
        <p:spPr>
          <a:xfrm>
            <a:off x="5670975" y="2670975"/>
            <a:ext cx="60969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142837"/>
                </a:solidFill>
                <a:latin typeface="Open Sans"/>
                <a:ea typeface="Open Sans"/>
                <a:cs typeface="Open Sans"/>
                <a:sym typeface="Open Sans"/>
              </a:rPr>
              <a:t>Passe um tempo definindo as </a:t>
            </a:r>
            <a:r>
              <a:rPr b="1" lang="en-US" sz="1700">
                <a:solidFill>
                  <a:srgbClr val="142837"/>
                </a:solidFill>
                <a:latin typeface="Open Sans"/>
                <a:ea typeface="Open Sans"/>
                <a:cs typeface="Open Sans"/>
                <a:sym typeface="Open Sans"/>
              </a:rPr>
              <a:t>palavras-chave ideais</a:t>
            </a:r>
            <a:endParaRPr b="1" sz="1700">
              <a:solidFill>
                <a:srgbClr val="1428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1428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142837"/>
              </a:buClr>
              <a:buSzPts val="1700"/>
              <a:buFont typeface="Open Sans"/>
              <a:buChar char="●"/>
            </a:pPr>
            <a:r>
              <a:rPr lang="en-US" sz="1700">
                <a:solidFill>
                  <a:srgbClr val="142837"/>
                </a:solidFill>
                <a:latin typeface="Open Sans"/>
                <a:ea typeface="Open Sans"/>
                <a:cs typeface="Open Sans"/>
                <a:sym typeface="Open Sans"/>
              </a:rPr>
              <a:t>Trabalhe com negativação de termos </a:t>
            </a:r>
            <a:r>
              <a:rPr b="1" lang="en-US" sz="1700">
                <a:solidFill>
                  <a:srgbClr val="142837"/>
                </a:solidFill>
                <a:latin typeface="Open Sans"/>
                <a:ea typeface="Open Sans"/>
                <a:cs typeface="Open Sans"/>
                <a:sym typeface="Open Sans"/>
              </a:rPr>
              <a:t>semanalmente;</a:t>
            </a:r>
            <a:endParaRPr b="1" sz="1700">
              <a:solidFill>
                <a:srgbClr val="1428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142837"/>
              </a:buClr>
              <a:buSzPts val="1700"/>
              <a:buFont typeface="Open Sans"/>
              <a:buChar char="●"/>
            </a:pPr>
            <a:r>
              <a:rPr lang="en-US" sz="1700">
                <a:solidFill>
                  <a:srgbClr val="142837"/>
                </a:solidFill>
                <a:latin typeface="Open Sans"/>
                <a:ea typeface="Open Sans"/>
                <a:cs typeface="Open Sans"/>
                <a:sym typeface="Open Sans"/>
              </a:rPr>
              <a:t>Pense no </a:t>
            </a:r>
            <a:r>
              <a:rPr b="1" lang="en-US" sz="1700">
                <a:solidFill>
                  <a:srgbClr val="142837"/>
                </a:solidFill>
                <a:latin typeface="Open Sans"/>
                <a:ea typeface="Open Sans"/>
                <a:cs typeface="Open Sans"/>
                <a:sym typeface="Open Sans"/>
              </a:rPr>
              <a:t>copy ideal</a:t>
            </a:r>
            <a:r>
              <a:rPr lang="en-US" sz="1700">
                <a:solidFill>
                  <a:srgbClr val="142837"/>
                </a:solidFill>
                <a:latin typeface="Open Sans"/>
                <a:ea typeface="Open Sans"/>
                <a:cs typeface="Open Sans"/>
                <a:sym typeface="Open Sans"/>
              </a:rPr>
              <a:t> para os títulos e descrições;</a:t>
            </a:r>
            <a:endParaRPr sz="1700">
              <a:solidFill>
                <a:srgbClr val="1428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142837"/>
              </a:buClr>
              <a:buSzPts val="1700"/>
              <a:buFont typeface="Open Sans"/>
              <a:buChar char="●"/>
            </a:pPr>
            <a:r>
              <a:rPr lang="en-US" sz="1700">
                <a:solidFill>
                  <a:srgbClr val="142837"/>
                </a:solidFill>
                <a:latin typeface="Open Sans"/>
                <a:ea typeface="Open Sans"/>
                <a:cs typeface="Open Sans"/>
                <a:sym typeface="Open Sans"/>
              </a:rPr>
              <a:t>Utilize as </a:t>
            </a:r>
            <a:r>
              <a:rPr b="1" lang="en-US" sz="1700">
                <a:solidFill>
                  <a:srgbClr val="142837"/>
                </a:solidFill>
                <a:latin typeface="Open Sans"/>
                <a:ea typeface="Open Sans"/>
                <a:cs typeface="Open Sans"/>
                <a:sym typeface="Open Sans"/>
              </a:rPr>
              <a:t>palavras-chave no anúncio</a:t>
            </a:r>
            <a:r>
              <a:rPr lang="en-US" sz="1700">
                <a:solidFill>
                  <a:srgbClr val="142837"/>
                </a:solidFill>
                <a:latin typeface="Open Sans"/>
                <a:ea typeface="Open Sans"/>
                <a:cs typeface="Open Sans"/>
                <a:sym typeface="Open Sans"/>
              </a:rPr>
              <a:t>;</a:t>
            </a:r>
            <a:endParaRPr sz="1700">
              <a:solidFill>
                <a:srgbClr val="1428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142837"/>
              </a:buClr>
              <a:buSzPts val="1700"/>
              <a:buFont typeface="Open Sans"/>
              <a:buChar char="●"/>
            </a:pPr>
            <a:r>
              <a:rPr lang="en-US" sz="1700">
                <a:solidFill>
                  <a:srgbClr val="142837"/>
                </a:solidFill>
                <a:latin typeface="Open Sans"/>
                <a:ea typeface="Open Sans"/>
                <a:cs typeface="Open Sans"/>
                <a:sym typeface="Open Sans"/>
              </a:rPr>
              <a:t>Utilize </a:t>
            </a:r>
            <a:r>
              <a:rPr b="1" lang="en-US" sz="1700">
                <a:solidFill>
                  <a:srgbClr val="142837"/>
                </a:solidFill>
                <a:latin typeface="Open Sans"/>
                <a:ea typeface="Open Sans"/>
                <a:cs typeface="Open Sans"/>
                <a:sym typeface="Open Sans"/>
              </a:rPr>
              <a:t>extensões de anúncios;</a:t>
            </a:r>
            <a:endParaRPr b="1" sz="1700">
              <a:solidFill>
                <a:srgbClr val="1428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142837"/>
              </a:buClr>
              <a:buSzPts val="1700"/>
              <a:buFont typeface="Open Sans"/>
              <a:buChar char="●"/>
            </a:pPr>
            <a:r>
              <a:rPr lang="en-US" sz="1700">
                <a:solidFill>
                  <a:srgbClr val="142837"/>
                </a:solidFill>
                <a:latin typeface="Open Sans"/>
                <a:ea typeface="Open Sans"/>
                <a:cs typeface="Open Sans"/>
                <a:sym typeface="Open Sans"/>
              </a:rPr>
              <a:t>Utilize anúncios </a:t>
            </a:r>
            <a:r>
              <a:rPr b="1" lang="en-US" sz="1700">
                <a:solidFill>
                  <a:srgbClr val="142837"/>
                </a:solidFill>
                <a:latin typeface="Open Sans"/>
                <a:ea typeface="Open Sans"/>
                <a:cs typeface="Open Sans"/>
                <a:sym typeface="Open Sans"/>
              </a:rPr>
              <a:t>responsivos</a:t>
            </a:r>
            <a:r>
              <a:rPr lang="en-US" sz="1700">
                <a:solidFill>
                  <a:srgbClr val="142837"/>
                </a:solidFill>
                <a:latin typeface="Open Sans"/>
                <a:ea typeface="Open Sans"/>
                <a:cs typeface="Open Sans"/>
                <a:sym typeface="Open Sans"/>
              </a:rPr>
              <a:t>;</a:t>
            </a:r>
            <a:endParaRPr sz="1700">
              <a:solidFill>
                <a:srgbClr val="1428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142837"/>
              </a:buClr>
              <a:buSzPts val="1700"/>
              <a:buFont typeface="Open Sans"/>
              <a:buChar char="●"/>
            </a:pPr>
            <a:r>
              <a:rPr lang="en-US" sz="1700">
                <a:solidFill>
                  <a:srgbClr val="142837"/>
                </a:solidFill>
                <a:latin typeface="Open Sans"/>
                <a:ea typeface="Open Sans"/>
                <a:cs typeface="Open Sans"/>
                <a:sym typeface="Open Sans"/>
              </a:rPr>
              <a:t>Siga as </a:t>
            </a:r>
            <a:r>
              <a:rPr b="1" lang="en-US" sz="1700">
                <a:solidFill>
                  <a:srgbClr val="142837"/>
                </a:solidFill>
                <a:latin typeface="Open Sans"/>
                <a:ea typeface="Open Sans"/>
                <a:cs typeface="Open Sans"/>
                <a:sym typeface="Open Sans"/>
              </a:rPr>
              <a:t>Politicas de Privacidade</a:t>
            </a:r>
            <a:r>
              <a:rPr lang="en-US" sz="1700">
                <a:solidFill>
                  <a:srgbClr val="142837"/>
                </a:solidFill>
                <a:latin typeface="Open Sans"/>
                <a:ea typeface="Open Sans"/>
                <a:cs typeface="Open Sans"/>
                <a:sym typeface="Open Sans"/>
              </a:rPr>
              <a:t> do Google Ads.</a:t>
            </a:r>
            <a:endParaRPr sz="1700">
              <a:solidFill>
                <a:srgbClr val="14283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0" name="Google Shape;290;p34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0553675" y="189724"/>
            <a:ext cx="1379751" cy="35988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4"/>
          <p:cNvSpPr/>
          <p:nvPr/>
        </p:nvSpPr>
        <p:spPr>
          <a:xfrm>
            <a:off x="4041000" y="2855250"/>
            <a:ext cx="1134600" cy="1147500"/>
          </a:xfrm>
          <a:prstGeom prst="rect">
            <a:avLst/>
          </a:prstGeom>
          <a:noFill/>
          <a:ln cap="flat" cmpd="sng" w="76200">
            <a:solidFill>
              <a:srgbClr val="3B80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2" name="Google Shape;292;p34"/>
          <p:cNvGrpSpPr/>
          <p:nvPr/>
        </p:nvGrpSpPr>
        <p:grpSpPr>
          <a:xfrm>
            <a:off x="4287118" y="3059148"/>
            <a:ext cx="642376" cy="739706"/>
            <a:chOff x="4565651" y="4991101"/>
            <a:chExt cx="209550" cy="241300"/>
          </a:xfrm>
        </p:grpSpPr>
        <p:sp>
          <p:nvSpPr>
            <p:cNvPr id="293" name="Google Shape;293;p34"/>
            <p:cNvSpPr/>
            <p:nvPr/>
          </p:nvSpPr>
          <p:spPr>
            <a:xfrm>
              <a:off x="4610101" y="4991101"/>
              <a:ext cx="120650" cy="60325"/>
            </a:xfrm>
            <a:custGeom>
              <a:rect b="b" l="l" r="r" t="t"/>
              <a:pathLst>
                <a:path extrusionOk="0" h="16" w="32">
                  <a:moveTo>
                    <a:pt x="32" y="8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24" y="4"/>
                    <a:pt x="20" y="0"/>
                    <a:pt x="16" y="0"/>
                  </a:cubicBezTo>
                  <a:cubicBezTo>
                    <a:pt x="12" y="0"/>
                    <a:pt x="8" y="4"/>
                    <a:pt x="8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2" y="16"/>
                    <a:pt x="32" y="16"/>
                    <a:pt x="32" y="16"/>
                  </a:cubicBezTo>
                  <a:lnTo>
                    <a:pt x="32" y="8"/>
                  </a:lnTo>
                  <a:close/>
                  <a:moveTo>
                    <a:pt x="16" y="12"/>
                  </a:moveTo>
                  <a:cubicBezTo>
                    <a:pt x="14" y="12"/>
                    <a:pt x="12" y="10"/>
                    <a:pt x="12" y="8"/>
                  </a:cubicBezTo>
                  <a:cubicBezTo>
                    <a:pt x="12" y="6"/>
                    <a:pt x="14" y="4"/>
                    <a:pt x="16" y="4"/>
                  </a:cubicBezTo>
                  <a:cubicBezTo>
                    <a:pt x="18" y="4"/>
                    <a:pt x="20" y="6"/>
                    <a:pt x="20" y="8"/>
                  </a:cubicBezTo>
                  <a:cubicBezTo>
                    <a:pt x="20" y="10"/>
                    <a:pt x="18" y="12"/>
                    <a:pt x="16" y="12"/>
                  </a:cubicBezTo>
                  <a:close/>
                </a:path>
              </a:pathLst>
            </a:custGeom>
            <a:solidFill>
              <a:srgbClr val="3B80B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4" name="Google Shape;294;p34"/>
            <p:cNvSpPr/>
            <p:nvPr/>
          </p:nvSpPr>
          <p:spPr>
            <a:xfrm>
              <a:off x="4565651" y="5021263"/>
              <a:ext cx="209550" cy="211138"/>
            </a:xfrm>
            <a:custGeom>
              <a:rect b="b" l="l" r="r" t="t"/>
              <a:pathLst>
                <a:path extrusionOk="0" h="133" w="132">
                  <a:moveTo>
                    <a:pt x="113" y="0"/>
                  </a:moveTo>
                  <a:lnTo>
                    <a:pt x="113" y="29"/>
                  </a:lnTo>
                  <a:lnTo>
                    <a:pt x="19" y="29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133"/>
                  </a:lnTo>
                  <a:lnTo>
                    <a:pt x="132" y="133"/>
                  </a:lnTo>
                  <a:lnTo>
                    <a:pt x="132" y="0"/>
                  </a:lnTo>
                  <a:lnTo>
                    <a:pt x="113" y="0"/>
                  </a:lnTo>
                  <a:close/>
                  <a:moveTo>
                    <a:pt x="61" y="111"/>
                  </a:moveTo>
                  <a:lnTo>
                    <a:pt x="54" y="107"/>
                  </a:lnTo>
                  <a:lnTo>
                    <a:pt x="28" y="78"/>
                  </a:lnTo>
                  <a:lnTo>
                    <a:pt x="42" y="66"/>
                  </a:lnTo>
                  <a:lnTo>
                    <a:pt x="61" y="85"/>
                  </a:lnTo>
                  <a:lnTo>
                    <a:pt x="99" y="47"/>
                  </a:lnTo>
                  <a:lnTo>
                    <a:pt x="113" y="62"/>
                  </a:lnTo>
                  <a:lnTo>
                    <a:pt x="61" y="111"/>
                  </a:lnTo>
                  <a:close/>
                </a:path>
              </a:pathLst>
            </a:custGeom>
            <a:solidFill>
              <a:srgbClr val="3B80B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95" name="Google Shape;29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5350" y="96612"/>
            <a:ext cx="3591599" cy="6672024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1260000" dist="419100">
              <a:srgbClr val="000000">
                <a:alpha val="21000"/>
              </a:srgbClr>
            </a:outerShdw>
          </a:effectLst>
        </p:spPr>
      </p:pic>
      <p:sp>
        <p:nvSpPr>
          <p:cNvPr id="296" name="Google Shape;296;p34"/>
          <p:cNvSpPr txBox="1"/>
          <p:nvPr/>
        </p:nvSpPr>
        <p:spPr>
          <a:xfrm>
            <a:off x="5670975" y="1470375"/>
            <a:ext cx="6096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GERAÇÃO DE</a:t>
            </a:r>
            <a:endParaRPr b="1" sz="3600">
              <a:solidFill>
                <a:srgbClr val="3B80B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42837"/>
                </a:solidFill>
                <a:latin typeface="Poppins"/>
                <a:ea typeface="Poppins"/>
                <a:cs typeface="Poppins"/>
                <a:sym typeface="Poppins"/>
              </a:rPr>
              <a:t>CADASTRO</a:t>
            </a:r>
            <a:endParaRPr b="1" sz="3600">
              <a:solidFill>
                <a:srgbClr val="14283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5"/>
          <p:cNvSpPr/>
          <p:nvPr/>
        </p:nvSpPr>
        <p:spPr>
          <a:xfrm>
            <a:off x="-127925" y="-12"/>
            <a:ext cx="12192000" cy="6858000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5"/>
          <p:cNvSpPr/>
          <p:nvPr/>
        </p:nvSpPr>
        <p:spPr>
          <a:xfrm>
            <a:off x="3878942" y="1680029"/>
            <a:ext cx="1752600" cy="3505200"/>
          </a:xfrm>
          <a:custGeom>
            <a:rect b="b" l="l" r="r" t="t"/>
            <a:pathLst>
              <a:path extrusionOk="0" h="3505200" w="1752600">
                <a:moveTo>
                  <a:pt x="0" y="0"/>
                </a:moveTo>
                <a:lnTo>
                  <a:pt x="1752600" y="0"/>
                </a:lnTo>
                <a:lnTo>
                  <a:pt x="1752600" y="57135"/>
                </a:lnTo>
                <a:lnTo>
                  <a:pt x="57135" y="57135"/>
                </a:lnTo>
                <a:lnTo>
                  <a:pt x="57135" y="3448065"/>
                </a:lnTo>
                <a:lnTo>
                  <a:pt x="1752600" y="3448065"/>
                </a:lnTo>
                <a:lnTo>
                  <a:pt x="1752600" y="3505200"/>
                </a:lnTo>
                <a:lnTo>
                  <a:pt x="0" y="35052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3" name="Google Shape;303;p35"/>
          <p:cNvSpPr txBox="1"/>
          <p:nvPr/>
        </p:nvSpPr>
        <p:spPr>
          <a:xfrm>
            <a:off x="491900" y="1741938"/>
            <a:ext cx="5019600" cy="40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São três tipos de campanhas de mensagem: </a:t>
            </a:r>
            <a:r>
              <a:rPr b="1" lang="en-US" sz="1600">
                <a:latin typeface="Open Sans"/>
                <a:ea typeface="Open Sans"/>
                <a:cs typeface="Open Sans"/>
                <a:sym typeface="Open Sans"/>
              </a:rPr>
              <a:t>Messenger, Direct e WhatsApp.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Open Sans"/>
                <a:ea typeface="Open Sans"/>
                <a:cs typeface="Open Sans"/>
                <a:sym typeface="Open Sans"/>
              </a:rPr>
              <a:t>Direct:</a:t>
            </a: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 só para Instagram, funciona bem para vários segmentos, desde serviços até produtos.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Open Sans"/>
                <a:ea typeface="Open Sans"/>
                <a:cs typeface="Open Sans"/>
                <a:sym typeface="Open Sans"/>
              </a:rPr>
              <a:t>Messenger: </a:t>
            </a: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é uma plataforma interessante para controle de leads e organização dos mesmos. Também serve para vários segmentos.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Open Sans"/>
                <a:ea typeface="Open Sans"/>
                <a:cs typeface="Open Sans"/>
                <a:sym typeface="Open Sans"/>
              </a:rPr>
              <a:t>WhatsApp:</a:t>
            </a: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 essa campanha é muito boa para negócios locais. Ela não pode ser segmentada por interesses, apenas por públicos 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de remarketing e lookalike.</a:t>
            </a:r>
            <a:endParaRPr sz="1600">
              <a:solidFill>
                <a:srgbClr val="14283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4" name="Google Shape;304;p35"/>
          <p:cNvSpPr txBox="1"/>
          <p:nvPr/>
        </p:nvSpPr>
        <p:spPr>
          <a:xfrm>
            <a:off x="491900" y="1095438"/>
            <a:ext cx="501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MENSAGEM</a:t>
            </a:r>
            <a:endParaRPr>
              <a:solidFill>
                <a:srgbClr val="3B80B5"/>
              </a:solidFill>
            </a:endParaRPr>
          </a:p>
        </p:txBody>
      </p:sp>
      <p:sp>
        <p:nvSpPr>
          <p:cNvPr id="305" name="Google Shape;305;p35"/>
          <p:cNvSpPr/>
          <p:nvPr/>
        </p:nvSpPr>
        <p:spPr>
          <a:xfrm>
            <a:off x="5795350" y="2880150"/>
            <a:ext cx="984000" cy="1097700"/>
          </a:xfrm>
          <a:prstGeom prst="rect">
            <a:avLst/>
          </a:prstGeom>
          <a:noFill/>
          <a:ln cap="flat" cmpd="sng" w="76200">
            <a:solidFill>
              <a:srgbClr val="3B80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6" name="Google Shape;306;p35"/>
          <p:cNvGrpSpPr/>
          <p:nvPr/>
        </p:nvGrpSpPr>
        <p:grpSpPr>
          <a:xfrm>
            <a:off x="5964124" y="3105738"/>
            <a:ext cx="646467" cy="646491"/>
            <a:chOff x="6938963" y="1625601"/>
            <a:chExt cx="241300" cy="241300"/>
          </a:xfrm>
        </p:grpSpPr>
        <p:sp>
          <p:nvSpPr>
            <p:cNvPr id="307" name="Google Shape;307;p35"/>
            <p:cNvSpPr/>
            <p:nvPr/>
          </p:nvSpPr>
          <p:spPr>
            <a:xfrm>
              <a:off x="6999288" y="1701801"/>
              <a:ext cx="180975" cy="165100"/>
            </a:xfrm>
            <a:custGeom>
              <a:rect b="b" l="l" r="r" t="t"/>
              <a:pathLst>
                <a:path extrusionOk="0" h="44" w="48">
                  <a:moveTo>
                    <a:pt x="40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0"/>
                    <a:pt x="30" y="16"/>
                    <a:pt x="24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8"/>
                    <a:pt x="4" y="32"/>
                    <a:pt x="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4" y="32"/>
                    <a:pt x="48" y="28"/>
                    <a:pt x="48" y="24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4"/>
                    <a:pt x="44" y="0"/>
                    <a:pt x="40" y="0"/>
                  </a:cubicBezTo>
                  <a:close/>
                </a:path>
              </a:pathLst>
            </a:custGeom>
            <a:solidFill>
              <a:srgbClr val="3B80B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938963" y="1625601"/>
              <a:ext cx="180975" cy="166688"/>
            </a:xfrm>
            <a:custGeom>
              <a:rect b="b" l="l" r="r" t="t"/>
              <a:pathLst>
                <a:path extrusionOk="0" h="44" w="48">
                  <a:moveTo>
                    <a:pt x="20" y="32"/>
                  </a:moveTo>
                  <a:cubicBezTo>
                    <a:pt x="40" y="32"/>
                    <a:pt x="40" y="32"/>
                    <a:pt x="40" y="32"/>
                  </a:cubicBezTo>
                  <a:cubicBezTo>
                    <a:pt x="44" y="32"/>
                    <a:pt x="48" y="28"/>
                    <a:pt x="48" y="24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4"/>
                    <a:pt x="44" y="0"/>
                    <a:pt x="4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8"/>
                    <a:pt x="4" y="32"/>
                    <a:pt x="8" y="32"/>
                  </a:cubicBezTo>
                  <a:cubicBezTo>
                    <a:pt x="8" y="44"/>
                    <a:pt x="8" y="44"/>
                    <a:pt x="8" y="44"/>
                  </a:cubicBezTo>
                  <a:lnTo>
                    <a:pt x="20" y="32"/>
                  </a:lnTo>
                  <a:close/>
                </a:path>
              </a:pathLst>
            </a:custGeom>
            <a:solidFill>
              <a:srgbClr val="3B80B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309" name="Google Shape;30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4375" y="6600"/>
            <a:ext cx="3591599" cy="6672024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1260000" dist="419100">
              <a:srgbClr val="000000">
                <a:alpha val="21000"/>
              </a:srgbClr>
            </a:outerShdw>
          </a:effectLst>
        </p:spPr>
      </p:pic>
      <p:pic>
        <p:nvPicPr>
          <p:cNvPr id="310" name="Google Shape;31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18700" y="92987"/>
            <a:ext cx="3591599" cy="6672024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1260000" dist="419100">
              <a:srgbClr val="000000">
                <a:alpha val="21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6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0553675" y="189724"/>
            <a:ext cx="1379751" cy="35988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6"/>
          <p:cNvSpPr txBox="1"/>
          <p:nvPr/>
        </p:nvSpPr>
        <p:spPr>
          <a:xfrm>
            <a:off x="2903398" y="268342"/>
            <a:ext cx="63852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PRINCIPAIS</a:t>
            </a:r>
            <a:endParaRPr b="1" sz="4000">
              <a:solidFill>
                <a:srgbClr val="3B80B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ESTRATÉGIAS</a:t>
            </a:r>
            <a:endParaRPr sz="4000">
              <a:solidFill>
                <a:srgbClr val="1A242E"/>
              </a:solidFill>
            </a:endParaRPr>
          </a:p>
        </p:txBody>
      </p:sp>
      <p:grpSp>
        <p:nvGrpSpPr>
          <p:cNvPr id="317" name="Google Shape;317;p36"/>
          <p:cNvGrpSpPr/>
          <p:nvPr/>
        </p:nvGrpSpPr>
        <p:grpSpPr>
          <a:xfrm>
            <a:off x="5860956" y="1323444"/>
            <a:ext cx="385179" cy="84013"/>
            <a:chOff x="1043940" y="2529840"/>
            <a:chExt cx="664330" cy="144900"/>
          </a:xfrm>
        </p:grpSpPr>
        <p:sp>
          <p:nvSpPr>
            <p:cNvPr id="318" name="Google Shape;318;p36"/>
            <p:cNvSpPr/>
            <p:nvPr/>
          </p:nvSpPr>
          <p:spPr>
            <a:xfrm>
              <a:off x="1043940" y="2529840"/>
              <a:ext cx="144900" cy="144900"/>
            </a:xfrm>
            <a:prstGeom prst="ellipse">
              <a:avLst/>
            </a:prstGeom>
            <a:solidFill>
              <a:srgbClr val="3B80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9" name="Google Shape;319;p36"/>
            <p:cNvSpPr/>
            <p:nvPr/>
          </p:nvSpPr>
          <p:spPr>
            <a:xfrm>
              <a:off x="1301115" y="2529840"/>
              <a:ext cx="144900" cy="144900"/>
            </a:xfrm>
            <a:prstGeom prst="ellipse">
              <a:avLst/>
            </a:prstGeom>
            <a:solidFill>
              <a:srgbClr val="3B80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0" name="Google Shape;320;p36"/>
            <p:cNvSpPr/>
            <p:nvPr/>
          </p:nvSpPr>
          <p:spPr>
            <a:xfrm>
              <a:off x="1563370" y="2529840"/>
              <a:ext cx="144900" cy="144900"/>
            </a:xfrm>
            <a:prstGeom prst="ellipse">
              <a:avLst/>
            </a:prstGeom>
            <a:solidFill>
              <a:srgbClr val="3B80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21" name="Google Shape;321;p36"/>
          <p:cNvGrpSpPr/>
          <p:nvPr/>
        </p:nvGrpSpPr>
        <p:grpSpPr>
          <a:xfrm>
            <a:off x="1034084" y="1813475"/>
            <a:ext cx="5188203" cy="523200"/>
            <a:chOff x="3459434" y="1480900"/>
            <a:chExt cx="5188203" cy="523200"/>
          </a:xfrm>
        </p:grpSpPr>
        <p:sp>
          <p:nvSpPr>
            <p:cNvPr id="322" name="Google Shape;322;p36"/>
            <p:cNvSpPr txBox="1"/>
            <p:nvPr/>
          </p:nvSpPr>
          <p:spPr>
            <a:xfrm>
              <a:off x="3910338" y="1480900"/>
              <a:ext cx="47373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000">
                  <a:solidFill>
                    <a:srgbClr val="1A242E"/>
                  </a:solidFill>
                  <a:latin typeface="Poppins"/>
                  <a:ea typeface="Poppins"/>
                  <a:cs typeface="Poppins"/>
                  <a:sym typeface="Poppins"/>
                </a:rPr>
                <a:t>PÚBLICO DE LOOKALIKE</a:t>
              </a:r>
              <a:endParaRPr sz="3000">
                <a:solidFill>
                  <a:srgbClr val="1A242E"/>
                </a:solidFill>
              </a:endParaRPr>
            </a:p>
          </p:txBody>
        </p:sp>
        <p:sp>
          <p:nvSpPr>
            <p:cNvPr id="323" name="Google Shape;323;p36"/>
            <p:cNvSpPr/>
            <p:nvPr/>
          </p:nvSpPr>
          <p:spPr>
            <a:xfrm>
              <a:off x="3515639" y="1585295"/>
              <a:ext cx="336793" cy="314261"/>
            </a:xfrm>
            <a:custGeom>
              <a:rect b="b" l="l" r="r" t="t"/>
              <a:pathLst>
                <a:path extrusionOk="0" h="112" w="120">
                  <a:moveTo>
                    <a:pt x="21" y="64"/>
                  </a:moveTo>
                  <a:cubicBezTo>
                    <a:pt x="12" y="64"/>
                    <a:pt x="12" y="64"/>
                    <a:pt x="12" y="64"/>
                  </a:cubicBezTo>
                  <a:cubicBezTo>
                    <a:pt x="6" y="64"/>
                    <a:pt x="0" y="61"/>
                    <a:pt x="0" y="54"/>
                  </a:cubicBezTo>
                  <a:cubicBezTo>
                    <a:pt x="0" y="49"/>
                    <a:pt x="0" y="32"/>
                    <a:pt x="8" y="32"/>
                  </a:cubicBezTo>
                  <a:cubicBezTo>
                    <a:pt x="9" y="32"/>
                    <a:pt x="16" y="37"/>
                    <a:pt x="24" y="37"/>
                  </a:cubicBezTo>
                  <a:cubicBezTo>
                    <a:pt x="27" y="37"/>
                    <a:pt x="30" y="36"/>
                    <a:pt x="33" y="36"/>
                  </a:cubicBezTo>
                  <a:cubicBezTo>
                    <a:pt x="32" y="37"/>
                    <a:pt x="32" y="38"/>
                    <a:pt x="32" y="40"/>
                  </a:cubicBezTo>
                  <a:cubicBezTo>
                    <a:pt x="32" y="45"/>
                    <a:pt x="34" y="51"/>
                    <a:pt x="37" y="56"/>
                  </a:cubicBezTo>
                  <a:cubicBezTo>
                    <a:pt x="31" y="56"/>
                    <a:pt x="25" y="59"/>
                    <a:pt x="21" y="64"/>
                  </a:cubicBezTo>
                  <a:close/>
                  <a:moveTo>
                    <a:pt x="24" y="32"/>
                  </a:moveTo>
                  <a:cubicBezTo>
                    <a:pt x="15" y="32"/>
                    <a:pt x="8" y="24"/>
                    <a:pt x="8" y="16"/>
                  </a:cubicBezTo>
                  <a:cubicBezTo>
                    <a:pt x="8" y="7"/>
                    <a:pt x="15" y="0"/>
                    <a:pt x="24" y="0"/>
                  </a:cubicBezTo>
                  <a:cubicBezTo>
                    <a:pt x="33" y="0"/>
                    <a:pt x="40" y="7"/>
                    <a:pt x="40" y="16"/>
                  </a:cubicBezTo>
                  <a:cubicBezTo>
                    <a:pt x="40" y="24"/>
                    <a:pt x="33" y="32"/>
                    <a:pt x="24" y="32"/>
                  </a:cubicBezTo>
                  <a:close/>
                  <a:moveTo>
                    <a:pt x="87" y="112"/>
                  </a:moveTo>
                  <a:cubicBezTo>
                    <a:pt x="33" y="112"/>
                    <a:pt x="33" y="112"/>
                    <a:pt x="33" y="112"/>
                  </a:cubicBezTo>
                  <a:cubicBezTo>
                    <a:pt x="23" y="112"/>
                    <a:pt x="16" y="106"/>
                    <a:pt x="16" y="95"/>
                  </a:cubicBezTo>
                  <a:cubicBezTo>
                    <a:pt x="16" y="81"/>
                    <a:pt x="20" y="60"/>
                    <a:pt x="38" y="60"/>
                  </a:cubicBezTo>
                  <a:cubicBezTo>
                    <a:pt x="40" y="60"/>
                    <a:pt x="48" y="68"/>
                    <a:pt x="60" y="68"/>
                  </a:cubicBezTo>
                  <a:cubicBezTo>
                    <a:pt x="73" y="68"/>
                    <a:pt x="80" y="60"/>
                    <a:pt x="83" y="60"/>
                  </a:cubicBezTo>
                  <a:cubicBezTo>
                    <a:pt x="101" y="60"/>
                    <a:pt x="104" y="81"/>
                    <a:pt x="104" y="95"/>
                  </a:cubicBezTo>
                  <a:cubicBezTo>
                    <a:pt x="104" y="106"/>
                    <a:pt x="97" y="112"/>
                    <a:pt x="87" y="112"/>
                  </a:cubicBezTo>
                  <a:close/>
                  <a:moveTo>
                    <a:pt x="60" y="64"/>
                  </a:moveTo>
                  <a:cubicBezTo>
                    <a:pt x="47" y="64"/>
                    <a:pt x="36" y="53"/>
                    <a:pt x="36" y="40"/>
                  </a:cubicBezTo>
                  <a:cubicBezTo>
                    <a:pt x="36" y="26"/>
                    <a:pt x="47" y="16"/>
                    <a:pt x="60" y="16"/>
                  </a:cubicBezTo>
                  <a:cubicBezTo>
                    <a:pt x="73" y="16"/>
                    <a:pt x="84" y="26"/>
                    <a:pt x="84" y="40"/>
                  </a:cubicBezTo>
                  <a:cubicBezTo>
                    <a:pt x="84" y="53"/>
                    <a:pt x="73" y="64"/>
                    <a:pt x="60" y="64"/>
                  </a:cubicBezTo>
                  <a:close/>
                  <a:moveTo>
                    <a:pt x="96" y="32"/>
                  </a:moveTo>
                  <a:cubicBezTo>
                    <a:pt x="87" y="32"/>
                    <a:pt x="80" y="24"/>
                    <a:pt x="80" y="16"/>
                  </a:cubicBezTo>
                  <a:cubicBezTo>
                    <a:pt x="80" y="7"/>
                    <a:pt x="87" y="0"/>
                    <a:pt x="96" y="0"/>
                  </a:cubicBezTo>
                  <a:cubicBezTo>
                    <a:pt x="105" y="0"/>
                    <a:pt x="112" y="7"/>
                    <a:pt x="112" y="16"/>
                  </a:cubicBezTo>
                  <a:cubicBezTo>
                    <a:pt x="112" y="24"/>
                    <a:pt x="105" y="32"/>
                    <a:pt x="96" y="32"/>
                  </a:cubicBezTo>
                  <a:close/>
                  <a:moveTo>
                    <a:pt x="108" y="64"/>
                  </a:moveTo>
                  <a:cubicBezTo>
                    <a:pt x="100" y="64"/>
                    <a:pt x="100" y="64"/>
                    <a:pt x="100" y="64"/>
                  </a:cubicBezTo>
                  <a:cubicBezTo>
                    <a:pt x="95" y="59"/>
                    <a:pt x="90" y="56"/>
                    <a:pt x="83" y="56"/>
                  </a:cubicBezTo>
                  <a:cubicBezTo>
                    <a:pt x="86" y="51"/>
                    <a:pt x="88" y="45"/>
                    <a:pt x="88" y="40"/>
                  </a:cubicBezTo>
                  <a:cubicBezTo>
                    <a:pt x="88" y="38"/>
                    <a:pt x="88" y="37"/>
                    <a:pt x="88" y="36"/>
                  </a:cubicBezTo>
                  <a:cubicBezTo>
                    <a:pt x="91" y="36"/>
                    <a:pt x="93" y="37"/>
                    <a:pt x="96" y="37"/>
                  </a:cubicBezTo>
                  <a:cubicBezTo>
                    <a:pt x="105" y="37"/>
                    <a:pt x="111" y="32"/>
                    <a:pt x="112" y="32"/>
                  </a:cubicBezTo>
                  <a:cubicBezTo>
                    <a:pt x="120" y="32"/>
                    <a:pt x="120" y="49"/>
                    <a:pt x="120" y="54"/>
                  </a:cubicBezTo>
                  <a:cubicBezTo>
                    <a:pt x="120" y="61"/>
                    <a:pt x="114" y="64"/>
                    <a:pt x="108" y="64"/>
                  </a:cubicBezTo>
                  <a:close/>
                </a:path>
              </a:pathLst>
            </a:custGeom>
            <a:solidFill>
              <a:srgbClr val="3B80B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4" name="Google Shape;324;p36"/>
            <p:cNvSpPr/>
            <p:nvPr/>
          </p:nvSpPr>
          <p:spPr>
            <a:xfrm rot="5400000">
              <a:off x="3460484" y="1517050"/>
              <a:ext cx="448800" cy="450900"/>
            </a:xfrm>
            <a:prstGeom prst="rect">
              <a:avLst/>
            </a:prstGeom>
            <a:noFill/>
            <a:ln cap="flat" cmpd="sng" w="38100">
              <a:solidFill>
                <a:srgbClr val="3B80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</p:grpSp>
      <p:grpSp>
        <p:nvGrpSpPr>
          <p:cNvPr id="325" name="Google Shape;325;p36"/>
          <p:cNvGrpSpPr/>
          <p:nvPr/>
        </p:nvGrpSpPr>
        <p:grpSpPr>
          <a:xfrm>
            <a:off x="1043934" y="3374613"/>
            <a:ext cx="5709903" cy="523200"/>
            <a:chOff x="3198584" y="3167400"/>
            <a:chExt cx="5709903" cy="523200"/>
          </a:xfrm>
        </p:grpSpPr>
        <p:sp>
          <p:nvSpPr>
            <p:cNvPr id="326" name="Google Shape;326;p36"/>
            <p:cNvSpPr/>
            <p:nvPr/>
          </p:nvSpPr>
          <p:spPr>
            <a:xfrm rot="5400000">
              <a:off x="3199784" y="3203550"/>
              <a:ext cx="448500" cy="450900"/>
            </a:xfrm>
            <a:prstGeom prst="rect">
              <a:avLst/>
            </a:prstGeom>
            <a:noFill/>
            <a:ln cap="flat" cmpd="sng" w="38100">
              <a:solidFill>
                <a:srgbClr val="3B80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3322682" y="3283197"/>
              <a:ext cx="202765" cy="291697"/>
            </a:xfrm>
            <a:custGeom>
              <a:rect b="b" l="l" r="r" t="t"/>
              <a:pathLst>
                <a:path extrusionOk="0" h="104" w="72">
                  <a:moveTo>
                    <a:pt x="68" y="72"/>
                  </a:moveTo>
                  <a:cubicBezTo>
                    <a:pt x="41" y="72"/>
                    <a:pt x="41" y="72"/>
                    <a:pt x="41" y="72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03"/>
                    <a:pt x="37" y="104"/>
                    <a:pt x="36" y="104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5" y="104"/>
                    <a:pt x="34" y="103"/>
                    <a:pt x="34" y="102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2" y="72"/>
                    <a:pt x="0" y="70"/>
                    <a:pt x="0" y="68"/>
                  </a:cubicBezTo>
                  <a:cubicBezTo>
                    <a:pt x="0" y="58"/>
                    <a:pt x="8" y="48"/>
                    <a:pt x="16" y="48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16"/>
                    <a:pt x="8" y="12"/>
                    <a:pt x="8" y="8"/>
                  </a:cubicBezTo>
                  <a:cubicBezTo>
                    <a:pt x="8" y="3"/>
                    <a:pt x="11" y="0"/>
                    <a:pt x="1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0" y="0"/>
                    <a:pt x="64" y="3"/>
                    <a:pt x="64" y="8"/>
                  </a:cubicBezTo>
                  <a:cubicBezTo>
                    <a:pt x="64" y="12"/>
                    <a:pt x="60" y="16"/>
                    <a:pt x="56" y="16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64" y="48"/>
                    <a:pt x="72" y="58"/>
                    <a:pt x="72" y="68"/>
                  </a:cubicBezTo>
                  <a:cubicBezTo>
                    <a:pt x="72" y="70"/>
                    <a:pt x="70" y="72"/>
                    <a:pt x="68" y="72"/>
                  </a:cubicBezTo>
                  <a:close/>
                  <a:moveTo>
                    <a:pt x="30" y="18"/>
                  </a:moveTo>
                  <a:cubicBezTo>
                    <a:pt x="30" y="17"/>
                    <a:pt x="29" y="16"/>
                    <a:pt x="28" y="16"/>
                  </a:cubicBezTo>
                  <a:cubicBezTo>
                    <a:pt x="27" y="16"/>
                    <a:pt x="26" y="17"/>
                    <a:pt x="26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7"/>
                    <a:pt x="27" y="48"/>
                    <a:pt x="28" y="48"/>
                  </a:cubicBezTo>
                  <a:cubicBezTo>
                    <a:pt x="29" y="48"/>
                    <a:pt x="30" y="47"/>
                    <a:pt x="30" y="46"/>
                  </a:cubicBezTo>
                  <a:lnTo>
                    <a:pt x="30" y="18"/>
                  </a:lnTo>
                  <a:close/>
                </a:path>
              </a:pathLst>
            </a:custGeom>
            <a:solidFill>
              <a:srgbClr val="3B80B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8" name="Google Shape;328;p36"/>
            <p:cNvSpPr txBox="1"/>
            <p:nvPr/>
          </p:nvSpPr>
          <p:spPr>
            <a:xfrm>
              <a:off x="3649488" y="3167400"/>
              <a:ext cx="52590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000">
                  <a:solidFill>
                    <a:srgbClr val="1A242E"/>
                  </a:solidFill>
                  <a:latin typeface="Poppins"/>
                  <a:ea typeface="Poppins"/>
                  <a:cs typeface="Poppins"/>
                  <a:sym typeface="Poppins"/>
                </a:rPr>
                <a:t>PÚBLICO DE REMARKETING</a:t>
              </a:r>
              <a:endParaRPr sz="3000">
                <a:solidFill>
                  <a:srgbClr val="1A242E"/>
                </a:solidFill>
              </a:endParaRPr>
            </a:p>
          </p:txBody>
        </p:sp>
      </p:grpSp>
      <p:grpSp>
        <p:nvGrpSpPr>
          <p:cNvPr id="329" name="Google Shape;329;p36"/>
          <p:cNvGrpSpPr/>
          <p:nvPr/>
        </p:nvGrpSpPr>
        <p:grpSpPr>
          <a:xfrm>
            <a:off x="1034084" y="5013325"/>
            <a:ext cx="4932603" cy="523200"/>
            <a:chOff x="3587235" y="4680750"/>
            <a:chExt cx="4932603" cy="523200"/>
          </a:xfrm>
        </p:grpSpPr>
        <p:sp>
          <p:nvSpPr>
            <p:cNvPr id="330" name="Google Shape;330;p36"/>
            <p:cNvSpPr/>
            <p:nvPr/>
          </p:nvSpPr>
          <p:spPr>
            <a:xfrm>
              <a:off x="3678091" y="4807752"/>
              <a:ext cx="269198" cy="269198"/>
            </a:xfrm>
            <a:custGeom>
              <a:rect b="b" l="l" r="r" t="t"/>
              <a:pathLst>
                <a:path extrusionOk="0" h="96" w="96">
                  <a:moveTo>
                    <a:pt x="96" y="48"/>
                  </a:moveTo>
                  <a:cubicBezTo>
                    <a:pt x="96" y="74"/>
                    <a:pt x="74" y="96"/>
                    <a:pt x="48" y="96"/>
                  </a:cubicBezTo>
                  <a:cubicBezTo>
                    <a:pt x="21" y="96"/>
                    <a:pt x="0" y="74"/>
                    <a:pt x="0" y="48"/>
                  </a:cubicBezTo>
                  <a:cubicBezTo>
                    <a:pt x="0" y="21"/>
                    <a:pt x="21" y="0"/>
                    <a:pt x="48" y="0"/>
                  </a:cubicBezTo>
                  <a:cubicBezTo>
                    <a:pt x="74" y="0"/>
                    <a:pt x="96" y="21"/>
                    <a:pt x="96" y="48"/>
                  </a:cubicBezTo>
                  <a:close/>
                  <a:moveTo>
                    <a:pt x="63" y="33"/>
                  </a:moveTo>
                  <a:cubicBezTo>
                    <a:pt x="64" y="33"/>
                    <a:pt x="64" y="32"/>
                    <a:pt x="64" y="32"/>
                  </a:cubicBezTo>
                  <a:cubicBezTo>
                    <a:pt x="64" y="32"/>
                    <a:pt x="65" y="31"/>
                    <a:pt x="65" y="31"/>
                  </a:cubicBezTo>
                  <a:cubicBezTo>
                    <a:pt x="66" y="31"/>
                    <a:pt x="68" y="30"/>
                    <a:pt x="69" y="30"/>
                  </a:cubicBezTo>
                  <a:cubicBezTo>
                    <a:pt x="70" y="30"/>
                    <a:pt x="71" y="30"/>
                    <a:pt x="72" y="31"/>
                  </a:cubicBezTo>
                  <a:cubicBezTo>
                    <a:pt x="72" y="31"/>
                    <a:pt x="73" y="29"/>
                    <a:pt x="73" y="29"/>
                  </a:cubicBezTo>
                  <a:cubicBezTo>
                    <a:pt x="74" y="29"/>
                    <a:pt x="75" y="29"/>
                    <a:pt x="75" y="29"/>
                  </a:cubicBezTo>
                  <a:cubicBezTo>
                    <a:pt x="75" y="28"/>
                    <a:pt x="75" y="27"/>
                    <a:pt x="75" y="27"/>
                  </a:cubicBezTo>
                  <a:cubicBezTo>
                    <a:pt x="74" y="27"/>
                    <a:pt x="74" y="26"/>
                    <a:pt x="74" y="26"/>
                  </a:cubicBezTo>
                  <a:cubicBezTo>
                    <a:pt x="74" y="26"/>
                    <a:pt x="74" y="26"/>
                    <a:pt x="73" y="26"/>
                  </a:cubicBezTo>
                  <a:cubicBezTo>
                    <a:pt x="74" y="25"/>
                    <a:pt x="72" y="26"/>
                    <a:pt x="72" y="26"/>
                  </a:cubicBezTo>
                  <a:cubicBezTo>
                    <a:pt x="70" y="25"/>
                    <a:pt x="71" y="24"/>
                    <a:pt x="70" y="23"/>
                  </a:cubicBezTo>
                  <a:cubicBezTo>
                    <a:pt x="70" y="23"/>
                    <a:pt x="69" y="22"/>
                    <a:pt x="69" y="22"/>
                  </a:cubicBezTo>
                  <a:cubicBezTo>
                    <a:pt x="69" y="22"/>
                    <a:pt x="69" y="21"/>
                    <a:pt x="68" y="21"/>
                  </a:cubicBezTo>
                  <a:cubicBezTo>
                    <a:pt x="68" y="21"/>
                    <a:pt x="67" y="22"/>
                    <a:pt x="67" y="22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5" y="23"/>
                    <a:pt x="65" y="22"/>
                    <a:pt x="65" y="23"/>
                  </a:cubicBezTo>
                  <a:cubicBezTo>
                    <a:pt x="66" y="22"/>
                    <a:pt x="64" y="22"/>
                    <a:pt x="64" y="22"/>
                  </a:cubicBezTo>
                  <a:cubicBezTo>
                    <a:pt x="64" y="21"/>
                    <a:pt x="64" y="21"/>
                    <a:pt x="63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20"/>
                    <a:pt x="62" y="19"/>
                    <a:pt x="61" y="19"/>
                  </a:cubicBezTo>
                  <a:cubicBezTo>
                    <a:pt x="61" y="18"/>
                    <a:pt x="58" y="18"/>
                    <a:pt x="57" y="18"/>
                  </a:cubicBezTo>
                  <a:cubicBezTo>
                    <a:pt x="56" y="18"/>
                    <a:pt x="57" y="20"/>
                    <a:pt x="57" y="20"/>
                  </a:cubicBezTo>
                  <a:cubicBezTo>
                    <a:pt x="57" y="21"/>
                    <a:pt x="57" y="21"/>
                    <a:pt x="57" y="22"/>
                  </a:cubicBezTo>
                  <a:cubicBezTo>
                    <a:pt x="57" y="23"/>
                    <a:pt x="59" y="23"/>
                    <a:pt x="58" y="24"/>
                  </a:cubicBezTo>
                  <a:cubicBezTo>
                    <a:pt x="58" y="25"/>
                    <a:pt x="57" y="25"/>
                    <a:pt x="56" y="26"/>
                  </a:cubicBezTo>
                  <a:cubicBezTo>
                    <a:pt x="56" y="27"/>
                    <a:pt x="56" y="28"/>
                    <a:pt x="57" y="28"/>
                  </a:cubicBezTo>
                  <a:cubicBezTo>
                    <a:pt x="57" y="29"/>
                    <a:pt x="56" y="29"/>
                    <a:pt x="56" y="29"/>
                  </a:cubicBezTo>
                  <a:cubicBezTo>
                    <a:pt x="55" y="30"/>
                    <a:pt x="54" y="28"/>
                    <a:pt x="53" y="27"/>
                  </a:cubicBezTo>
                  <a:cubicBezTo>
                    <a:pt x="53" y="27"/>
                    <a:pt x="53" y="26"/>
                    <a:pt x="52" y="25"/>
                  </a:cubicBezTo>
                  <a:cubicBezTo>
                    <a:pt x="52" y="25"/>
                    <a:pt x="51" y="25"/>
                    <a:pt x="51" y="25"/>
                  </a:cubicBezTo>
                  <a:cubicBezTo>
                    <a:pt x="50" y="25"/>
                    <a:pt x="49" y="24"/>
                    <a:pt x="48" y="24"/>
                  </a:cubicBezTo>
                  <a:cubicBezTo>
                    <a:pt x="47" y="23"/>
                    <a:pt x="46" y="23"/>
                    <a:pt x="44" y="24"/>
                  </a:cubicBezTo>
                  <a:cubicBezTo>
                    <a:pt x="45" y="24"/>
                    <a:pt x="44" y="22"/>
                    <a:pt x="43" y="22"/>
                  </a:cubicBezTo>
                  <a:cubicBezTo>
                    <a:pt x="44" y="21"/>
                    <a:pt x="43" y="21"/>
                    <a:pt x="44" y="20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4" y="18"/>
                    <a:pt x="46" y="17"/>
                    <a:pt x="45" y="17"/>
                  </a:cubicBezTo>
                  <a:cubicBezTo>
                    <a:pt x="46" y="17"/>
                    <a:pt x="48" y="17"/>
                    <a:pt x="49" y="16"/>
                  </a:cubicBezTo>
                  <a:cubicBezTo>
                    <a:pt x="49" y="16"/>
                    <a:pt x="49" y="15"/>
                    <a:pt x="50" y="14"/>
                  </a:cubicBezTo>
                  <a:cubicBezTo>
                    <a:pt x="51" y="13"/>
                    <a:pt x="52" y="14"/>
                    <a:pt x="53" y="14"/>
                  </a:cubicBezTo>
                  <a:cubicBezTo>
                    <a:pt x="54" y="14"/>
                    <a:pt x="54" y="13"/>
                    <a:pt x="53" y="12"/>
                  </a:cubicBezTo>
                  <a:cubicBezTo>
                    <a:pt x="54" y="12"/>
                    <a:pt x="53" y="11"/>
                    <a:pt x="53" y="11"/>
                  </a:cubicBezTo>
                  <a:cubicBezTo>
                    <a:pt x="52" y="11"/>
                    <a:pt x="50" y="11"/>
                    <a:pt x="51" y="12"/>
                  </a:cubicBezTo>
                  <a:cubicBezTo>
                    <a:pt x="51" y="11"/>
                    <a:pt x="49" y="15"/>
                    <a:pt x="49" y="13"/>
                  </a:cubicBezTo>
                  <a:cubicBezTo>
                    <a:pt x="48" y="13"/>
                    <a:pt x="48" y="11"/>
                    <a:pt x="48" y="11"/>
                  </a:cubicBezTo>
                  <a:cubicBezTo>
                    <a:pt x="47" y="11"/>
                    <a:pt x="47" y="12"/>
                    <a:pt x="47" y="12"/>
                  </a:cubicBezTo>
                  <a:cubicBezTo>
                    <a:pt x="47" y="11"/>
                    <a:pt x="45" y="11"/>
                    <a:pt x="44" y="11"/>
                  </a:cubicBezTo>
                  <a:cubicBezTo>
                    <a:pt x="45" y="10"/>
                    <a:pt x="45" y="9"/>
                    <a:pt x="44" y="9"/>
                  </a:cubicBezTo>
                  <a:cubicBezTo>
                    <a:pt x="43" y="9"/>
                    <a:pt x="42" y="9"/>
                    <a:pt x="41" y="9"/>
                  </a:cubicBezTo>
                  <a:cubicBezTo>
                    <a:pt x="40" y="10"/>
                    <a:pt x="43" y="11"/>
                    <a:pt x="43" y="11"/>
                  </a:cubicBezTo>
                  <a:cubicBezTo>
                    <a:pt x="44" y="11"/>
                    <a:pt x="44" y="12"/>
                    <a:pt x="44" y="12"/>
                  </a:cubicBezTo>
                  <a:cubicBezTo>
                    <a:pt x="43" y="12"/>
                    <a:pt x="42" y="12"/>
                    <a:pt x="42" y="13"/>
                  </a:cubicBezTo>
                  <a:cubicBezTo>
                    <a:pt x="42" y="13"/>
                    <a:pt x="43" y="14"/>
                    <a:pt x="42" y="14"/>
                  </a:cubicBezTo>
                  <a:cubicBezTo>
                    <a:pt x="42" y="14"/>
                    <a:pt x="42" y="13"/>
                    <a:pt x="41" y="12"/>
                  </a:cubicBezTo>
                  <a:cubicBezTo>
                    <a:pt x="42" y="13"/>
                    <a:pt x="39" y="13"/>
                    <a:pt x="39" y="13"/>
                  </a:cubicBezTo>
                  <a:cubicBezTo>
                    <a:pt x="38" y="13"/>
                    <a:pt x="36" y="13"/>
                    <a:pt x="36" y="12"/>
                  </a:cubicBezTo>
                  <a:cubicBezTo>
                    <a:pt x="36" y="12"/>
                    <a:pt x="36" y="11"/>
                    <a:pt x="36" y="1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3" y="10"/>
                    <a:pt x="31" y="11"/>
                    <a:pt x="29" y="12"/>
                  </a:cubicBezTo>
                  <a:cubicBezTo>
                    <a:pt x="29" y="12"/>
                    <a:pt x="29" y="12"/>
                    <a:pt x="30" y="12"/>
                  </a:cubicBezTo>
                  <a:cubicBezTo>
                    <a:pt x="30" y="12"/>
                    <a:pt x="31" y="12"/>
                    <a:pt x="31" y="12"/>
                  </a:cubicBezTo>
                  <a:cubicBezTo>
                    <a:pt x="32" y="11"/>
                    <a:pt x="33" y="11"/>
                    <a:pt x="34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5" y="12"/>
                    <a:pt x="35" y="12"/>
                  </a:cubicBezTo>
                  <a:cubicBezTo>
                    <a:pt x="35" y="12"/>
                    <a:pt x="34" y="12"/>
                    <a:pt x="33" y="12"/>
                  </a:cubicBezTo>
                  <a:cubicBezTo>
                    <a:pt x="33" y="12"/>
                    <a:pt x="32" y="13"/>
                    <a:pt x="32" y="13"/>
                  </a:cubicBezTo>
                  <a:cubicBezTo>
                    <a:pt x="32" y="13"/>
                    <a:pt x="32" y="14"/>
                    <a:pt x="32" y="14"/>
                  </a:cubicBezTo>
                  <a:cubicBezTo>
                    <a:pt x="32" y="14"/>
                    <a:pt x="31" y="13"/>
                    <a:pt x="30" y="13"/>
                  </a:cubicBezTo>
                  <a:cubicBezTo>
                    <a:pt x="29" y="13"/>
                    <a:pt x="29" y="13"/>
                    <a:pt x="28" y="13"/>
                  </a:cubicBezTo>
                  <a:cubicBezTo>
                    <a:pt x="22" y="16"/>
                    <a:pt x="17" y="21"/>
                    <a:pt x="14" y="2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5" y="27"/>
                    <a:pt x="14" y="29"/>
                    <a:pt x="16" y="28"/>
                  </a:cubicBezTo>
                  <a:cubicBezTo>
                    <a:pt x="16" y="28"/>
                    <a:pt x="16" y="29"/>
                    <a:pt x="16" y="29"/>
                  </a:cubicBezTo>
                  <a:cubicBezTo>
                    <a:pt x="16" y="29"/>
                    <a:pt x="18" y="31"/>
                    <a:pt x="19" y="31"/>
                  </a:cubicBezTo>
                  <a:cubicBezTo>
                    <a:pt x="19" y="31"/>
                    <a:pt x="20" y="32"/>
                    <a:pt x="20" y="32"/>
                  </a:cubicBezTo>
                  <a:cubicBezTo>
                    <a:pt x="20" y="33"/>
                    <a:pt x="20" y="33"/>
                    <a:pt x="19" y="33"/>
                  </a:cubicBezTo>
                  <a:cubicBezTo>
                    <a:pt x="19" y="33"/>
                    <a:pt x="18" y="32"/>
                    <a:pt x="18" y="33"/>
                  </a:cubicBezTo>
                  <a:cubicBezTo>
                    <a:pt x="18" y="33"/>
                    <a:pt x="18" y="35"/>
                    <a:pt x="19" y="34"/>
                  </a:cubicBezTo>
                  <a:cubicBezTo>
                    <a:pt x="18" y="35"/>
                    <a:pt x="18" y="38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40"/>
                    <a:pt x="19" y="43"/>
                    <a:pt x="20" y="43"/>
                  </a:cubicBezTo>
                  <a:cubicBezTo>
                    <a:pt x="19" y="43"/>
                    <a:pt x="21" y="46"/>
                    <a:pt x="22" y="46"/>
                  </a:cubicBezTo>
                  <a:cubicBezTo>
                    <a:pt x="22" y="46"/>
                    <a:pt x="23" y="47"/>
                    <a:pt x="24" y="48"/>
                  </a:cubicBezTo>
                  <a:cubicBezTo>
                    <a:pt x="25" y="48"/>
                    <a:pt x="25" y="50"/>
                    <a:pt x="25" y="50"/>
                  </a:cubicBezTo>
                  <a:cubicBezTo>
                    <a:pt x="25" y="51"/>
                    <a:pt x="27" y="52"/>
                    <a:pt x="27" y="53"/>
                  </a:cubicBezTo>
                  <a:cubicBezTo>
                    <a:pt x="27" y="53"/>
                    <a:pt x="26" y="53"/>
                    <a:pt x="26" y="53"/>
                  </a:cubicBezTo>
                  <a:cubicBezTo>
                    <a:pt x="27" y="54"/>
                    <a:pt x="28" y="54"/>
                    <a:pt x="28" y="55"/>
                  </a:cubicBezTo>
                  <a:cubicBezTo>
                    <a:pt x="29" y="55"/>
                    <a:pt x="28" y="57"/>
                    <a:pt x="29" y="56"/>
                  </a:cubicBezTo>
                  <a:cubicBezTo>
                    <a:pt x="29" y="55"/>
                    <a:pt x="28" y="54"/>
                    <a:pt x="28" y="53"/>
                  </a:cubicBezTo>
                  <a:cubicBezTo>
                    <a:pt x="27" y="52"/>
                    <a:pt x="27" y="51"/>
                    <a:pt x="27" y="51"/>
                  </a:cubicBezTo>
                  <a:cubicBezTo>
                    <a:pt x="26" y="50"/>
                    <a:pt x="26" y="49"/>
                    <a:pt x="26" y="49"/>
                  </a:cubicBezTo>
                  <a:cubicBezTo>
                    <a:pt x="26" y="49"/>
                    <a:pt x="28" y="49"/>
                    <a:pt x="27" y="50"/>
                  </a:cubicBezTo>
                  <a:cubicBezTo>
                    <a:pt x="27" y="51"/>
                    <a:pt x="29" y="53"/>
                    <a:pt x="30" y="54"/>
                  </a:cubicBezTo>
                  <a:cubicBezTo>
                    <a:pt x="30" y="54"/>
                    <a:pt x="32" y="56"/>
                    <a:pt x="31" y="56"/>
                  </a:cubicBezTo>
                  <a:cubicBezTo>
                    <a:pt x="32" y="56"/>
                    <a:pt x="33" y="57"/>
                    <a:pt x="33" y="58"/>
                  </a:cubicBezTo>
                  <a:cubicBezTo>
                    <a:pt x="34" y="59"/>
                    <a:pt x="34" y="60"/>
                    <a:pt x="34" y="61"/>
                  </a:cubicBezTo>
                  <a:cubicBezTo>
                    <a:pt x="34" y="62"/>
                    <a:pt x="36" y="63"/>
                    <a:pt x="37" y="63"/>
                  </a:cubicBezTo>
                  <a:cubicBezTo>
                    <a:pt x="38" y="64"/>
                    <a:pt x="39" y="64"/>
                    <a:pt x="40" y="65"/>
                  </a:cubicBezTo>
                  <a:cubicBezTo>
                    <a:pt x="41" y="65"/>
                    <a:pt x="41" y="65"/>
                    <a:pt x="42" y="64"/>
                  </a:cubicBezTo>
                  <a:cubicBezTo>
                    <a:pt x="44" y="64"/>
                    <a:pt x="44" y="66"/>
                    <a:pt x="46" y="67"/>
                  </a:cubicBezTo>
                  <a:cubicBezTo>
                    <a:pt x="46" y="67"/>
                    <a:pt x="48" y="68"/>
                    <a:pt x="49" y="67"/>
                  </a:cubicBezTo>
                  <a:cubicBezTo>
                    <a:pt x="49" y="68"/>
                    <a:pt x="50" y="70"/>
                    <a:pt x="50" y="70"/>
                  </a:cubicBezTo>
                  <a:cubicBezTo>
                    <a:pt x="51" y="71"/>
                    <a:pt x="52" y="71"/>
                    <a:pt x="53" y="72"/>
                  </a:cubicBezTo>
                  <a:cubicBezTo>
                    <a:pt x="53" y="72"/>
                    <a:pt x="53" y="72"/>
                    <a:pt x="53" y="72"/>
                  </a:cubicBezTo>
                  <a:cubicBezTo>
                    <a:pt x="53" y="72"/>
                    <a:pt x="54" y="74"/>
                    <a:pt x="55" y="73"/>
                  </a:cubicBezTo>
                  <a:cubicBezTo>
                    <a:pt x="55" y="73"/>
                    <a:pt x="56" y="72"/>
                    <a:pt x="56" y="71"/>
                  </a:cubicBezTo>
                  <a:cubicBezTo>
                    <a:pt x="54" y="72"/>
                    <a:pt x="53" y="72"/>
                    <a:pt x="52" y="70"/>
                  </a:cubicBezTo>
                  <a:cubicBezTo>
                    <a:pt x="52" y="70"/>
                    <a:pt x="51" y="68"/>
                    <a:pt x="52" y="68"/>
                  </a:cubicBezTo>
                  <a:cubicBezTo>
                    <a:pt x="53" y="68"/>
                    <a:pt x="53" y="67"/>
                    <a:pt x="52" y="66"/>
                  </a:cubicBezTo>
                  <a:cubicBezTo>
                    <a:pt x="52" y="66"/>
                    <a:pt x="51" y="65"/>
                    <a:pt x="51" y="64"/>
                  </a:cubicBezTo>
                  <a:cubicBezTo>
                    <a:pt x="51" y="65"/>
                    <a:pt x="49" y="65"/>
                    <a:pt x="49" y="64"/>
                  </a:cubicBezTo>
                  <a:cubicBezTo>
                    <a:pt x="49" y="64"/>
                    <a:pt x="49" y="65"/>
                    <a:pt x="49" y="65"/>
                  </a:cubicBezTo>
                  <a:cubicBezTo>
                    <a:pt x="49" y="65"/>
                    <a:pt x="48" y="65"/>
                    <a:pt x="48" y="65"/>
                  </a:cubicBezTo>
                  <a:cubicBezTo>
                    <a:pt x="48" y="64"/>
                    <a:pt x="48" y="63"/>
                    <a:pt x="48" y="62"/>
                  </a:cubicBezTo>
                  <a:cubicBezTo>
                    <a:pt x="49" y="61"/>
                    <a:pt x="51" y="59"/>
                    <a:pt x="48" y="59"/>
                  </a:cubicBezTo>
                  <a:cubicBezTo>
                    <a:pt x="47" y="59"/>
                    <a:pt x="47" y="60"/>
                    <a:pt x="46" y="60"/>
                  </a:cubicBezTo>
                  <a:cubicBezTo>
                    <a:pt x="46" y="61"/>
                    <a:pt x="46" y="62"/>
                    <a:pt x="45" y="62"/>
                  </a:cubicBezTo>
                  <a:cubicBezTo>
                    <a:pt x="45" y="63"/>
                    <a:pt x="43" y="62"/>
                    <a:pt x="42" y="62"/>
                  </a:cubicBezTo>
                  <a:cubicBezTo>
                    <a:pt x="41" y="61"/>
                    <a:pt x="40" y="59"/>
                    <a:pt x="40" y="58"/>
                  </a:cubicBezTo>
                  <a:cubicBezTo>
                    <a:pt x="40" y="56"/>
                    <a:pt x="41" y="55"/>
                    <a:pt x="40" y="53"/>
                  </a:cubicBezTo>
                  <a:cubicBezTo>
                    <a:pt x="41" y="53"/>
                    <a:pt x="41" y="52"/>
                    <a:pt x="41" y="52"/>
                  </a:cubicBezTo>
                  <a:cubicBezTo>
                    <a:pt x="42" y="52"/>
                    <a:pt x="42" y="52"/>
                    <a:pt x="42" y="51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3" y="52"/>
                    <a:pt x="45" y="50"/>
                    <a:pt x="45" y="51"/>
                  </a:cubicBezTo>
                  <a:cubicBezTo>
                    <a:pt x="46" y="51"/>
                    <a:pt x="47" y="52"/>
                    <a:pt x="47" y="51"/>
                  </a:cubicBezTo>
                  <a:cubicBezTo>
                    <a:pt x="47" y="51"/>
                    <a:pt x="46" y="50"/>
                    <a:pt x="47" y="50"/>
                  </a:cubicBezTo>
                  <a:cubicBezTo>
                    <a:pt x="47" y="51"/>
                    <a:pt x="48" y="51"/>
                    <a:pt x="48" y="50"/>
                  </a:cubicBezTo>
                  <a:cubicBezTo>
                    <a:pt x="49" y="50"/>
                    <a:pt x="50" y="50"/>
                    <a:pt x="51" y="51"/>
                  </a:cubicBezTo>
                  <a:cubicBezTo>
                    <a:pt x="51" y="51"/>
                    <a:pt x="51" y="52"/>
                    <a:pt x="52" y="51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3"/>
                    <a:pt x="53" y="55"/>
                    <a:pt x="54" y="55"/>
                  </a:cubicBezTo>
                  <a:cubicBezTo>
                    <a:pt x="55" y="56"/>
                    <a:pt x="55" y="54"/>
                    <a:pt x="55" y="53"/>
                  </a:cubicBezTo>
                  <a:cubicBezTo>
                    <a:pt x="55" y="53"/>
                    <a:pt x="55" y="51"/>
                    <a:pt x="55" y="51"/>
                  </a:cubicBezTo>
                  <a:cubicBezTo>
                    <a:pt x="53" y="50"/>
                    <a:pt x="54" y="49"/>
                    <a:pt x="55" y="48"/>
                  </a:cubicBezTo>
                  <a:cubicBezTo>
                    <a:pt x="55" y="48"/>
                    <a:pt x="56" y="47"/>
                    <a:pt x="57" y="47"/>
                  </a:cubicBezTo>
                  <a:cubicBezTo>
                    <a:pt x="58" y="46"/>
                    <a:pt x="58" y="45"/>
                    <a:pt x="58" y="45"/>
                  </a:cubicBezTo>
                  <a:cubicBezTo>
                    <a:pt x="58" y="45"/>
                    <a:pt x="58" y="44"/>
                    <a:pt x="59" y="44"/>
                  </a:cubicBezTo>
                  <a:cubicBezTo>
                    <a:pt x="58" y="44"/>
                    <a:pt x="58" y="43"/>
                    <a:pt x="58" y="43"/>
                  </a:cubicBezTo>
                  <a:cubicBezTo>
                    <a:pt x="58" y="43"/>
                    <a:pt x="58" y="43"/>
                    <a:pt x="58" y="42"/>
                  </a:cubicBezTo>
                  <a:cubicBezTo>
                    <a:pt x="58" y="42"/>
                    <a:pt x="58" y="41"/>
                    <a:pt x="59" y="41"/>
                  </a:cubicBezTo>
                  <a:cubicBezTo>
                    <a:pt x="59" y="42"/>
                    <a:pt x="61" y="41"/>
                    <a:pt x="60" y="40"/>
                  </a:cubicBezTo>
                  <a:cubicBezTo>
                    <a:pt x="61" y="39"/>
                    <a:pt x="62" y="40"/>
                    <a:pt x="62" y="39"/>
                  </a:cubicBezTo>
                  <a:cubicBezTo>
                    <a:pt x="63" y="39"/>
                    <a:pt x="63" y="38"/>
                    <a:pt x="63" y="37"/>
                  </a:cubicBezTo>
                  <a:cubicBezTo>
                    <a:pt x="64" y="37"/>
                    <a:pt x="64" y="37"/>
                    <a:pt x="65" y="36"/>
                  </a:cubicBezTo>
                  <a:cubicBezTo>
                    <a:pt x="65" y="36"/>
                    <a:pt x="66" y="36"/>
                    <a:pt x="66" y="35"/>
                  </a:cubicBezTo>
                  <a:cubicBezTo>
                    <a:pt x="67" y="36"/>
                    <a:pt x="69" y="34"/>
                    <a:pt x="68" y="34"/>
                  </a:cubicBezTo>
                  <a:cubicBezTo>
                    <a:pt x="68" y="33"/>
                    <a:pt x="67" y="33"/>
                    <a:pt x="66" y="33"/>
                  </a:cubicBezTo>
                  <a:cubicBezTo>
                    <a:pt x="67" y="32"/>
                    <a:pt x="67" y="33"/>
                    <a:pt x="68" y="32"/>
                  </a:cubicBezTo>
                  <a:cubicBezTo>
                    <a:pt x="69" y="32"/>
                    <a:pt x="68" y="32"/>
                    <a:pt x="67" y="31"/>
                  </a:cubicBezTo>
                  <a:cubicBezTo>
                    <a:pt x="66" y="31"/>
                    <a:pt x="65" y="32"/>
                    <a:pt x="65" y="32"/>
                  </a:cubicBezTo>
                  <a:cubicBezTo>
                    <a:pt x="64" y="33"/>
                    <a:pt x="64" y="33"/>
                    <a:pt x="63" y="33"/>
                  </a:cubicBezTo>
                  <a:close/>
                  <a:moveTo>
                    <a:pt x="76" y="75"/>
                  </a:moveTo>
                  <a:cubicBezTo>
                    <a:pt x="76" y="75"/>
                    <a:pt x="75" y="75"/>
                    <a:pt x="75" y="75"/>
                  </a:cubicBezTo>
                  <a:cubicBezTo>
                    <a:pt x="74" y="74"/>
                    <a:pt x="74" y="74"/>
                    <a:pt x="73" y="74"/>
                  </a:cubicBezTo>
                  <a:cubicBezTo>
                    <a:pt x="73" y="73"/>
                    <a:pt x="72" y="72"/>
                    <a:pt x="71" y="72"/>
                  </a:cubicBezTo>
                  <a:cubicBezTo>
                    <a:pt x="70" y="71"/>
                    <a:pt x="70" y="71"/>
                    <a:pt x="69" y="71"/>
                  </a:cubicBezTo>
                  <a:cubicBezTo>
                    <a:pt x="69" y="71"/>
                    <a:pt x="67" y="71"/>
                    <a:pt x="68" y="72"/>
                  </a:cubicBezTo>
                  <a:cubicBezTo>
                    <a:pt x="67" y="71"/>
                    <a:pt x="66" y="70"/>
                    <a:pt x="65" y="70"/>
                  </a:cubicBezTo>
                  <a:cubicBezTo>
                    <a:pt x="64" y="70"/>
                    <a:pt x="64" y="69"/>
                    <a:pt x="63" y="70"/>
                  </a:cubicBezTo>
                  <a:cubicBezTo>
                    <a:pt x="62" y="70"/>
                    <a:pt x="62" y="71"/>
                    <a:pt x="62" y="71"/>
                  </a:cubicBezTo>
                  <a:cubicBezTo>
                    <a:pt x="61" y="71"/>
                    <a:pt x="63" y="70"/>
                    <a:pt x="62" y="69"/>
                  </a:cubicBezTo>
                  <a:cubicBezTo>
                    <a:pt x="62" y="68"/>
                    <a:pt x="60" y="70"/>
                    <a:pt x="60" y="70"/>
                  </a:cubicBezTo>
                  <a:cubicBezTo>
                    <a:pt x="59" y="70"/>
                    <a:pt x="59" y="71"/>
                    <a:pt x="59" y="71"/>
                  </a:cubicBezTo>
                  <a:cubicBezTo>
                    <a:pt x="58" y="71"/>
                    <a:pt x="58" y="72"/>
                    <a:pt x="58" y="72"/>
                  </a:cubicBezTo>
                  <a:cubicBezTo>
                    <a:pt x="58" y="72"/>
                    <a:pt x="57" y="72"/>
                    <a:pt x="57" y="72"/>
                  </a:cubicBezTo>
                  <a:cubicBezTo>
                    <a:pt x="57" y="73"/>
                    <a:pt x="57" y="75"/>
                    <a:pt x="57" y="76"/>
                  </a:cubicBezTo>
                  <a:cubicBezTo>
                    <a:pt x="57" y="77"/>
                    <a:pt x="57" y="79"/>
                    <a:pt x="56" y="79"/>
                  </a:cubicBezTo>
                  <a:cubicBezTo>
                    <a:pt x="56" y="80"/>
                    <a:pt x="55" y="81"/>
                    <a:pt x="55" y="82"/>
                  </a:cubicBezTo>
                  <a:cubicBezTo>
                    <a:pt x="54" y="82"/>
                    <a:pt x="55" y="83"/>
                    <a:pt x="55" y="83"/>
                  </a:cubicBezTo>
                  <a:cubicBezTo>
                    <a:pt x="55" y="84"/>
                    <a:pt x="54" y="85"/>
                    <a:pt x="54" y="86"/>
                  </a:cubicBezTo>
                  <a:cubicBezTo>
                    <a:pt x="54" y="86"/>
                    <a:pt x="54" y="87"/>
                    <a:pt x="54" y="87"/>
                  </a:cubicBezTo>
                  <a:cubicBezTo>
                    <a:pt x="63" y="85"/>
                    <a:pt x="71" y="81"/>
                    <a:pt x="76" y="75"/>
                  </a:cubicBezTo>
                  <a:close/>
                </a:path>
              </a:pathLst>
            </a:custGeom>
            <a:solidFill>
              <a:srgbClr val="3B80B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1" name="Google Shape;331;p36"/>
            <p:cNvSpPr/>
            <p:nvPr/>
          </p:nvSpPr>
          <p:spPr>
            <a:xfrm rot="5400000">
              <a:off x="3588285" y="4716975"/>
              <a:ext cx="448800" cy="450900"/>
            </a:xfrm>
            <a:prstGeom prst="rect">
              <a:avLst/>
            </a:prstGeom>
            <a:noFill/>
            <a:ln cap="flat" cmpd="sng" w="38100">
              <a:solidFill>
                <a:srgbClr val="3B80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sp>
          <p:nvSpPr>
            <p:cNvPr id="332" name="Google Shape;332;p36"/>
            <p:cNvSpPr txBox="1"/>
            <p:nvPr/>
          </p:nvSpPr>
          <p:spPr>
            <a:xfrm>
              <a:off x="4038137" y="4680750"/>
              <a:ext cx="448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000">
                  <a:solidFill>
                    <a:srgbClr val="1A242E"/>
                  </a:solidFill>
                  <a:latin typeface="Poppins"/>
                  <a:ea typeface="Poppins"/>
                  <a:cs typeface="Poppins"/>
                  <a:sym typeface="Poppins"/>
                </a:rPr>
                <a:t>PÚBLICO DE INTERESSE</a:t>
              </a:r>
              <a:endParaRPr sz="3000">
                <a:solidFill>
                  <a:srgbClr val="1A242E"/>
                </a:solidFill>
              </a:endParaRPr>
            </a:p>
          </p:txBody>
        </p:sp>
      </p:grpSp>
      <p:sp>
        <p:nvSpPr>
          <p:cNvPr id="333" name="Google Shape;333;p36"/>
          <p:cNvSpPr txBox="1"/>
          <p:nvPr/>
        </p:nvSpPr>
        <p:spPr>
          <a:xfrm>
            <a:off x="1024236" y="2379750"/>
            <a:ext cx="101337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É conhecido como </a:t>
            </a:r>
            <a:r>
              <a:rPr b="1" lang="en-US" sz="1600">
                <a:latin typeface="Open Sans"/>
                <a:ea typeface="Open Sans"/>
                <a:cs typeface="Open Sans"/>
                <a:sym typeface="Open Sans"/>
              </a:rPr>
              <a:t>público-semelhante,</a:t>
            </a: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 a ferramenta busca </a:t>
            </a: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pessoas similares a </a:t>
            </a: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lista de compradores (mais quente), envolvidos, remarketing, </a:t>
            </a: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videoview</a:t>
            </a: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 de sua conta.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4" name="Google Shape;334;p36"/>
          <p:cNvSpPr txBox="1"/>
          <p:nvPr/>
        </p:nvSpPr>
        <p:spPr>
          <a:xfrm>
            <a:off x="1034086" y="3952459"/>
            <a:ext cx="101337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Open Sans"/>
                <a:ea typeface="Open Sans"/>
                <a:cs typeface="Open Sans"/>
                <a:sym typeface="Open Sans"/>
              </a:rPr>
              <a:t>Re-impactar pessoas que já passaram pelo site, </a:t>
            </a: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compraram, se envolveram, ou viram vídeos.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5" name="Google Shape;335;p36"/>
          <p:cNvSpPr txBox="1"/>
          <p:nvPr/>
        </p:nvSpPr>
        <p:spPr>
          <a:xfrm>
            <a:off x="1024236" y="5562650"/>
            <a:ext cx="101337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Uso do </a:t>
            </a:r>
            <a:r>
              <a:rPr b="1" lang="en-US" sz="1800">
                <a:latin typeface="Open Sans"/>
                <a:ea typeface="Open Sans"/>
                <a:cs typeface="Open Sans"/>
                <a:sym typeface="Open Sans"/>
              </a:rPr>
              <a:t>direcionamento detalhado</a:t>
            </a: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 do Facebook para fazer campanhas de pessoas </a:t>
            </a:r>
            <a:r>
              <a:rPr b="1" lang="en-US" sz="1800">
                <a:latin typeface="Open Sans"/>
                <a:ea typeface="Open Sans"/>
                <a:cs typeface="Open Sans"/>
                <a:sym typeface="Open Sans"/>
              </a:rPr>
              <a:t>interessadas em assuntos específicos na plataforma.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7"/>
          <p:cNvSpPr/>
          <p:nvPr/>
        </p:nvSpPr>
        <p:spPr>
          <a:xfrm>
            <a:off x="-7775" y="0"/>
            <a:ext cx="12192000" cy="6858000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7"/>
          <p:cNvSpPr txBox="1"/>
          <p:nvPr/>
        </p:nvSpPr>
        <p:spPr>
          <a:xfrm>
            <a:off x="2895623" y="549592"/>
            <a:ext cx="6385200" cy="13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2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FACEBOOK</a:t>
            </a:r>
            <a:endParaRPr b="1" sz="5200">
              <a:solidFill>
                <a:srgbClr val="3B80B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2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ADS</a:t>
            </a:r>
            <a:endParaRPr sz="3000">
              <a:solidFill>
                <a:srgbClr val="1A242E"/>
              </a:solidFill>
            </a:endParaRPr>
          </a:p>
        </p:txBody>
      </p:sp>
      <p:pic>
        <p:nvPicPr>
          <p:cNvPr id="342" name="Google Shape;342;p37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0553675" y="189724"/>
            <a:ext cx="1379751" cy="359882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7"/>
          <p:cNvSpPr txBox="1"/>
          <p:nvPr/>
        </p:nvSpPr>
        <p:spPr>
          <a:xfrm>
            <a:off x="857013" y="2767525"/>
            <a:ext cx="325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MAIS DE 60 ESPECIALISTAS</a:t>
            </a:r>
            <a:endParaRPr sz="1800">
              <a:solidFill>
                <a:srgbClr val="1A242E"/>
              </a:solidFill>
            </a:endParaRPr>
          </a:p>
        </p:txBody>
      </p:sp>
      <p:sp>
        <p:nvSpPr>
          <p:cNvPr id="344" name="Google Shape;344;p37"/>
          <p:cNvSpPr txBox="1"/>
          <p:nvPr/>
        </p:nvSpPr>
        <p:spPr>
          <a:xfrm>
            <a:off x="4749100" y="2767525"/>
            <a:ext cx="414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SUPORTE EM HORÁRIO COMERCIAL</a:t>
            </a:r>
            <a:endParaRPr sz="1800">
              <a:solidFill>
                <a:srgbClr val="1A242E"/>
              </a:solidFill>
            </a:endParaRPr>
          </a:p>
        </p:txBody>
      </p:sp>
      <p:grpSp>
        <p:nvGrpSpPr>
          <p:cNvPr id="345" name="Google Shape;345;p37"/>
          <p:cNvGrpSpPr/>
          <p:nvPr/>
        </p:nvGrpSpPr>
        <p:grpSpPr>
          <a:xfrm>
            <a:off x="4258901" y="2715463"/>
            <a:ext cx="490200" cy="473400"/>
            <a:chOff x="4204651" y="2715463"/>
            <a:chExt cx="490200" cy="473400"/>
          </a:xfrm>
        </p:grpSpPr>
        <p:sp>
          <p:nvSpPr>
            <p:cNvPr id="346" name="Google Shape;346;p37"/>
            <p:cNvSpPr/>
            <p:nvPr/>
          </p:nvSpPr>
          <p:spPr>
            <a:xfrm rot="5400000">
              <a:off x="4213051" y="2707063"/>
              <a:ext cx="473400" cy="490200"/>
            </a:xfrm>
            <a:prstGeom prst="rect">
              <a:avLst/>
            </a:prstGeom>
            <a:noFill/>
            <a:ln cap="flat" cmpd="sng" w="38100">
              <a:solidFill>
                <a:srgbClr val="3B80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pic>
          <p:nvPicPr>
            <p:cNvPr id="347" name="Google Shape;347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69813" y="2772225"/>
              <a:ext cx="359874" cy="3598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8" name="Google Shape;348;p37"/>
          <p:cNvSpPr txBox="1"/>
          <p:nvPr/>
        </p:nvSpPr>
        <p:spPr>
          <a:xfrm>
            <a:off x="857013" y="4777825"/>
            <a:ext cx="295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ANÚNCIOS POR GRUPO</a:t>
            </a:r>
            <a:endParaRPr sz="1800">
              <a:solidFill>
                <a:srgbClr val="1A242E"/>
              </a:solidFill>
            </a:endParaRPr>
          </a:p>
        </p:txBody>
      </p:sp>
      <p:sp>
        <p:nvSpPr>
          <p:cNvPr id="349" name="Google Shape;349;p37"/>
          <p:cNvSpPr txBox="1"/>
          <p:nvPr/>
        </p:nvSpPr>
        <p:spPr>
          <a:xfrm>
            <a:off x="9547262" y="2767513"/>
            <a:ext cx="1611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RELATÓRIOS</a:t>
            </a:r>
            <a:endParaRPr sz="1800">
              <a:solidFill>
                <a:srgbClr val="1A242E"/>
              </a:solidFill>
            </a:endParaRPr>
          </a:p>
        </p:txBody>
      </p:sp>
      <p:sp>
        <p:nvSpPr>
          <p:cNvPr id="350" name="Google Shape;350;p37"/>
          <p:cNvSpPr txBox="1"/>
          <p:nvPr/>
        </p:nvSpPr>
        <p:spPr>
          <a:xfrm>
            <a:off x="857013" y="4107725"/>
            <a:ext cx="269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ANÚNCIOS GRÁFICOS</a:t>
            </a:r>
            <a:endParaRPr sz="1800">
              <a:solidFill>
                <a:srgbClr val="1A242E"/>
              </a:solidFill>
            </a:endParaRPr>
          </a:p>
        </p:txBody>
      </p:sp>
      <p:sp>
        <p:nvSpPr>
          <p:cNvPr id="351" name="Google Shape;351;p37"/>
          <p:cNvSpPr txBox="1"/>
          <p:nvPr/>
        </p:nvSpPr>
        <p:spPr>
          <a:xfrm>
            <a:off x="4749350" y="3437625"/>
            <a:ext cx="312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AVALIAR CONCORRENTES</a:t>
            </a:r>
            <a:endParaRPr sz="1800">
              <a:solidFill>
                <a:srgbClr val="1A242E"/>
              </a:solidFill>
            </a:endParaRPr>
          </a:p>
        </p:txBody>
      </p:sp>
      <p:sp>
        <p:nvSpPr>
          <p:cNvPr id="352" name="Google Shape;352;p37"/>
          <p:cNvSpPr txBox="1"/>
          <p:nvPr/>
        </p:nvSpPr>
        <p:spPr>
          <a:xfrm>
            <a:off x="857013" y="3437625"/>
            <a:ext cx="333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PARCEIRO OFICIAL META</a:t>
            </a:r>
            <a:endParaRPr sz="1800">
              <a:solidFill>
                <a:srgbClr val="1A242E"/>
              </a:solidFill>
            </a:endParaRPr>
          </a:p>
        </p:txBody>
      </p:sp>
      <p:sp>
        <p:nvSpPr>
          <p:cNvPr id="353" name="Google Shape;353;p37"/>
          <p:cNvSpPr txBox="1"/>
          <p:nvPr/>
        </p:nvSpPr>
        <p:spPr>
          <a:xfrm>
            <a:off x="4749100" y="4107725"/>
            <a:ext cx="422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MAIS DE 3 MIL CLIENTES ATENDIDOS</a:t>
            </a:r>
            <a:endParaRPr sz="1800">
              <a:solidFill>
                <a:srgbClr val="1A242E"/>
              </a:solidFill>
            </a:endParaRPr>
          </a:p>
        </p:txBody>
      </p:sp>
      <p:sp>
        <p:nvSpPr>
          <p:cNvPr id="354" name="Google Shape;354;p37"/>
          <p:cNvSpPr txBox="1"/>
          <p:nvPr/>
        </p:nvSpPr>
        <p:spPr>
          <a:xfrm>
            <a:off x="9547263" y="4107725"/>
            <a:ext cx="145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HORÁRIOS</a:t>
            </a:r>
            <a:endParaRPr sz="1800">
              <a:solidFill>
                <a:srgbClr val="1A242E"/>
              </a:solidFill>
            </a:endParaRPr>
          </a:p>
        </p:txBody>
      </p:sp>
      <p:sp>
        <p:nvSpPr>
          <p:cNvPr id="355" name="Google Shape;355;p37"/>
          <p:cNvSpPr txBox="1"/>
          <p:nvPr/>
        </p:nvSpPr>
        <p:spPr>
          <a:xfrm>
            <a:off x="9547263" y="3437625"/>
            <a:ext cx="203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MÃO NA MASSA</a:t>
            </a:r>
            <a:endParaRPr sz="1800">
              <a:solidFill>
                <a:srgbClr val="1A242E"/>
              </a:solidFill>
            </a:endParaRPr>
          </a:p>
        </p:txBody>
      </p:sp>
      <p:sp>
        <p:nvSpPr>
          <p:cNvPr id="356" name="Google Shape;356;p37"/>
          <p:cNvSpPr txBox="1"/>
          <p:nvPr/>
        </p:nvSpPr>
        <p:spPr>
          <a:xfrm>
            <a:off x="4749100" y="4777825"/>
            <a:ext cx="4155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CAMPANHAS DE REMARKETING</a:t>
            </a:r>
            <a:endParaRPr sz="1800">
              <a:solidFill>
                <a:srgbClr val="1A242E"/>
              </a:solidFill>
            </a:endParaRPr>
          </a:p>
        </p:txBody>
      </p:sp>
      <p:sp>
        <p:nvSpPr>
          <p:cNvPr id="357" name="Google Shape;357;p37"/>
          <p:cNvSpPr txBox="1"/>
          <p:nvPr/>
        </p:nvSpPr>
        <p:spPr>
          <a:xfrm>
            <a:off x="9547263" y="4777825"/>
            <a:ext cx="227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CICLO DE VENDAS</a:t>
            </a:r>
            <a:endParaRPr sz="1800">
              <a:solidFill>
                <a:srgbClr val="1A242E"/>
              </a:solidFill>
            </a:endParaRPr>
          </a:p>
        </p:txBody>
      </p:sp>
      <p:sp>
        <p:nvSpPr>
          <p:cNvPr id="358" name="Google Shape;358;p37"/>
          <p:cNvSpPr txBox="1"/>
          <p:nvPr/>
        </p:nvSpPr>
        <p:spPr>
          <a:xfrm>
            <a:off x="6824725" y="5447925"/>
            <a:ext cx="305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ESPECIALISTAS NA ÁREA</a:t>
            </a:r>
            <a:endParaRPr sz="1800">
              <a:solidFill>
                <a:srgbClr val="1A242E"/>
              </a:solidFill>
            </a:endParaRPr>
          </a:p>
        </p:txBody>
      </p:sp>
      <p:grpSp>
        <p:nvGrpSpPr>
          <p:cNvPr id="359" name="Google Shape;359;p37"/>
          <p:cNvGrpSpPr/>
          <p:nvPr/>
        </p:nvGrpSpPr>
        <p:grpSpPr>
          <a:xfrm>
            <a:off x="5853183" y="1985468"/>
            <a:ext cx="454535" cy="99141"/>
            <a:chOff x="1043940" y="2529840"/>
            <a:chExt cx="664330" cy="144900"/>
          </a:xfrm>
        </p:grpSpPr>
        <p:sp>
          <p:nvSpPr>
            <p:cNvPr id="360" name="Google Shape;360;p37"/>
            <p:cNvSpPr/>
            <p:nvPr/>
          </p:nvSpPr>
          <p:spPr>
            <a:xfrm>
              <a:off x="1043940" y="2529840"/>
              <a:ext cx="144900" cy="144900"/>
            </a:xfrm>
            <a:prstGeom prst="ellipse">
              <a:avLst/>
            </a:prstGeom>
            <a:solidFill>
              <a:srgbClr val="3B80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1301115" y="2529840"/>
              <a:ext cx="144900" cy="144900"/>
            </a:xfrm>
            <a:prstGeom prst="ellipse">
              <a:avLst/>
            </a:prstGeom>
            <a:solidFill>
              <a:srgbClr val="3B80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1563370" y="2529840"/>
              <a:ext cx="144900" cy="144900"/>
            </a:xfrm>
            <a:prstGeom prst="ellipse">
              <a:avLst/>
            </a:prstGeom>
            <a:solidFill>
              <a:srgbClr val="3B80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63" name="Google Shape;363;p37"/>
          <p:cNvGrpSpPr/>
          <p:nvPr/>
        </p:nvGrpSpPr>
        <p:grpSpPr>
          <a:xfrm>
            <a:off x="4258901" y="3385563"/>
            <a:ext cx="490200" cy="473400"/>
            <a:chOff x="4204651" y="2715463"/>
            <a:chExt cx="490200" cy="473400"/>
          </a:xfrm>
        </p:grpSpPr>
        <p:sp>
          <p:nvSpPr>
            <p:cNvPr id="364" name="Google Shape;364;p37"/>
            <p:cNvSpPr/>
            <p:nvPr/>
          </p:nvSpPr>
          <p:spPr>
            <a:xfrm rot="5400000">
              <a:off x="4213051" y="2707063"/>
              <a:ext cx="473400" cy="490200"/>
            </a:xfrm>
            <a:prstGeom prst="rect">
              <a:avLst/>
            </a:prstGeom>
            <a:noFill/>
            <a:ln cap="flat" cmpd="sng" w="38100">
              <a:solidFill>
                <a:srgbClr val="3B80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pic>
          <p:nvPicPr>
            <p:cNvPr id="365" name="Google Shape;365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69813" y="2772225"/>
              <a:ext cx="359874" cy="359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6" name="Google Shape;366;p37"/>
          <p:cNvGrpSpPr/>
          <p:nvPr/>
        </p:nvGrpSpPr>
        <p:grpSpPr>
          <a:xfrm>
            <a:off x="4258901" y="4055663"/>
            <a:ext cx="490200" cy="473400"/>
            <a:chOff x="4204651" y="2715463"/>
            <a:chExt cx="490200" cy="473400"/>
          </a:xfrm>
        </p:grpSpPr>
        <p:sp>
          <p:nvSpPr>
            <p:cNvPr id="367" name="Google Shape;367;p37"/>
            <p:cNvSpPr/>
            <p:nvPr/>
          </p:nvSpPr>
          <p:spPr>
            <a:xfrm rot="5400000">
              <a:off x="4213051" y="2707063"/>
              <a:ext cx="473400" cy="490200"/>
            </a:xfrm>
            <a:prstGeom prst="rect">
              <a:avLst/>
            </a:prstGeom>
            <a:noFill/>
            <a:ln cap="flat" cmpd="sng" w="38100">
              <a:solidFill>
                <a:srgbClr val="3B80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pic>
          <p:nvPicPr>
            <p:cNvPr id="368" name="Google Shape;368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69813" y="2772225"/>
              <a:ext cx="359874" cy="359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9" name="Google Shape;369;p37"/>
          <p:cNvGrpSpPr/>
          <p:nvPr/>
        </p:nvGrpSpPr>
        <p:grpSpPr>
          <a:xfrm>
            <a:off x="4258901" y="4725763"/>
            <a:ext cx="490200" cy="473400"/>
            <a:chOff x="4204651" y="2715463"/>
            <a:chExt cx="490200" cy="473400"/>
          </a:xfrm>
        </p:grpSpPr>
        <p:sp>
          <p:nvSpPr>
            <p:cNvPr id="370" name="Google Shape;370;p37"/>
            <p:cNvSpPr/>
            <p:nvPr/>
          </p:nvSpPr>
          <p:spPr>
            <a:xfrm rot="5400000">
              <a:off x="4213051" y="2707063"/>
              <a:ext cx="473400" cy="490200"/>
            </a:xfrm>
            <a:prstGeom prst="rect">
              <a:avLst/>
            </a:prstGeom>
            <a:noFill/>
            <a:ln cap="flat" cmpd="sng" w="38100">
              <a:solidFill>
                <a:srgbClr val="3B80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pic>
          <p:nvPicPr>
            <p:cNvPr id="371" name="Google Shape;371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69813" y="2772225"/>
              <a:ext cx="359874" cy="359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2" name="Google Shape;372;p37"/>
          <p:cNvGrpSpPr/>
          <p:nvPr/>
        </p:nvGrpSpPr>
        <p:grpSpPr>
          <a:xfrm>
            <a:off x="6268001" y="5395863"/>
            <a:ext cx="490200" cy="473400"/>
            <a:chOff x="4204651" y="2715463"/>
            <a:chExt cx="490200" cy="473400"/>
          </a:xfrm>
        </p:grpSpPr>
        <p:sp>
          <p:nvSpPr>
            <p:cNvPr id="373" name="Google Shape;373;p37"/>
            <p:cNvSpPr/>
            <p:nvPr/>
          </p:nvSpPr>
          <p:spPr>
            <a:xfrm rot="5400000">
              <a:off x="4213051" y="2707063"/>
              <a:ext cx="473400" cy="490200"/>
            </a:xfrm>
            <a:prstGeom prst="rect">
              <a:avLst/>
            </a:prstGeom>
            <a:noFill/>
            <a:ln cap="flat" cmpd="sng" w="38100">
              <a:solidFill>
                <a:srgbClr val="3B80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pic>
          <p:nvPicPr>
            <p:cNvPr id="374" name="Google Shape;374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69813" y="2772225"/>
              <a:ext cx="359874" cy="359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5" name="Google Shape;375;p37"/>
          <p:cNvGrpSpPr/>
          <p:nvPr/>
        </p:nvGrpSpPr>
        <p:grpSpPr>
          <a:xfrm>
            <a:off x="366826" y="2715463"/>
            <a:ext cx="490200" cy="473400"/>
            <a:chOff x="4204651" y="2715463"/>
            <a:chExt cx="490200" cy="473400"/>
          </a:xfrm>
        </p:grpSpPr>
        <p:sp>
          <p:nvSpPr>
            <p:cNvPr id="376" name="Google Shape;376;p37"/>
            <p:cNvSpPr/>
            <p:nvPr/>
          </p:nvSpPr>
          <p:spPr>
            <a:xfrm rot="5400000">
              <a:off x="4213051" y="2707063"/>
              <a:ext cx="473400" cy="490200"/>
            </a:xfrm>
            <a:prstGeom prst="rect">
              <a:avLst/>
            </a:prstGeom>
            <a:noFill/>
            <a:ln cap="flat" cmpd="sng" w="38100">
              <a:solidFill>
                <a:srgbClr val="3B80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pic>
          <p:nvPicPr>
            <p:cNvPr id="377" name="Google Shape;377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69813" y="2772225"/>
              <a:ext cx="359874" cy="359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8" name="Google Shape;378;p37"/>
          <p:cNvGrpSpPr/>
          <p:nvPr/>
        </p:nvGrpSpPr>
        <p:grpSpPr>
          <a:xfrm>
            <a:off x="366826" y="3385563"/>
            <a:ext cx="490200" cy="473400"/>
            <a:chOff x="4204651" y="2715463"/>
            <a:chExt cx="490200" cy="473400"/>
          </a:xfrm>
        </p:grpSpPr>
        <p:sp>
          <p:nvSpPr>
            <p:cNvPr id="379" name="Google Shape;379;p37"/>
            <p:cNvSpPr/>
            <p:nvPr/>
          </p:nvSpPr>
          <p:spPr>
            <a:xfrm rot="5400000">
              <a:off x="4213051" y="2707063"/>
              <a:ext cx="473400" cy="490200"/>
            </a:xfrm>
            <a:prstGeom prst="rect">
              <a:avLst/>
            </a:prstGeom>
            <a:noFill/>
            <a:ln cap="flat" cmpd="sng" w="38100">
              <a:solidFill>
                <a:srgbClr val="3B80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pic>
          <p:nvPicPr>
            <p:cNvPr id="380" name="Google Shape;380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69813" y="2772225"/>
              <a:ext cx="359874" cy="359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1" name="Google Shape;381;p37"/>
          <p:cNvGrpSpPr/>
          <p:nvPr/>
        </p:nvGrpSpPr>
        <p:grpSpPr>
          <a:xfrm>
            <a:off x="366826" y="4055663"/>
            <a:ext cx="490200" cy="473400"/>
            <a:chOff x="4204651" y="2715463"/>
            <a:chExt cx="490200" cy="473400"/>
          </a:xfrm>
        </p:grpSpPr>
        <p:sp>
          <p:nvSpPr>
            <p:cNvPr id="382" name="Google Shape;382;p37"/>
            <p:cNvSpPr/>
            <p:nvPr/>
          </p:nvSpPr>
          <p:spPr>
            <a:xfrm rot="5400000">
              <a:off x="4213051" y="2707063"/>
              <a:ext cx="473400" cy="490200"/>
            </a:xfrm>
            <a:prstGeom prst="rect">
              <a:avLst/>
            </a:prstGeom>
            <a:noFill/>
            <a:ln cap="flat" cmpd="sng" w="38100">
              <a:solidFill>
                <a:srgbClr val="3B80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pic>
          <p:nvPicPr>
            <p:cNvPr id="383" name="Google Shape;383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69813" y="2772225"/>
              <a:ext cx="359874" cy="359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4" name="Google Shape;384;p37"/>
          <p:cNvGrpSpPr/>
          <p:nvPr/>
        </p:nvGrpSpPr>
        <p:grpSpPr>
          <a:xfrm>
            <a:off x="366826" y="4725763"/>
            <a:ext cx="490200" cy="473400"/>
            <a:chOff x="4204651" y="2715463"/>
            <a:chExt cx="490200" cy="473400"/>
          </a:xfrm>
        </p:grpSpPr>
        <p:sp>
          <p:nvSpPr>
            <p:cNvPr id="385" name="Google Shape;385;p37"/>
            <p:cNvSpPr/>
            <p:nvPr/>
          </p:nvSpPr>
          <p:spPr>
            <a:xfrm rot="5400000">
              <a:off x="4213051" y="2707063"/>
              <a:ext cx="473400" cy="490200"/>
            </a:xfrm>
            <a:prstGeom prst="rect">
              <a:avLst/>
            </a:prstGeom>
            <a:noFill/>
            <a:ln cap="flat" cmpd="sng" w="38100">
              <a:solidFill>
                <a:srgbClr val="3B80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pic>
          <p:nvPicPr>
            <p:cNvPr id="386" name="Google Shape;386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69813" y="2772225"/>
              <a:ext cx="359874" cy="359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7" name="Google Shape;387;p37"/>
          <p:cNvGrpSpPr/>
          <p:nvPr/>
        </p:nvGrpSpPr>
        <p:grpSpPr>
          <a:xfrm>
            <a:off x="9057038" y="2715475"/>
            <a:ext cx="490200" cy="473400"/>
            <a:chOff x="4204651" y="2715463"/>
            <a:chExt cx="490200" cy="473400"/>
          </a:xfrm>
        </p:grpSpPr>
        <p:sp>
          <p:nvSpPr>
            <p:cNvPr id="388" name="Google Shape;388;p37"/>
            <p:cNvSpPr/>
            <p:nvPr/>
          </p:nvSpPr>
          <p:spPr>
            <a:xfrm rot="5400000">
              <a:off x="4213051" y="2707063"/>
              <a:ext cx="473400" cy="490200"/>
            </a:xfrm>
            <a:prstGeom prst="rect">
              <a:avLst/>
            </a:prstGeom>
            <a:noFill/>
            <a:ln cap="flat" cmpd="sng" w="38100">
              <a:solidFill>
                <a:srgbClr val="3B80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pic>
          <p:nvPicPr>
            <p:cNvPr id="389" name="Google Shape;389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69813" y="2772225"/>
              <a:ext cx="359874" cy="359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0" name="Google Shape;390;p37"/>
          <p:cNvGrpSpPr/>
          <p:nvPr/>
        </p:nvGrpSpPr>
        <p:grpSpPr>
          <a:xfrm>
            <a:off x="9057038" y="3385571"/>
            <a:ext cx="490200" cy="473400"/>
            <a:chOff x="4204651" y="2715463"/>
            <a:chExt cx="490200" cy="473400"/>
          </a:xfrm>
        </p:grpSpPr>
        <p:sp>
          <p:nvSpPr>
            <p:cNvPr id="391" name="Google Shape;391;p37"/>
            <p:cNvSpPr/>
            <p:nvPr/>
          </p:nvSpPr>
          <p:spPr>
            <a:xfrm rot="5400000">
              <a:off x="4213051" y="2707063"/>
              <a:ext cx="473400" cy="490200"/>
            </a:xfrm>
            <a:prstGeom prst="rect">
              <a:avLst/>
            </a:prstGeom>
            <a:noFill/>
            <a:ln cap="flat" cmpd="sng" w="38100">
              <a:solidFill>
                <a:srgbClr val="3B80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pic>
          <p:nvPicPr>
            <p:cNvPr id="392" name="Google Shape;392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69813" y="2772225"/>
              <a:ext cx="359874" cy="359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3" name="Google Shape;393;p37"/>
          <p:cNvGrpSpPr/>
          <p:nvPr/>
        </p:nvGrpSpPr>
        <p:grpSpPr>
          <a:xfrm>
            <a:off x="9057038" y="4055667"/>
            <a:ext cx="490200" cy="473400"/>
            <a:chOff x="4204651" y="2715463"/>
            <a:chExt cx="490200" cy="473400"/>
          </a:xfrm>
        </p:grpSpPr>
        <p:sp>
          <p:nvSpPr>
            <p:cNvPr id="394" name="Google Shape;394;p37"/>
            <p:cNvSpPr/>
            <p:nvPr/>
          </p:nvSpPr>
          <p:spPr>
            <a:xfrm rot="5400000">
              <a:off x="4213051" y="2707063"/>
              <a:ext cx="473400" cy="490200"/>
            </a:xfrm>
            <a:prstGeom prst="rect">
              <a:avLst/>
            </a:prstGeom>
            <a:noFill/>
            <a:ln cap="flat" cmpd="sng" w="38100">
              <a:solidFill>
                <a:srgbClr val="3B80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pic>
          <p:nvPicPr>
            <p:cNvPr id="395" name="Google Shape;395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69813" y="2772225"/>
              <a:ext cx="359874" cy="359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6" name="Google Shape;396;p37"/>
          <p:cNvGrpSpPr/>
          <p:nvPr/>
        </p:nvGrpSpPr>
        <p:grpSpPr>
          <a:xfrm>
            <a:off x="9057038" y="4725763"/>
            <a:ext cx="490200" cy="473400"/>
            <a:chOff x="4204651" y="2715463"/>
            <a:chExt cx="490200" cy="473400"/>
          </a:xfrm>
        </p:grpSpPr>
        <p:sp>
          <p:nvSpPr>
            <p:cNvPr id="397" name="Google Shape;397;p37"/>
            <p:cNvSpPr/>
            <p:nvPr/>
          </p:nvSpPr>
          <p:spPr>
            <a:xfrm rot="5400000">
              <a:off x="4213051" y="2707063"/>
              <a:ext cx="473400" cy="490200"/>
            </a:xfrm>
            <a:prstGeom prst="rect">
              <a:avLst/>
            </a:prstGeom>
            <a:noFill/>
            <a:ln cap="flat" cmpd="sng" w="38100">
              <a:solidFill>
                <a:srgbClr val="3B80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pic>
          <p:nvPicPr>
            <p:cNvPr id="398" name="Google Shape;398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69813" y="2772225"/>
              <a:ext cx="359874" cy="3598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9" name="Google Shape;399;p37"/>
          <p:cNvSpPr txBox="1"/>
          <p:nvPr/>
        </p:nvSpPr>
        <p:spPr>
          <a:xfrm>
            <a:off x="2866113" y="5447925"/>
            <a:ext cx="295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GRUPOS DE ANÚNCIOS</a:t>
            </a:r>
            <a:endParaRPr sz="1800">
              <a:solidFill>
                <a:srgbClr val="1A242E"/>
              </a:solidFill>
            </a:endParaRPr>
          </a:p>
        </p:txBody>
      </p:sp>
      <p:grpSp>
        <p:nvGrpSpPr>
          <p:cNvPr id="400" name="Google Shape;400;p37"/>
          <p:cNvGrpSpPr/>
          <p:nvPr/>
        </p:nvGrpSpPr>
        <p:grpSpPr>
          <a:xfrm>
            <a:off x="2375926" y="5395863"/>
            <a:ext cx="490200" cy="473400"/>
            <a:chOff x="4204651" y="2715463"/>
            <a:chExt cx="490200" cy="473400"/>
          </a:xfrm>
        </p:grpSpPr>
        <p:sp>
          <p:nvSpPr>
            <p:cNvPr id="401" name="Google Shape;401;p37"/>
            <p:cNvSpPr/>
            <p:nvPr/>
          </p:nvSpPr>
          <p:spPr>
            <a:xfrm rot="5400000">
              <a:off x="4213051" y="2707063"/>
              <a:ext cx="473400" cy="490200"/>
            </a:xfrm>
            <a:prstGeom prst="rect">
              <a:avLst/>
            </a:prstGeom>
            <a:noFill/>
            <a:ln cap="flat" cmpd="sng" w="38100">
              <a:solidFill>
                <a:srgbClr val="3B80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pic>
          <p:nvPicPr>
            <p:cNvPr id="402" name="Google Shape;402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69813" y="2772225"/>
              <a:ext cx="359874" cy="3598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3" name="Google Shape;40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250" y="189725"/>
            <a:ext cx="1958650" cy="1120675"/>
          </a:xfrm>
          <a:prstGeom prst="rect">
            <a:avLst/>
          </a:prstGeom>
          <a:noFill/>
          <a:ln cap="flat" cmpd="sng" w="9525">
            <a:solidFill>
              <a:srgbClr val="C4C3C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24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9" name="Google Shape;409;p38"/>
          <p:cNvSpPr txBox="1"/>
          <p:nvPr/>
        </p:nvSpPr>
        <p:spPr>
          <a:xfrm>
            <a:off x="6348093" y="5473142"/>
            <a:ext cx="539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3B80B5"/>
                </a:solidFill>
                <a:latin typeface="Open Sans"/>
                <a:ea typeface="Open Sans"/>
                <a:cs typeface="Open Sans"/>
                <a:sym typeface="Open Sans"/>
              </a:rPr>
              <a:t>Executivo de Contas Sênior</a:t>
            </a:r>
            <a:endParaRPr b="1" sz="2000">
              <a:solidFill>
                <a:srgbClr val="3B80B5"/>
              </a:solidFill>
            </a:endParaRPr>
          </a:p>
        </p:txBody>
      </p:sp>
      <p:pic>
        <p:nvPicPr>
          <p:cNvPr id="410" name="Google Shape;4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878" y="5603578"/>
            <a:ext cx="2448201" cy="64815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8"/>
          <p:cNvSpPr txBox="1"/>
          <p:nvPr/>
        </p:nvSpPr>
        <p:spPr>
          <a:xfrm>
            <a:off x="6348093" y="4919042"/>
            <a:ext cx="5399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Thomas Corrêa</a:t>
            </a:r>
            <a:endParaRPr b="1" sz="3000">
              <a:solidFill>
                <a:schemeClr val="lt1"/>
              </a:solidFill>
            </a:endParaRPr>
          </a:p>
        </p:txBody>
      </p:sp>
      <p:pic>
        <p:nvPicPr>
          <p:cNvPr id="412" name="Google Shape;41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19650" y="5952050"/>
            <a:ext cx="312624" cy="299674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8"/>
          <p:cNvSpPr txBox="1"/>
          <p:nvPr/>
        </p:nvSpPr>
        <p:spPr>
          <a:xfrm>
            <a:off x="2531088" y="1908725"/>
            <a:ext cx="7129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OBRIGADO!</a:t>
            </a:r>
            <a:endParaRPr sz="9000">
              <a:solidFill>
                <a:srgbClr val="3B80B5"/>
              </a:solidFill>
            </a:endParaRPr>
          </a:p>
        </p:txBody>
      </p:sp>
      <p:sp>
        <p:nvSpPr>
          <p:cNvPr id="414" name="Google Shape;414;p38"/>
          <p:cNvSpPr txBox="1"/>
          <p:nvPr/>
        </p:nvSpPr>
        <p:spPr>
          <a:xfrm>
            <a:off x="6348099" y="5901800"/>
            <a:ext cx="493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(48) 3045-1563</a:t>
            </a:r>
            <a:endParaRPr b="1"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4" name="Google Shape;114;p25"/>
          <p:cNvGrpSpPr/>
          <p:nvPr/>
        </p:nvGrpSpPr>
        <p:grpSpPr>
          <a:xfrm>
            <a:off x="653145" y="805429"/>
            <a:ext cx="5208600" cy="1515462"/>
            <a:chOff x="696687" y="570888"/>
            <a:chExt cx="5208600" cy="1515462"/>
          </a:xfrm>
        </p:grpSpPr>
        <p:sp>
          <p:nvSpPr>
            <p:cNvPr id="115" name="Google Shape;115;p25"/>
            <p:cNvSpPr txBox="1"/>
            <p:nvPr/>
          </p:nvSpPr>
          <p:spPr>
            <a:xfrm>
              <a:off x="696687" y="570888"/>
              <a:ext cx="5208600" cy="120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rgbClr val="3B80B5"/>
                  </a:solidFill>
                  <a:latin typeface="Poppins"/>
                  <a:ea typeface="Poppins"/>
                  <a:cs typeface="Poppins"/>
                  <a:sym typeface="Poppins"/>
                </a:rPr>
                <a:t>OS TRÊS PILARES DO</a:t>
              </a:r>
              <a:r>
                <a:rPr b="1" lang="en-US" sz="3600">
                  <a:solidFill>
                    <a:srgbClr val="3B80B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>
                <a:solidFill>
                  <a:srgbClr val="3B80B5"/>
                </a:solidFill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rgbClr val="1A242E"/>
                  </a:solidFill>
                  <a:latin typeface="Poppins"/>
                  <a:ea typeface="Poppins"/>
                  <a:cs typeface="Poppins"/>
                  <a:sym typeface="Poppins"/>
                </a:rPr>
                <a:t>MARKETING DIGITAL</a:t>
              </a:r>
              <a:endParaRPr>
                <a:solidFill>
                  <a:srgbClr val="1A242E"/>
                </a:solidFill>
              </a:endParaRPr>
            </a:p>
          </p:txBody>
        </p:sp>
        <p:grpSp>
          <p:nvGrpSpPr>
            <p:cNvPr id="116" name="Google Shape;116;p25"/>
            <p:cNvGrpSpPr/>
            <p:nvPr/>
          </p:nvGrpSpPr>
          <p:grpSpPr>
            <a:xfrm>
              <a:off x="795737" y="1987209"/>
              <a:ext cx="454535" cy="99141"/>
              <a:chOff x="1043940" y="2529840"/>
              <a:chExt cx="664330" cy="144900"/>
            </a:xfrm>
          </p:grpSpPr>
          <p:sp>
            <p:nvSpPr>
              <p:cNvPr id="117" name="Google Shape;117;p25"/>
              <p:cNvSpPr/>
              <p:nvPr/>
            </p:nvSpPr>
            <p:spPr>
              <a:xfrm>
                <a:off x="1043940" y="2529840"/>
                <a:ext cx="144900" cy="144900"/>
              </a:xfrm>
              <a:prstGeom prst="ellipse">
                <a:avLst/>
              </a:prstGeom>
              <a:solidFill>
                <a:srgbClr val="3B80B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8" name="Google Shape;118;p25"/>
              <p:cNvSpPr/>
              <p:nvPr/>
            </p:nvSpPr>
            <p:spPr>
              <a:xfrm>
                <a:off x="1301115" y="2529840"/>
                <a:ext cx="144900" cy="144900"/>
              </a:xfrm>
              <a:prstGeom prst="ellipse">
                <a:avLst/>
              </a:prstGeom>
              <a:solidFill>
                <a:srgbClr val="3B80B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19" name="Google Shape;119;p25"/>
              <p:cNvSpPr/>
              <p:nvPr/>
            </p:nvSpPr>
            <p:spPr>
              <a:xfrm>
                <a:off x="1563370" y="2529840"/>
                <a:ext cx="144900" cy="144900"/>
              </a:xfrm>
              <a:prstGeom prst="ellipse">
                <a:avLst/>
              </a:prstGeom>
              <a:solidFill>
                <a:srgbClr val="3B80B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sp>
        <p:nvSpPr>
          <p:cNvPr id="120" name="Google Shape;120;p25"/>
          <p:cNvSpPr/>
          <p:nvPr/>
        </p:nvSpPr>
        <p:spPr>
          <a:xfrm>
            <a:off x="1791163" y="2873100"/>
            <a:ext cx="2430300" cy="3355200"/>
          </a:xfrm>
          <a:prstGeom prst="rect">
            <a:avLst/>
          </a:prstGeom>
          <a:solidFill>
            <a:srgbClr val="3B80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5"/>
          <p:cNvSpPr/>
          <p:nvPr/>
        </p:nvSpPr>
        <p:spPr>
          <a:xfrm>
            <a:off x="4880900" y="2873100"/>
            <a:ext cx="2430300" cy="3355200"/>
          </a:xfrm>
          <a:prstGeom prst="rect">
            <a:avLst/>
          </a:prstGeom>
          <a:solidFill>
            <a:srgbClr val="3B80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5"/>
          <p:cNvSpPr/>
          <p:nvPr/>
        </p:nvSpPr>
        <p:spPr>
          <a:xfrm>
            <a:off x="7970650" y="2873100"/>
            <a:ext cx="2430300" cy="3355200"/>
          </a:xfrm>
          <a:prstGeom prst="rect">
            <a:avLst/>
          </a:prstGeom>
          <a:solidFill>
            <a:srgbClr val="3B80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5"/>
          <p:cNvSpPr txBox="1"/>
          <p:nvPr/>
        </p:nvSpPr>
        <p:spPr>
          <a:xfrm>
            <a:off x="1791038" y="5744625"/>
            <a:ext cx="2430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ESTRUTURA</a:t>
            </a:r>
            <a:endParaRPr b="1"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" name="Google Shape;124;p25"/>
          <p:cNvSpPr txBox="1"/>
          <p:nvPr/>
        </p:nvSpPr>
        <p:spPr>
          <a:xfrm>
            <a:off x="4880787" y="5744625"/>
            <a:ext cx="2430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CONTEÚDO</a:t>
            </a:r>
            <a:endParaRPr b="1"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" name="Google Shape;125;p25"/>
          <p:cNvSpPr txBox="1"/>
          <p:nvPr/>
        </p:nvSpPr>
        <p:spPr>
          <a:xfrm>
            <a:off x="7970638" y="5744625"/>
            <a:ext cx="2430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TRÁFEGO</a:t>
            </a:r>
            <a:endParaRPr b="1"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" name="Google Shape;126;p25"/>
          <p:cNvSpPr/>
          <p:nvPr/>
        </p:nvSpPr>
        <p:spPr>
          <a:xfrm>
            <a:off x="5810261" y="4126000"/>
            <a:ext cx="571600" cy="551450"/>
          </a:xfrm>
          <a:custGeom>
            <a:rect b="b" l="l" r="r" t="t"/>
            <a:pathLst>
              <a:path extrusionOk="0" h="26" w="26">
                <a:moveTo>
                  <a:pt x="4" y="25"/>
                </a:moveTo>
                <a:cubicBezTo>
                  <a:pt x="24" y="15"/>
                  <a:pt x="24" y="15"/>
                  <a:pt x="24" y="15"/>
                </a:cubicBezTo>
                <a:cubicBezTo>
                  <a:pt x="26" y="14"/>
                  <a:pt x="26" y="12"/>
                  <a:pt x="24" y="11"/>
                </a:cubicBezTo>
                <a:cubicBezTo>
                  <a:pt x="4" y="1"/>
                  <a:pt x="4" y="1"/>
                  <a:pt x="4" y="1"/>
                </a:cubicBezTo>
                <a:cubicBezTo>
                  <a:pt x="2" y="0"/>
                  <a:pt x="0" y="1"/>
                  <a:pt x="0" y="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5"/>
                  <a:pt x="2" y="26"/>
                  <a:pt x="4" y="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" name="Google Shape;127;p25"/>
          <p:cNvSpPr/>
          <p:nvPr/>
        </p:nvSpPr>
        <p:spPr>
          <a:xfrm>
            <a:off x="5307575" y="3601200"/>
            <a:ext cx="1576950" cy="1343100"/>
          </a:xfrm>
          <a:custGeom>
            <a:rect b="b" l="l" r="r" t="t"/>
            <a:pathLst>
              <a:path extrusionOk="0" h="64" w="64">
                <a:moveTo>
                  <a:pt x="58" y="0"/>
                </a:move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1"/>
                  <a:pt x="3" y="64"/>
                  <a:pt x="6" y="64"/>
                </a:cubicBezTo>
                <a:cubicBezTo>
                  <a:pt x="58" y="64"/>
                  <a:pt x="58" y="64"/>
                  <a:pt x="58" y="64"/>
                </a:cubicBezTo>
                <a:cubicBezTo>
                  <a:pt x="61" y="64"/>
                  <a:pt x="64" y="61"/>
                  <a:pt x="64" y="58"/>
                </a:cubicBezTo>
                <a:cubicBezTo>
                  <a:pt x="64" y="6"/>
                  <a:pt x="64" y="6"/>
                  <a:pt x="64" y="6"/>
                </a:cubicBezTo>
                <a:cubicBezTo>
                  <a:pt x="64" y="3"/>
                  <a:pt x="61" y="0"/>
                  <a:pt x="58" y="0"/>
                </a:cubicBezTo>
                <a:close/>
                <a:moveTo>
                  <a:pt x="40" y="4"/>
                </a:moveTo>
                <a:cubicBezTo>
                  <a:pt x="44" y="12"/>
                  <a:pt x="44" y="12"/>
                  <a:pt x="44" y="12"/>
                </a:cubicBezTo>
                <a:cubicBezTo>
                  <a:pt x="36" y="12"/>
                  <a:pt x="36" y="12"/>
                  <a:pt x="36" y="12"/>
                </a:cubicBezTo>
                <a:cubicBezTo>
                  <a:pt x="32" y="4"/>
                  <a:pt x="32" y="4"/>
                  <a:pt x="32" y="4"/>
                </a:cubicBezTo>
                <a:lnTo>
                  <a:pt x="40" y="4"/>
                </a:lnTo>
                <a:close/>
                <a:moveTo>
                  <a:pt x="24" y="4"/>
                </a:moveTo>
                <a:cubicBezTo>
                  <a:pt x="28" y="12"/>
                  <a:pt x="28" y="12"/>
                  <a:pt x="28" y="12"/>
                </a:cubicBezTo>
                <a:cubicBezTo>
                  <a:pt x="20" y="12"/>
                  <a:pt x="20" y="12"/>
                  <a:pt x="20" y="12"/>
                </a:cubicBezTo>
                <a:cubicBezTo>
                  <a:pt x="16" y="4"/>
                  <a:pt x="16" y="4"/>
                  <a:pt x="16" y="4"/>
                </a:cubicBezTo>
                <a:lnTo>
                  <a:pt x="24" y="4"/>
                </a:lnTo>
                <a:close/>
                <a:moveTo>
                  <a:pt x="4" y="6"/>
                </a:moveTo>
                <a:cubicBezTo>
                  <a:pt x="4" y="5"/>
                  <a:pt x="5" y="4"/>
                  <a:pt x="6" y="4"/>
                </a:cubicBezTo>
                <a:cubicBezTo>
                  <a:pt x="8" y="4"/>
                  <a:pt x="8" y="4"/>
                  <a:pt x="8" y="4"/>
                </a:cubicBezTo>
                <a:cubicBezTo>
                  <a:pt x="12" y="12"/>
                  <a:pt x="12" y="12"/>
                  <a:pt x="12" y="12"/>
                </a:cubicBezTo>
                <a:cubicBezTo>
                  <a:pt x="4" y="12"/>
                  <a:pt x="4" y="12"/>
                  <a:pt x="4" y="12"/>
                </a:cubicBezTo>
                <a:lnTo>
                  <a:pt x="4" y="6"/>
                </a:lnTo>
                <a:close/>
                <a:moveTo>
                  <a:pt x="60" y="58"/>
                </a:moveTo>
                <a:cubicBezTo>
                  <a:pt x="60" y="59"/>
                  <a:pt x="59" y="60"/>
                  <a:pt x="58" y="60"/>
                </a:cubicBezTo>
                <a:cubicBezTo>
                  <a:pt x="6" y="60"/>
                  <a:pt x="6" y="60"/>
                  <a:pt x="6" y="60"/>
                </a:cubicBezTo>
                <a:cubicBezTo>
                  <a:pt x="5" y="60"/>
                  <a:pt x="4" y="59"/>
                  <a:pt x="4" y="58"/>
                </a:cubicBezTo>
                <a:cubicBezTo>
                  <a:pt x="4" y="16"/>
                  <a:pt x="4" y="16"/>
                  <a:pt x="4" y="16"/>
                </a:cubicBezTo>
                <a:cubicBezTo>
                  <a:pt x="60" y="16"/>
                  <a:pt x="60" y="16"/>
                  <a:pt x="60" y="16"/>
                </a:cubicBezTo>
                <a:lnTo>
                  <a:pt x="60" y="58"/>
                </a:lnTo>
                <a:close/>
                <a:moveTo>
                  <a:pt x="52" y="12"/>
                </a:moveTo>
                <a:cubicBezTo>
                  <a:pt x="48" y="4"/>
                  <a:pt x="48" y="4"/>
                  <a:pt x="48" y="4"/>
                </a:cubicBezTo>
                <a:cubicBezTo>
                  <a:pt x="56" y="4"/>
                  <a:pt x="56" y="4"/>
                  <a:pt x="56" y="4"/>
                </a:cubicBezTo>
                <a:cubicBezTo>
                  <a:pt x="60" y="12"/>
                  <a:pt x="60" y="12"/>
                  <a:pt x="60" y="12"/>
                </a:cubicBezTo>
                <a:lnTo>
                  <a:pt x="52" y="1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8" name="Google Shape;128;p25"/>
          <p:cNvSpPr/>
          <p:nvPr/>
        </p:nvSpPr>
        <p:spPr>
          <a:xfrm>
            <a:off x="8397318" y="3711843"/>
            <a:ext cx="1576950" cy="1379750"/>
          </a:xfrm>
          <a:custGeom>
            <a:rect b="b" l="l" r="r" t="t"/>
            <a:pathLst>
              <a:path extrusionOk="0" h="56" w="64">
                <a:moveTo>
                  <a:pt x="52" y="4"/>
                </a:moveTo>
                <a:cubicBezTo>
                  <a:pt x="52" y="8"/>
                  <a:pt x="52" y="8"/>
                  <a:pt x="52" y="8"/>
                </a:cubicBezTo>
                <a:cubicBezTo>
                  <a:pt x="8" y="20"/>
                  <a:pt x="8" y="20"/>
                  <a:pt x="8" y="20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40"/>
                  <a:pt x="0" y="40"/>
                  <a:pt x="0" y="40"/>
                </a:cubicBezTo>
                <a:cubicBezTo>
                  <a:pt x="8" y="36"/>
                  <a:pt x="8" y="36"/>
                  <a:pt x="8" y="36"/>
                </a:cubicBezTo>
                <a:cubicBezTo>
                  <a:pt x="13" y="37"/>
                  <a:pt x="13" y="37"/>
                  <a:pt x="13" y="37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6"/>
                  <a:pt x="13" y="49"/>
                  <a:pt x="16" y="50"/>
                </a:cubicBezTo>
                <a:cubicBezTo>
                  <a:pt x="28" y="53"/>
                  <a:pt x="28" y="53"/>
                  <a:pt x="28" y="53"/>
                </a:cubicBezTo>
                <a:cubicBezTo>
                  <a:pt x="28" y="53"/>
                  <a:pt x="29" y="53"/>
                  <a:pt x="29" y="53"/>
                </a:cubicBezTo>
                <a:cubicBezTo>
                  <a:pt x="32" y="53"/>
                  <a:pt x="34" y="51"/>
                  <a:pt x="35" y="48"/>
                </a:cubicBezTo>
                <a:cubicBezTo>
                  <a:pt x="36" y="44"/>
                  <a:pt x="36" y="44"/>
                  <a:pt x="36" y="44"/>
                </a:cubicBezTo>
                <a:cubicBezTo>
                  <a:pt x="52" y="48"/>
                  <a:pt x="52" y="48"/>
                  <a:pt x="52" y="48"/>
                </a:cubicBezTo>
                <a:cubicBezTo>
                  <a:pt x="52" y="52"/>
                  <a:pt x="52" y="52"/>
                  <a:pt x="52" y="52"/>
                </a:cubicBezTo>
                <a:cubicBezTo>
                  <a:pt x="64" y="56"/>
                  <a:pt x="64" y="56"/>
                  <a:pt x="64" y="56"/>
                </a:cubicBezTo>
                <a:cubicBezTo>
                  <a:pt x="64" y="0"/>
                  <a:pt x="64" y="0"/>
                  <a:pt x="64" y="0"/>
                </a:cubicBezTo>
                <a:lnTo>
                  <a:pt x="52" y="4"/>
                </a:lnTo>
                <a:close/>
                <a:moveTo>
                  <a:pt x="31" y="47"/>
                </a:moveTo>
                <a:cubicBezTo>
                  <a:pt x="31" y="48"/>
                  <a:pt x="30" y="49"/>
                  <a:pt x="29" y="49"/>
                </a:cubicBezTo>
                <a:cubicBezTo>
                  <a:pt x="17" y="46"/>
                  <a:pt x="17" y="46"/>
                  <a:pt x="17" y="46"/>
                </a:cubicBezTo>
                <a:cubicBezTo>
                  <a:pt x="16" y="45"/>
                  <a:pt x="15" y="44"/>
                  <a:pt x="15" y="43"/>
                </a:cubicBezTo>
                <a:cubicBezTo>
                  <a:pt x="17" y="38"/>
                  <a:pt x="17" y="38"/>
                  <a:pt x="17" y="38"/>
                </a:cubicBezTo>
                <a:cubicBezTo>
                  <a:pt x="32" y="43"/>
                  <a:pt x="32" y="43"/>
                  <a:pt x="32" y="43"/>
                </a:cubicBezTo>
                <a:lnTo>
                  <a:pt x="31" y="47"/>
                </a:lnTo>
                <a:close/>
                <a:moveTo>
                  <a:pt x="52" y="28"/>
                </a:moveTo>
                <a:cubicBezTo>
                  <a:pt x="8" y="28"/>
                  <a:pt x="8" y="28"/>
                  <a:pt x="8" y="28"/>
                </a:cubicBezTo>
                <a:cubicBezTo>
                  <a:pt x="8" y="24"/>
                  <a:pt x="8" y="24"/>
                  <a:pt x="8" y="24"/>
                </a:cubicBezTo>
                <a:cubicBezTo>
                  <a:pt x="52" y="12"/>
                  <a:pt x="52" y="12"/>
                  <a:pt x="52" y="12"/>
                </a:cubicBezTo>
                <a:lnTo>
                  <a:pt x="52" y="28"/>
                </a:lnTo>
                <a:close/>
                <a:moveTo>
                  <a:pt x="60" y="28"/>
                </a:moveTo>
                <a:cubicBezTo>
                  <a:pt x="56" y="28"/>
                  <a:pt x="56" y="28"/>
                  <a:pt x="56" y="28"/>
                </a:cubicBezTo>
                <a:cubicBezTo>
                  <a:pt x="56" y="8"/>
                  <a:pt x="56" y="8"/>
                  <a:pt x="56" y="8"/>
                </a:cubicBezTo>
                <a:cubicBezTo>
                  <a:pt x="60" y="8"/>
                  <a:pt x="60" y="8"/>
                  <a:pt x="60" y="8"/>
                </a:cubicBezTo>
                <a:lnTo>
                  <a:pt x="60" y="2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9" name="Google Shape;129;p25"/>
          <p:cNvSpPr/>
          <p:nvPr/>
        </p:nvSpPr>
        <p:spPr>
          <a:xfrm>
            <a:off x="2316454" y="3711854"/>
            <a:ext cx="1379750" cy="1379750"/>
          </a:xfrm>
          <a:custGeom>
            <a:rect b="b" l="l" r="r" t="t"/>
            <a:pathLst>
              <a:path extrusionOk="0" h="151" w="151">
                <a:moveTo>
                  <a:pt x="123" y="94"/>
                </a:moveTo>
                <a:lnTo>
                  <a:pt x="123" y="66"/>
                </a:lnTo>
                <a:lnTo>
                  <a:pt x="85" y="66"/>
                </a:lnTo>
                <a:lnTo>
                  <a:pt x="85" y="57"/>
                </a:lnTo>
                <a:lnTo>
                  <a:pt x="113" y="57"/>
                </a:lnTo>
                <a:lnTo>
                  <a:pt x="113" y="0"/>
                </a:lnTo>
                <a:lnTo>
                  <a:pt x="47" y="0"/>
                </a:lnTo>
                <a:lnTo>
                  <a:pt x="47" y="57"/>
                </a:lnTo>
                <a:lnTo>
                  <a:pt x="75" y="57"/>
                </a:lnTo>
                <a:lnTo>
                  <a:pt x="75" y="66"/>
                </a:lnTo>
                <a:lnTo>
                  <a:pt x="28" y="66"/>
                </a:lnTo>
                <a:lnTo>
                  <a:pt x="28" y="94"/>
                </a:lnTo>
                <a:lnTo>
                  <a:pt x="0" y="94"/>
                </a:lnTo>
                <a:lnTo>
                  <a:pt x="0" y="151"/>
                </a:lnTo>
                <a:lnTo>
                  <a:pt x="66" y="151"/>
                </a:lnTo>
                <a:lnTo>
                  <a:pt x="66" y="94"/>
                </a:lnTo>
                <a:lnTo>
                  <a:pt x="37" y="94"/>
                </a:lnTo>
                <a:lnTo>
                  <a:pt x="37" y="75"/>
                </a:lnTo>
                <a:lnTo>
                  <a:pt x="113" y="75"/>
                </a:lnTo>
                <a:lnTo>
                  <a:pt x="113" y="94"/>
                </a:lnTo>
                <a:lnTo>
                  <a:pt x="85" y="94"/>
                </a:lnTo>
                <a:lnTo>
                  <a:pt x="85" y="151"/>
                </a:lnTo>
                <a:lnTo>
                  <a:pt x="151" y="151"/>
                </a:lnTo>
                <a:lnTo>
                  <a:pt x="151" y="94"/>
                </a:lnTo>
                <a:lnTo>
                  <a:pt x="123" y="94"/>
                </a:lnTo>
                <a:close/>
                <a:moveTo>
                  <a:pt x="56" y="104"/>
                </a:moveTo>
                <a:lnTo>
                  <a:pt x="56" y="113"/>
                </a:lnTo>
                <a:lnTo>
                  <a:pt x="9" y="113"/>
                </a:lnTo>
                <a:lnTo>
                  <a:pt x="9" y="104"/>
                </a:lnTo>
                <a:lnTo>
                  <a:pt x="56" y="104"/>
                </a:lnTo>
                <a:close/>
                <a:moveTo>
                  <a:pt x="56" y="19"/>
                </a:moveTo>
                <a:lnTo>
                  <a:pt x="56" y="9"/>
                </a:lnTo>
                <a:lnTo>
                  <a:pt x="104" y="9"/>
                </a:lnTo>
                <a:lnTo>
                  <a:pt x="104" y="19"/>
                </a:lnTo>
                <a:lnTo>
                  <a:pt x="56" y="19"/>
                </a:lnTo>
                <a:close/>
                <a:moveTo>
                  <a:pt x="142" y="113"/>
                </a:moveTo>
                <a:lnTo>
                  <a:pt x="94" y="113"/>
                </a:lnTo>
                <a:lnTo>
                  <a:pt x="94" y="104"/>
                </a:lnTo>
                <a:lnTo>
                  <a:pt x="142" y="104"/>
                </a:lnTo>
                <a:lnTo>
                  <a:pt x="142" y="11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0" name="Google Shape;130;p25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0553675" y="189724"/>
            <a:ext cx="1379751" cy="359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6"/>
          <p:cNvSpPr/>
          <p:nvPr/>
        </p:nvSpPr>
        <p:spPr>
          <a:xfrm>
            <a:off x="4763303" y="2590800"/>
            <a:ext cx="2664724" cy="1176468"/>
          </a:xfrm>
          <a:prstGeom prst="rect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37" name="Google Shape;137;p26"/>
          <p:cNvGrpSpPr/>
          <p:nvPr/>
        </p:nvGrpSpPr>
        <p:grpSpPr>
          <a:xfrm>
            <a:off x="5805591" y="2933689"/>
            <a:ext cx="580818" cy="490690"/>
            <a:chOff x="13828713" y="2805113"/>
            <a:chExt cx="1381125" cy="1166812"/>
          </a:xfrm>
        </p:grpSpPr>
        <p:sp>
          <p:nvSpPr>
            <p:cNvPr id="138" name="Google Shape;138;p26"/>
            <p:cNvSpPr/>
            <p:nvPr/>
          </p:nvSpPr>
          <p:spPr>
            <a:xfrm>
              <a:off x="14173200" y="3109913"/>
              <a:ext cx="690563" cy="690562"/>
            </a:xfrm>
            <a:custGeom>
              <a:rect b="b" l="l" r="r" t="t"/>
              <a:pathLst>
                <a:path extrusionOk="0" h="184" w="184">
                  <a:moveTo>
                    <a:pt x="92" y="0"/>
                  </a:moveTo>
                  <a:cubicBezTo>
                    <a:pt x="41" y="0"/>
                    <a:pt x="0" y="41"/>
                    <a:pt x="0" y="92"/>
                  </a:cubicBezTo>
                  <a:cubicBezTo>
                    <a:pt x="0" y="143"/>
                    <a:pt x="41" y="184"/>
                    <a:pt x="92" y="184"/>
                  </a:cubicBezTo>
                  <a:cubicBezTo>
                    <a:pt x="143" y="184"/>
                    <a:pt x="184" y="143"/>
                    <a:pt x="184" y="92"/>
                  </a:cubicBezTo>
                  <a:cubicBezTo>
                    <a:pt x="184" y="41"/>
                    <a:pt x="143" y="0"/>
                    <a:pt x="92" y="0"/>
                  </a:cubicBezTo>
                  <a:close/>
                  <a:moveTo>
                    <a:pt x="144" y="137"/>
                  </a:moveTo>
                  <a:cubicBezTo>
                    <a:pt x="119" y="166"/>
                    <a:pt x="76" y="169"/>
                    <a:pt x="47" y="144"/>
                  </a:cubicBezTo>
                  <a:cubicBezTo>
                    <a:pt x="18" y="120"/>
                    <a:pt x="15" y="76"/>
                    <a:pt x="39" y="47"/>
                  </a:cubicBezTo>
                  <a:cubicBezTo>
                    <a:pt x="64" y="18"/>
                    <a:pt x="108" y="15"/>
                    <a:pt x="137" y="39"/>
                  </a:cubicBezTo>
                  <a:cubicBezTo>
                    <a:pt x="166" y="64"/>
                    <a:pt x="169" y="108"/>
                    <a:pt x="144" y="1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9" name="Google Shape;139;p26"/>
            <p:cNvSpPr/>
            <p:nvPr/>
          </p:nvSpPr>
          <p:spPr>
            <a:xfrm>
              <a:off x="14346238" y="3281363"/>
              <a:ext cx="195263" cy="195262"/>
            </a:xfrm>
            <a:custGeom>
              <a:rect b="b" l="l" r="r" t="t"/>
              <a:pathLst>
                <a:path extrusionOk="0" h="52" w="52">
                  <a:moveTo>
                    <a:pt x="46" y="0"/>
                  </a:moveTo>
                  <a:cubicBezTo>
                    <a:pt x="20" y="0"/>
                    <a:pt x="0" y="20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9"/>
                    <a:pt x="2" y="52"/>
                    <a:pt x="6" y="52"/>
                  </a:cubicBezTo>
                  <a:cubicBezTo>
                    <a:pt x="9" y="52"/>
                    <a:pt x="11" y="49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27"/>
                    <a:pt x="27" y="11"/>
                    <a:pt x="46" y="11"/>
                  </a:cubicBezTo>
                  <a:cubicBezTo>
                    <a:pt x="49" y="11"/>
                    <a:pt x="52" y="9"/>
                    <a:pt x="52" y="6"/>
                  </a:cubicBezTo>
                  <a:cubicBezTo>
                    <a:pt x="52" y="2"/>
                    <a:pt x="49" y="0"/>
                    <a:pt x="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0" name="Google Shape;140;p26"/>
            <p:cNvSpPr/>
            <p:nvPr/>
          </p:nvSpPr>
          <p:spPr>
            <a:xfrm>
              <a:off x="13828713" y="2805113"/>
              <a:ext cx="1381125" cy="1166812"/>
            </a:xfrm>
            <a:custGeom>
              <a:rect b="b" l="l" r="r" t="t"/>
              <a:pathLst>
                <a:path extrusionOk="0" h="311" w="368">
                  <a:moveTo>
                    <a:pt x="339" y="70"/>
                  </a:moveTo>
                  <a:cubicBezTo>
                    <a:pt x="289" y="61"/>
                    <a:pt x="289" y="61"/>
                    <a:pt x="289" y="61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68" y="9"/>
                    <a:pt x="256" y="0"/>
                    <a:pt x="241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12" y="0"/>
                    <a:pt x="99" y="9"/>
                    <a:pt x="94" y="22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12" y="73"/>
                    <a:pt x="0" y="87"/>
                    <a:pt x="0" y="104"/>
                  </a:cubicBezTo>
                  <a:cubicBezTo>
                    <a:pt x="0" y="277"/>
                    <a:pt x="0" y="277"/>
                    <a:pt x="0" y="277"/>
                  </a:cubicBezTo>
                  <a:cubicBezTo>
                    <a:pt x="0" y="296"/>
                    <a:pt x="15" y="311"/>
                    <a:pt x="34" y="311"/>
                  </a:cubicBezTo>
                  <a:cubicBezTo>
                    <a:pt x="333" y="311"/>
                    <a:pt x="333" y="311"/>
                    <a:pt x="333" y="311"/>
                  </a:cubicBezTo>
                  <a:cubicBezTo>
                    <a:pt x="353" y="311"/>
                    <a:pt x="368" y="296"/>
                    <a:pt x="368" y="277"/>
                  </a:cubicBezTo>
                  <a:cubicBezTo>
                    <a:pt x="368" y="104"/>
                    <a:pt x="368" y="104"/>
                    <a:pt x="368" y="104"/>
                  </a:cubicBezTo>
                  <a:cubicBezTo>
                    <a:pt x="368" y="87"/>
                    <a:pt x="356" y="73"/>
                    <a:pt x="339" y="70"/>
                  </a:cubicBezTo>
                  <a:close/>
                  <a:moveTo>
                    <a:pt x="345" y="277"/>
                  </a:moveTo>
                  <a:cubicBezTo>
                    <a:pt x="345" y="283"/>
                    <a:pt x="340" y="288"/>
                    <a:pt x="333" y="288"/>
                  </a:cubicBezTo>
                  <a:cubicBezTo>
                    <a:pt x="34" y="288"/>
                    <a:pt x="34" y="288"/>
                    <a:pt x="34" y="288"/>
                  </a:cubicBezTo>
                  <a:cubicBezTo>
                    <a:pt x="28" y="288"/>
                    <a:pt x="23" y="283"/>
                    <a:pt x="23" y="277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3" y="98"/>
                    <a:pt x="27" y="93"/>
                    <a:pt x="32" y="9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116" y="31"/>
                    <a:pt x="116" y="31"/>
                    <a:pt x="116" y="31"/>
                  </a:cubicBezTo>
                  <a:cubicBezTo>
                    <a:pt x="117" y="26"/>
                    <a:pt x="122" y="23"/>
                    <a:pt x="126" y="23"/>
                  </a:cubicBezTo>
                  <a:cubicBezTo>
                    <a:pt x="241" y="23"/>
                    <a:pt x="241" y="23"/>
                    <a:pt x="241" y="23"/>
                  </a:cubicBezTo>
                  <a:cubicBezTo>
                    <a:pt x="246" y="23"/>
                    <a:pt x="250" y="26"/>
                    <a:pt x="252" y="31"/>
                  </a:cubicBezTo>
                  <a:cubicBezTo>
                    <a:pt x="273" y="82"/>
                    <a:pt x="273" y="82"/>
                    <a:pt x="273" y="82"/>
                  </a:cubicBezTo>
                  <a:cubicBezTo>
                    <a:pt x="335" y="92"/>
                    <a:pt x="335" y="92"/>
                    <a:pt x="335" y="92"/>
                  </a:cubicBezTo>
                  <a:cubicBezTo>
                    <a:pt x="341" y="93"/>
                    <a:pt x="345" y="98"/>
                    <a:pt x="345" y="104"/>
                  </a:cubicBezTo>
                  <a:lnTo>
                    <a:pt x="345" y="27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41" name="Google Shape;141;p26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0553675" y="189724"/>
            <a:ext cx="1379751" cy="3598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6"/>
          <p:cNvGrpSpPr/>
          <p:nvPr/>
        </p:nvGrpSpPr>
        <p:grpSpPr>
          <a:xfrm>
            <a:off x="0" y="2"/>
            <a:ext cx="12191999" cy="6858001"/>
            <a:chOff x="0" y="2"/>
            <a:chExt cx="12191999" cy="6858001"/>
          </a:xfrm>
        </p:grpSpPr>
        <p:pic>
          <p:nvPicPr>
            <p:cNvPr id="143" name="Google Shape;143;p26"/>
            <p:cNvPicPr preferRelativeResize="0"/>
            <p:nvPr/>
          </p:nvPicPr>
          <p:blipFill rotWithShape="1">
            <a:blip r:embed="rId4">
              <a:alphaModFix/>
            </a:blip>
            <a:srcRect b="0" l="96019" r="0" t="60617"/>
            <a:stretch/>
          </p:blipFill>
          <p:spPr>
            <a:xfrm>
              <a:off x="11634849" y="4157200"/>
              <a:ext cx="403400" cy="27008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4" name="Google Shape;144;p26"/>
            <p:cNvGrpSpPr/>
            <p:nvPr/>
          </p:nvGrpSpPr>
          <p:grpSpPr>
            <a:xfrm>
              <a:off x="0" y="2"/>
              <a:ext cx="12191999" cy="6858001"/>
              <a:chOff x="0" y="2"/>
              <a:chExt cx="12191999" cy="6858001"/>
            </a:xfrm>
          </p:grpSpPr>
          <p:pic>
            <p:nvPicPr>
              <p:cNvPr id="145" name="Google Shape;145;p2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991789" y="2"/>
                <a:ext cx="10133612" cy="68580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6" name="Google Shape;146;p26"/>
              <p:cNvPicPr preferRelativeResize="0"/>
              <p:nvPr/>
            </p:nvPicPr>
            <p:blipFill rotWithShape="1">
              <a:blip r:embed="rId4">
                <a:alphaModFix/>
              </a:blip>
              <a:srcRect b="0" l="96019" r="0" t="60617"/>
              <a:stretch/>
            </p:blipFill>
            <p:spPr>
              <a:xfrm>
                <a:off x="11010399" y="4157200"/>
                <a:ext cx="403400" cy="27008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7" name="Google Shape;147;p26"/>
              <p:cNvPicPr preferRelativeResize="0"/>
              <p:nvPr/>
            </p:nvPicPr>
            <p:blipFill rotWithShape="1">
              <a:blip r:embed="rId4">
                <a:alphaModFix/>
              </a:blip>
              <a:srcRect b="0" l="96019" r="0" t="60617"/>
              <a:stretch/>
            </p:blipFill>
            <p:spPr>
              <a:xfrm>
                <a:off x="11337599" y="4157200"/>
                <a:ext cx="403400" cy="27008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8" name="Google Shape;148;p26"/>
              <p:cNvPicPr preferRelativeResize="0"/>
              <p:nvPr/>
            </p:nvPicPr>
            <p:blipFill rotWithShape="1">
              <a:blip r:embed="rId4">
                <a:alphaModFix/>
              </a:blip>
              <a:srcRect b="0" l="96019" r="0" t="60617"/>
              <a:stretch/>
            </p:blipFill>
            <p:spPr>
              <a:xfrm>
                <a:off x="11788599" y="4157200"/>
                <a:ext cx="403400" cy="27008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2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95348" t="58395"/>
              <a:stretch/>
            </p:blipFill>
            <p:spPr>
              <a:xfrm>
                <a:off x="601100" y="4004800"/>
                <a:ext cx="471398" cy="28531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2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95348" t="58395"/>
              <a:stretch/>
            </p:blipFill>
            <p:spPr>
              <a:xfrm>
                <a:off x="232000" y="4004800"/>
                <a:ext cx="471398" cy="28531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1" name="Google Shape;151;p2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95348" t="58395"/>
              <a:stretch/>
            </p:blipFill>
            <p:spPr>
              <a:xfrm>
                <a:off x="0" y="4004800"/>
                <a:ext cx="471398" cy="28531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52" name="Google Shape;152;p26"/>
          <p:cNvSpPr txBox="1"/>
          <p:nvPr/>
        </p:nvSpPr>
        <p:spPr>
          <a:xfrm>
            <a:off x="9769825" y="4569250"/>
            <a:ext cx="2163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REDES </a:t>
            </a:r>
            <a:r>
              <a:rPr b="1" lang="en-US" sz="30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SOCIAIS</a:t>
            </a:r>
            <a:endParaRPr sz="3000">
              <a:solidFill>
                <a:srgbClr val="1A242E"/>
              </a:solidFill>
            </a:endParaRPr>
          </a:p>
        </p:txBody>
      </p:sp>
      <p:sp>
        <p:nvSpPr>
          <p:cNvPr id="153" name="Google Shape;153;p26"/>
          <p:cNvSpPr txBox="1"/>
          <p:nvPr/>
        </p:nvSpPr>
        <p:spPr>
          <a:xfrm>
            <a:off x="5756325" y="5419250"/>
            <a:ext cx="2428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LANDING</a:t>
            </a:r>
            <a:endParaRPr b="1" sz="3000">
              <a:solidFill>
                <a:srgbClr val="3B80B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PAGE</a:t>
            </a:r>
            <a:endParaRPr sz="3000">
              <a:solidFill>
                <a:srgbClr val="1A242E"/>
              </a:solidFill>
            </a:endParaRPr>
          </a:p>
        </p:txBody>
      </p:sp>
      <p:sp>
        <p:nvSpPr>
          <p:cNvPr id="154" name="Google Shape;154;p26"/>
          <p:cNvSpPr txBox="1"/>
          <p:nvPr/>
        </p:nvSpPr>
        <p:spPr>
          <a:xfrm>
            <a:off x="514650" y="1956275"/>
            <a:ext cx="4014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SITE</a:t>
            </a:r>
            <a:endParaRPr b="1" sz="3000">
              <a:solidFill>
                <a:srgbClr val="3B80B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INSTITUCIONAL</a:t>
            </a:r>
            <a:endParaRPr sz="3000">
              <a:solidFill>
                <a:srgbClr val="1A242E"/>
              </a:solidFill>
            </a:endParaRPr>
          </a:p>
        </p:txBody>
      </p:sp>
      <p:sp>
        <p:nvSpPr>
          <p:cNvPr id="155" name="Google Shape;155;p26"/>
          <p:cNvSpPr txBox="1"/>
          <p:nvPr/>
        </p:nvSpPr>
        <p:spPr>
          <a:xfrm>
            <a:off x="653148" y="234725"/>
            <a:ext cx="2849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ESTRUTURA</a:t>
            </a:r>
            <a:endParaRPr>
              <a:solidFill>
                <a:srgbClr val="1A242E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7"/>
          <p:cNvSpPr/>
          <p:nvPr/>
        </p:nvSpPr>
        <p:spPr>
          <a:xfrm>
            <a:off x="3601200" y="2805138"/>
            <a:ext cx="1956900" cy="1247700"/>
          </a:xfrm>
          <a:prstGeom prst="rect">
            <a:avLst/>
          </a:prstGeom>
          <a:noFill/>
          <a:ln cap="flat" cmpd="sng" w="76200">
            <a:solidFill>
              <a:srgbClr val="3B80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7"/>
          <p:cNvSpPr/>
          <p:nvPr/>
        </p:nvSpPr>
        <p:spPr>
          <a:xfrm>
            <a:off x="3878942" y="1680029"/>
            <a:ext cx="1752600" cy="3505200"/>
          </a:xfrm>
          <a:custGeom>
            <a:rect b="b" l="l" r="r" t="t"/>
            <a:pathLst>
              <a:path extrusionOk="0" h="3505200" w="1752600">
                <a:moveTo>
                  <a:pt x="0" y="0"/>
                </a:moveTo>
                <a:lnTo>
                  <a:pt x="1752600" y="0"/>
                </a:lnTo>
                <a:lnTo>
                  <a:pt x="1752600" y="57135"/>
                </a:lnTo>
                <a:lnTo>
                  <a:pt x="57135" y="57135"/>
                </a:lnTo>
                <a:lnTo>
                  <a:pt x="57135" y="3448065"/>
                </a:lnTo>
                <a:lnTo>
                  <a:pt x="1752600" y="3448065"/>
                </a:lnTo>
                <a:lnTo>
                  <a:pt x="1752600" y="3505200"/>
                </a:lnTo>
                <a:lnTo>
                  <a:pt x="0" y="35052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" name="Google Shape;163;p27"/>
          <p:cNvSpPr txBox="1"/>
          <p:nvPr/>
        </p:nvSpPr>
        <p:spPr>
          <a:xfrm>
            <a:off x="6369575" y="2681138"/>
            <a:ext cx="5337900" cy="2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rPr>
              <a:t>Fotos, vídeos e informações</a:t>
            </a:r>
            <a:r>
              <a:rPr lang="en-US"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rPr>
              <a:t> em geral que comunicam os </a:t>
            </a:r>
            <a:r>
              <a:rPr b="1" lang="en-US"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rPr>
              <a:t>serviços </a:t>
            </a:r>
            <a:r>
              <a:rPr lang="en-US"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rPr>
              <a:t>que você presta ou os </a:t>
            </a:r>
            <a:r>
              <a:rPr b="1" lang="en-US"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rPr>
              <a:t>produtos </a:t>
            </a:r>
            <a:r>
              <a:rPr lang="en-US"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rPr>
              <a:t>que você vende.</a:t>
            </a:r>
            <a:endParaRPr sz="1800">
              <a:solidFill>
                <a:srgbClr val="1A24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A24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rPr>
              <a:t>Normalmente são entregues ao consumidor por meio de postagens nas </a:t>
            </a:r>
            <a:r>
              <a:rPr b="1" lang="en-US"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rPr>
              <a:t>redes sociais (Instagram e Facebook)</a:t>
            </a:r>
            <a:endParaRPr b="1" sz="1800">
              <a:solidFill>
                <a:srgbClr val="1A24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4" name="Google Shape;164;p27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0553675" y="189724"/>
            <a:ext cx="1379751" cy="35988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/>
          <p:nvPr/>
        </p:nvSpPr>
        <p:spPr>
          <a:xfrm>
            <a:off x="6369575" y="1895663"/>
            <a:ext cx="5337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CONTEÚDO</a:t>
            </a:r>
            <a:endParaRPr>
              <a:solidFill>
                <a:srgbClr val="3B80B5"/>
              </a:solidFill>
            </a:endParaRPr>
          </a:p>
        </p:txBody>
      </p:sp>
      <p:grpSp>
        <p:nvGrpSpPr>
          <p:cNvPr id="166" name="Google Shape;166;p27"/>
          <p:cNvGrpSpPr/>
          <p:nvPr/>
        </p:nvGrpSpPr>
        <p:grpSpPr>
          <a:xfrm>
            <a:off x="4465138" y="3109385"/>
            <a:ext cx="759060" cy="646489"/>
            <a:chOff x="4392500" y="3027974"/>
            <a:chExt cx="950250" cy="809325"/>
          </a:xfrm>
        </p:grpSpPr>
        <p:sp>
          <p:nvSpPr>
            <p:cNvPr id="167" name="Google Shape;167;p27"/>
            <p:cNvSpPr/>
            <p:nvPr/>
          </p:nvSpPr>
          <p:spPr>
            <a:xfrm>
              <a:off x="4695412" y="3344208"/>
              <a:ext cx="344439" cy="332293"/>
            </a:xfrm>
            <a:custGeom>
              <a:rect b="b" l="l" r="r" t="t"/>
              <a:pathLst>
                <a:path extrusionOk="0" h="26" w="26">
                  <a:moveTo>
                    <a:pt x="4" y="2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6" y="14"/>
                    <a:pt x="26" y="12"/>
                    <a:pt x="24" y="1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6"/>
                    <a:pt x="4" y="25"/>
                  </a:cubicBezTo>
                  <a:close/>
                </a:path>
              </a:pathLst>
            </a:custGeom>
            <a:solidFill>
              <a:srgbClr val="3B80B5"/>
            </a:solidFill>
            <a:ln cap="flat" cmpd="sng" w="9525">
              <a:solidFill>
                <a:srgbClr val="3B80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4392500" y="3027974"/>
              <a:ext cx="950250" cy="809325"/>
            </a:xfrm>
            <a:custGeom>
              <a:rect b="b" l="l" r="r" t="t"/>
              <a:pathLst>
                <a:path extrusionOk="0" h="64" w="64">
                  <a:moveTo>
                    <a:pt x="58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4"/>
                    <a:pt x="6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61" y="64"/>
                    <a:pt x="64" y="61"/>
                    <a:pt x="64" y="58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3"/>
                    <a:pt x="61" y="0"/>
                    <a:pt x="58" y="0"/>
                  </a:cubicBezTo>
                  <a:close/>
                  <a:moveTo>
                    <a:pt x="40" y="4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2" y="4"/>
                    <a:pt x="32" y="4"/>
                    <a:pt x="32" y="4"/>
                  </a:cubicBezTo>
                  <a:lnTo>
                    <a:pt x="40" y="4"/>
                  </a:lnTo>
                  <a:close/>
                  <a:moveTo>
                    <a:pt x="24" y="4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24" y="4"/>
                  </a:lnTo>
                  <a:close/>
                  <a:moveTo>
                    <a:pt x="4" y="6"/>
                  </a:moveTo>
                  <a:cubicBezTo>
                    <a:pt x="4" y="5"/>
                    <a:pt x="5" y="4"/>
                    <a:pt x="6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4" y="12"/>
                    <a:pt x="4" y="12"/>
                    <a:pt x="4" y="12"/>
                  </a:cubicBezTo>
                  <a:lnTo>
                    <a:pt x="4" y="6"/>
                  </a:lnTo>
                  <a:close/>
                  <a:moveTo>
                    <a:pt x="60" y="58"/>
                  </a:moveTo>
                  <a:cubicBezTo>
                    <a:pt x="60" y="59"/>
                    <a:pt x="59" y="60"/>
                    <a:pt x="58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0" y="16"/>
                    <a:pt x="60" y="16"/>
                    <a:pt x="60" y="16"/>
                  </a:cubicBezTo>
                  <a:lnTo>
                    <a:pt x="60" y="58"/>
                  </a:lnTo>
                  <a:close/>
                  <a:moveTo>
                    <a:pt x="52" y="12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60" y="12"/>
                    <a:pt x="60" y="12"/>
                    <a:pt x="60" y="12"/>
                  </a:cubicBezTo>
                  <a:lnTo>
                    <a:pt x="52" y="12"/>
                  </a:lnTo>
                  <a:close/>
                </a:path>
              </a:pathLst>
            </a:custGeom>
            <a:solidFill>
              <a:srgbClr val="3B80B5"/>
            </a:solidFill>
            <a:ln cap="flat" cmpd="sng" w="9525">
              <a:solidFill>
                <a:srgbClr val="3B80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69" name="Google Shape;169;p27"/>
          <p:cNvPicPr preferRelativeResize="0"/>
          <p:nvPr/>
        </p:nvPicPr>
        <p:blipFill rotWithShape="1">
          <a:blip r:embed="rId4">
            <a:alphaModFix/>
          </a:blip>
          <a:srcRect b="7164" l="0" r="7390" t="3724"/>
          <a:stretch/>
        </p:blipFill>
        <p:spPr>
          <a:xfrm>
            <a:off x="842775" y="0"/>
            <a:ext cx="398832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0553675" y="189724"/>
            <a:ext cx="1379751" cy="35988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8"/>
          <p:cNvSpPr/>
          <p:nvPr/>
        </p:nvSpPr>
        <p:spPr>
          <a:xfrm>
            <a:off x="1622336" y="516885"/>
            <a:ext cx="6530861" cy="1331776"/>
          </a:xfrm>
          <a:custGeom>
            <a:rect b="b" l="l" r="r" t="t"/>
            <a:pathLst>
              <a:path extrusionOk="0" h="21600" w="21580">
                <a:moveTo>
                  <a:pt x="376" y="0"/>
                </a:moveTo>
                <a:cubicBezTo>
                  <a:pt x="238" y="38"/>
                  <a:pt x="112" y="463"/>
                  <a:pt x="47" y="1113"/>
                </a:cubicBezTo>
                <a:cubicBezTo>
                  <a:pt x="14" y="1445"/>
                  <a:pt x="-2" y="1813"/>
                  <a:pt x="0" y="2176"/>
                </a:cubicBezTo>
                <a:cubicBezTo>
                  <a:pt x="3" y="2540"/>
                  <a:pt x="23" y="2899"/>
                  <a:pt x="60" y="3218"/>
                </a:cubicBezTo>
                <a:lnTo>
                  <a:pt x="2115" y="21600"/>
                </a:lnTo>
                <a:lnTo>
                  <a:pt x="19455" y="21600"/>
                </a:lnTo>
                <a:lnTo>
                  <a:pt x="21522" y="3126"/>
                </a:lnTo>
                <a:cubicBezTo>
                  <a:pt x="21585" y="2602"/>
                  <a:pt x="21598" y="1950"/>
                  <a:pt x="21557" y="1368"/>
                </a:cubicBezTo>
                <a:cubicBezTo>
                  <a:pt x="21500" y="567"/>
                  <a:pt x="21354" y="40"/>
                  <a:pt x="21193" y="57"/>
                </a:cubicBezTo>
                <a:lnTo>
                  <a:pt x="376" y="0"/>
                </a:lnTo>
                <a:close/>
              </a:path>
            </a:pathLst>
          </a:custGeom>
          <a:solidFill>
            <a:srgbClr val="3B80B5"/>
          </a:solidFill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455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52545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" name="Google Shape;177;p28"/>
          <p:cNvSpPr/>
          <p:nvPr/>
        </p:nvSpPr>
        <p:spPr>
          <a:xfrm>
            <a:off x="2339386" y="1988528"/>
            <a:ext cx="5093746" cy="135015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3141" y="21600"/>
                </a:lnTo>
                <a:lnTo>
                  <a:pt x="1845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64963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455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52545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8" name="Google Shape;178;p28"/>
          <p:cNvSpPr/>
          <p:nvPr/>
        </p:nvSpPr>
        <p:spPr>
          <a:xfrm>
            <a:off x="3156643" y="3478528"/>
            <a:ext cx="3458010" cy="135056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4629" y="21600"/>
                </a:lnTo>
                <a:lnTo>
                  <a:pt x="1696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142837"/>
          </a:solidFill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455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52545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Google Shape;179;p28"/>
          <p:cNvSpPr/>
          <p:nvPr/>
        </p:nvSpPr>
        <p:spPr>
          <a:xfrm>
            <a:off x="8405632" y="495050"/>
            <a:ext cx="763475" cy="2868464"/>
          </a:xfrm>
          <a:custGeom>
            <a:rect b="b" l="l" r="r" t="t"/>
            <a:pathLst>
              <a:path extrusionOk="0" h="21573" w="21600">
                <a:moveTo>
                  <a:pt x="13" y="21570"/>
                </a:moveTo>
                <a:lnTo>
                  <a:pt x="9790" y="21570"/>
                </a:lnTo>
                <a:cubicBezTo>
                  <a:pt x="11407" y="21600"/>
                  <a:pt x="12989" y="21426"/>
                  <a:pt x="14123" y="21092"/>
                </a:cubicBezTo>
                <a:cubicBezTo>
                  <a:pt x="15046" y="20821"/>
                  <a:pt x="15601" y="20463"/>
                  <a:pt x="15687" y="20084"/>
                </a:cubicBezTo>
                <a:lnTo>
                  <a:pt x="15687" y="12639"/>
                </a:lnTo>
                <a:cubicBezTo>
                  <a:pt x="15796" y="12202"/>
                  <a:pt x="16391" y="11787"/>
                  <a:pt x="17382" y="11456"/>
                </a:cubicBezTo>
                <a:cubicBezTo>
                  <a:pt x="18467" y="11093"/>
                  <a:pt x="19960" y="10851"/>
                  <a:pt x="21600" y="10774"/>
                </a:cubicBezTo>
                <a:cubicBezTo>
                  <a:pt x="20179" y="10764"/>
                  <a:pt x="18813" y="10611"/>
                  <a:pt x="17740" y="10343"/>
                </a:cubicBezTo>
                <a:cubicBezTo>
                  <a:pt x="16383" y="10003"/>
                  <a:pt x="15606" y="9509"/>
                  <a:pt x="15613" y="8991"/>
                </a:cubicBezTo>
                <a:lnTo>
                  <a:pt x="15613" y="1610"/>
                </a:lnTo>
                <a:cubicBezTo>
                  <a:pt x="15656" y="1194"/>
                  <a:pt x="15122" y="790"/>
                  <a:pt x="14129" y="488"/>
                </a:cubicBezTo>
                <a:cubicBezTo>
                  <a:pt x="13138" y="186"/>
                  <a:pt x="11771" y="10"/>
                  <a:pt x="10330" y="0"/>
                </a:cubicBezTo>
                <a:lnTo>
                  <a:pt x="0" y="0"/>
                </a:lnTo>
              </a:path>
            </a:pathLst>
          </a:custGeom>
          <a:noFill/>
          <a:ln cap="flat" cmpd="sng" w="19050">
            <a:solidFill>
              <a:srgbClr val="C4C3C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52545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0" name="Google Shape;180;p28"/>
          <p:cNvSpPr/>
          <p:nvPr/>
        </p:nvSpPr>
        <p:spPr>
          <a:xfrm>
            <a:off x="8405641" y="3454142"/>
            <a:ext cx="763475" cy="2868464"/>
          </a:xfrm>
          <a:custGeom>
            <a:rect b="b" l="l" r="r" t="t"/>
            <a:pathLst>
              <a:path extrusionOk="0" h="21573" w="21600">
                <a:moveTo>
                  <a:pt x="13" y="21570"/>
                </a:moveTo>
                <a:lnTo>
                  <a:pt x="9790" y="21570"/>
                </a:lnTo>
                <a:cubicBezTo>
                  <a:pt x="11407" y="21600"/>
                  <a:pt x="12989" y="21428"/>
                  <a:pt x="14123" y="21099"/>
                </a:cubicBezTo>
                <a:cubicBezTo>
                  <a:pt x="15046" y="20832"/>
                  <a:pt x="15601" y="20480"/>
                  <a:pt x="15687" y="20106"/>
                </a:cubicBezTo>
                <a:lnTo>
                  <a:pt x="15687" y="12457"/>
                </a:lnTo>
                <a:cubicBezTo>
                  <a:pt x="15796" y="12026"/>
                  <a:pt x="16391" y="11618"/>
                  <a:pt x="17382" y="11291"/>
                </a:cubicBezTo>
                <a:cubicBezTo>
                  <a:pt x="18467" y="10933"/>
                  <a:pt x="19960" y="10695"/>
                  <a:pt x="21600" y="10619"/>
                </a:cubicBezTo>
                <a:cubicBezTo>
                  <a:pt x="20179" y="10609"/>
                  <a:pt x="18813" y="10459"/>
                  <a:pt x="17740" y="10194"/>
                </a:cubicBezTo>
                <a:cubicBezTo>
                  <a:pt x="16383" y="9859"/>
                  <a:pt x="15606" y="9372"/>
                  <a:pt x="15613" y="8861"/>
                </a:cubicBezTo>
                <a:lnTo>
                  <a:pt x="15613" y="1587"/>
                </a:lnTo>
                <a:cubicBezTo>
                  <a:pt x="15656" y="1176"/>
                  <a:pt x="15122" y="778"/>
                  <a:pt x="14129" y="481"/>
                </a:cubicBezTo>
                <a:cubicBezTo>
                  <a:pt x="13138" y="183"/>
                  <a:pt x="11771" y="10"/>
                  <a:pt x="10330" y="0"/>
                </a:cubicBezTo>
                <a:lnTo>
                  <a:pt x="0" y="0"/>
                </a:lnTo>
              </a:path>
            </a:pathLst>
          </a:custGeom>
          <a:noFill/>
          <a:ln cap="flat" cmpd="sng" w="19050">
            <a:solidFill>
              <a:srgbClr val="C4C3C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52545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81" name="Google Shape;181;p28"/>
          <p:cNvCxnSpPr/>
          <p:nvPr/>
        </p:nvCxnSpPr>
        <p:spPr>
          <a:xfrm>
            <a:off x="1667133" y="3408838"/>
            <a:ext cx="6585600" cy="0"/>
          </a:xfrm>
          <a:prstGeom prst="straightConnector1">
            <a:avLst/>
          </a:prstGeom>
          <a:noFill/>
          <a:ln cap="flat" cmpd="sng" w="19050">
            <a:solidFill>
              <a:srgbClr val="C3C5BE"/>
            </a:solidFill>
            <a:prstDash val="dash"/>
            <a:miter lim="400000"/>
            <a:headEnd len="sm" w="sm" type="none"/>
            <a:tailEnd len="sm" w="sm" type="none"/>
          </a:ln>
        </p:spPr>
      </p:cxnSp>
      <p:sp>
        <p:nvSpPr>
          <p:cNvPr id="182" name="Google Shape;182;p28"/>
          <p:cNvSpPr/>
          <p:nvPr/>
        </p:nvSpPr>
        <p:spPr>
          <a:xfrm>
            <a:off x="3974707" y="4968966"/>
            <a:ext cx="1821506" cy="135015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337" y="5748"/>
                </a:lnTo>
                <a:lnTo>
                  <a:pt x="2346" y="21600"/>
                </a:lnTo>
                <a:lnTo>
                  <a:pt x="19273" y="21600"/>
                </a:lnTo>
                <a:lnTo>
                  <a:pt x="19258" y="5755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1A242E"/>
          </a:solidFill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455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52545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3" name="Google Shape;183;p28"/>
          <p:cNvSpPr txBox="1"/>
          <p:nvPr/>
        </p:nvSpPr>
        <p:spPr>
          <a:xfrm>
            <a:off x="9204325" y="1326925"/>
            <a:ext cx="2729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DEMANDA</a:t>
            </a:r>
            <a:endParaRPr>
              <a:solidFill>
                <a:srgbClr val="3B80B5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POTENCIAL</a:t>
            </a:r>
            <a:endParaRPr>
              <a:solidFill>
                <a:srgbClr val="1A242E"/>
              </a:solidFill>
            </a:endParaRPr>
          </a:p>
        </p:txBody>
      </p:sp>
      <p:sp>
        <p:nvSpPr>
          <p:cNvPr id="184" name="Google Shape;184;p28"/>
          <p:cNvSpPr txBox="1"/>
          <p:nvPr/>
        </p:nvSpPr>
        <p:spPr>
          <a:xfrm>
            <a:off x="9204325" y="4273700"/>
            <a:ext cx="2729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DEMANDA</a:t>
            </a:r>
            <a:endParaRPr>
              <a:solidFill>
                <a:srgbClr val="3B80B5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REAL</a:t>
            </a:r>
            <a:endParaRPr>
              <a:solidFill>
                <a:srgbClr val="1A242E"/>
              </a:solidFill>
            </a:endParaRPr>
          </a:p>
        </p:txBody>
      </p:sp>
      <p:sp>
        <p:nvSpPr>
          <p:cNvPr id="185" name="Google Shape;185;p28"/>
          <p:cNvSpPr/>
          <p:nvPr/>
        </p:nvSpPr>
        <p:spPr>
          <a:xfrm>
            <a:off x="3844809" y="2471432"/>
            <a:ext cx="2085900" cy="384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LEADS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6" name="Google Shape;186;p28"/>
          <p:cNvSpPr/>
          <p:nvPr/>
        </p:nvSpPr>
        <p:spPr>
          <a:xfrm>
            <a:off x="3844821" y="990602"/>
            <a:ext cx="2085900" cy="384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VISITANTES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7" name="Google Shape;187;p28"/>
          <p:cNvSpPr/>
          <p:nvPr/>
        </p:nvSpPr>
        <p:spPr>
          <a:xfrm>
            <a:off x="3979256" y="3961675"/>
            <a:ext cx="1821600" cy="384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OPORTUNIDADES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8" name="Google Shape;188;p28"/>
          <p:cNvSpPr/>
          <p:nvPr/>
        </p:nvSpPr>
        <p:spPr>
          <a:xfrm>
            <a:off x="4298279" y="5451900"/>
            <a:ext cx="1179000" cy="384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CLIENTES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/>
          <p:nvPr/>
        </p:nvSpPr>
        <p:spPr>
          <a:xfrm>
            <a:off x="-12" y="0"/>
            <a:ext cx="12192000" cy="6858000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9"/>
          <p:cNvSpPr txBox="1"/>
          <p:nvPr/>
        </p:nvSpPr>
        <p:spPr>
          <a:xfrm>
            <a:off x="1476361" y="1570925"/>
            <a:ext cx="91023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PRINCIPAIS TIPOS DE CAMPANHA</a:t>
            </a:r>
            <a:endParaRPr b="1" sz="4100">
              <a:solidFill>
                <a:srgbClr val="3B80B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FACEBOOK ADS</a:t>
            </a:r>
            <a:endParaRPr sz="1900">
              <a:solidFill>
                <a:srgbClr val="1A242E"/>
              </a:solidFill>
            </a:endParaRPr>
          </a:p>
        </p:txBody>
      </p:sp>
      <p:pic>
        <p:nvPicPr>
          <p:cNvPr id="195" name="Google Shape;195;p29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0553675" y="189724"/>
            <a:ext cx="1379751" cy="3598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" name="Google Shape;196;p29"/>
          <p:cNvGrpSpPr/>
          <p:nvPr/>
        </p:nvGrpSpPr>
        <p:grpSpPr>
          <a:xfrm>
            <a:off x="5806833" y="2937518"/>
            <a:ext cx="454535" cy="99141"/>
            <a:chOff x="1043940" y="2529840"/>
            <a:chExt cx="664330" cy="144900"/>
          </a:xfrm>
        </p:grpSpPr>
        <p:sp>
          <p:nvSpPr>
            <p:cNvPr id="197" name="Google Shape;197;p29"/>
            <p:cNvSpPr/>
            <p:nvPr/>
          </p:nvSpPr>
          <p:spPr>
            <a:xfrm>
              <a:off x="1043940" y="2529840"/>
              <a:ext cx="144900" cy="144900"/>
            </a:xfrm>
            <a:prstGeom prst="ellipse">
              <a:avLst/>
            </a:prstGeom>
            <a:solidFill>
              <a:srgbClr val="3B80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1301115" y="2529840"/>
              <a:ext cx="144900" cy="144900"/>
            </a:xfrm>
            <a:prstGeom prst="ellipse">
              <a:avLst/>
            </a:prstGeom>
            <a:solidFill>
              <a:srgbClr val="3B80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1563370" y="2529840"/>
              <a:ext cx="144900" cy="144900"/>
            </a:xfrm>
            <a:prstGeom prst="ellipse">
              <a:avLst/>
            </a:prstGeom>
            <a:solidFill>
              <a:srgbClr val="3B80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00" name="Google Shape;200;p29"/>
          <p:cNvSpPr txBox="1"/>
          <p:nvPr/>
        </p:nvSpPr>
        <p:spPr>
          <a:xfrm>
            <a:off x="192100" y="4797100"/>
            <a:ext cx="1450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ALCANCE</a:t>
            </a:r>
            <a:endParaRPr b="1" sz="1300">
              <a:solidFill>
                <a:srgbClr val="3B80B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1" name="Google Shape;201;p29"/>
          <p:cNvSpPr txBox="1"/>
          <p:nvPr/>
        </p:nvSpPr>
        <p:spPr>
          <a:xfrm>
            <a:off x="1653984" y="4797100"/>
            <a:ext cx="1450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TRÁFEGO</a:t>
            </a:r>
            <a:endParaRPr b="1" sz="1300">
              <a:solidFill>
                <a:srgbClr val="3B80B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2" name="Google Shape;202;p29"/>
          <p:cNvSpPr txBox="1"/>
          <p:nvPr/>
        </p:nvSpPr>
        <p:spPr>
          <a:xfrm>
            <a:off x="3115868" y="4797100"/>
            <a:ext cx="1450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ENGAJAMENTO</a:t>
            </a:r>
            <a:endParaRPr b="1" sz="1200">
              <a:solidFill>
                <a:srgbClr val="3B80B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3" name="Google Shape;203;p29"/>
          <p:cNvSpPr txBox="1"/>
          <p:nvPr/>
        </p:nvSpPr>
        <p:spPr>
          <a:xfrm>
            <a:off x="4577752" y="4797100"/>
            <a:ext cx="1450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VISUALIZAÇÃO</a:t>
            </a:r>
            <a:endParaRPr b="1" sz="1300">
              <a:solidFill>
                <a:srgbClr val="3B80B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DE VÍDEO</a:t>
            </a:r>
            <a:endParaRPr b="1" sz="1300">
              <a:solidFill>
                <a:srgbClr val="1A242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4" name="Google Shape;204;p29"/>
          <p:cNvSpPr txBox="1"/>
          <p:nvPr/>
        </p:nvSpPr>
        <p:spPr>
          <a:xfrm>
            <a:off x="6039636" y="4797100"/>
            <a:ext cx="1450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GERAÇÃO DE</a:t>
            </a:r>
            <a:endParaRPr b="1" sz="1300">
              <a:solidFill>
                <a:srgbClr val="3B80B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CADASTRO</a:t>
            </a:r>
            <a:endParaRPr b="1" sz="1300">
              <a:solidFill>
                <a:srgbClr val="1A242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5" name="Google Shape;205;p29"/>
          <p:cNvSpPr/>
          <p:nvPr/>
        </p:nvSpPr>
        <p:spPr>
          <a:xfrm>
            <a:off x="2060614" y="4014880"/>
            <a:ext cx="637512" cy="632642"/>
          </a:xfrm>
          <a:custGeom>
            <a:rect b="b" l="l" r="r" t="t"/>
            <a:pathLst>
              <a:path extrusionOk="0" h="130" w="131">
                <a:moveTo>
                  <a:pt x="131" y="114"/>
                </a:moveTo>
                <a:lnTo>
                  <a:pt x="79" y="62"/>
                </a:lnTo>
                <a:lnTo>
                  <a:pt x="121" y="41"/>
                </a:lnTo>
                <a:lnTo>
                  <a:pt x="0" y="0"/>
                </a:lnTo>
                <a:lnTo>
                  <a:pt x="41" y="121"/>
                </a:lnTo>
                <a:lnTo>
                  <a:pt x="62" y="78"/>
                </a:lnTo>
                <a:lnTo>
                  <a:pt x="114" y="130"/>
                </a:lnTo>
                <a:lnTo>
                  <a:pt x="131" y="114"/>
                </a:lnTo>
                <a:close/>
              </a:path>
            </a:pathLst>
          </a:custGeom>
          <a:solidFill>
            <a:srgbClr val="1A242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A24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6" name="Google Shape;206;p29"/>
          <p:cNvSpPr/>
          <p:nvPr/>
        </p:nvSpPr>
        <p:spPr>
          <a:xfrm flipH="1">
            <a:off x="3547315" y="3973514"/>
            <a:ext cx="574245" cy="715374"/>
          </a:xfrm>
          <a:custGeom>
            <a:rect b="b" l="l" r="r" t="t"/>
            <a:pathLst>
              <a:path extrusionOk="0" h="62" w="50">
                <a:moveTo>
                  <a:pt x="0" y="38"/>
                </a:moveTo>
                <a:cubicBezTo>
                  <a:pt x="0" y="35"/>
                  <a:pt x="2" y="34"/>
                  <a:pt x="5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6" y="34"/>
                  <a:pt x="6" y="34"/>
                  <a:pt x="6" y="34"/>
                </a:cubicBezTo>
                <a:cubicBezTo>
                  <a:pt x="4" y="33"/>
                  <a:pt x="3" y="31"/>
                  <a:pt x="3" y="29"/>
                </a:cubicBezTo>
                <a:cubicBezTo>
                  <a:pt x="3" y="27"/>
                  <a:pt x="5" y="25"/>
                  <a:pt x="7" y="25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7"/>
                  <a:pt x="26" y="27"/>
                  <a:pt x="26" y="27"/>
                </a:cubicBezTo>
                <a:cubicBezTo>
                  <a:pt x="26" y="27"/>
                  <a:pt x="23" y="25"/>
                  <a:pt x="26" y="13"/>
                </a:cubicBezTo>
                <a:cubicBezTo>
                  <a:pt x="28" y="0"/>
                  <a:pt x="35" y="5"/>
                  <a:pt x="35" y="5"/>
                </a:cubicBezTo>
                <a:cubicBezTo>
                  <a:pt x="35" y="5"/>
                  <a:pt x="35" y="16"/>
                  <a:pt x="36" y="17"/>
                </a:cubicBezTo>
                <a:cubicBezTo>
                  <a:pt x="36" y="19"/>
                  <a:pt x="44" y="35"/>
                  <a:pt x="44" y="35"/>
                </a:cubicBezTo>
                <a:cubicBezTo>
                  <a:pt x="44" y="36"/>
                  <a:pt x="50" y="36"/>
                  <a:pt x="49" y="37"/>
                </a:cubicBezTo>
                <a:cubicBezTo>
                  <a:pt x="49" y="45"/>
                  <a:pt x="49" y="51"/>
                  <a:pt x="49" y="59"/>
                </a:cubicBezTo>
                <a:cubicBezTo>
                  <a:pt x="44" y="57"/>
                  <a:pt x="41" y="62"/>
                  <a:pt x="29" y="62"/>
                </a:cubicBezTo>
                <a:cubicBezTo>
                  <a:pt x="25" y="62"/>
                  <a:pt x="21" y="61"/>
                  <a:pt x="17" y="60"/>
                </a:cubicBezTo>
                <a:cubicBezTo>
                  <a:pt x="6" y="59"/>
                  <a:pt x="6" y="59"/>
                  <a:pt x="6" y="59"/>
                </a:cubicBezTo>
                <a:cubicBezTo>
                  <a:pt x="4" y="59"/>
                  <a:pt x="3" y="57"/>
                  <a:pt x="3" y="55"/>
                </a:cubicBezTo>
                <a:cubicBezTo>
                  <a:pt x="3" y="53"/>
                  <a:pt x="4" y="51"/>
                  <a:pt x="6" y="51"/>
                </a:cubicBezTo>
                <a:cubicBezTo>
                  <a:pt x="4" y="51"/>
                  <a:pt x="4" y="51"/>
                  <a:pt x="4" y="51"/>
                </a:cubicBezTo>
                <a:cubicBezTo>
                  <a:pt x="2" y="51"/>
                  <a:pt x="1" y="48"/>
                  <a:pt x="1" y="46"/>
                </a:cubicBezTo>
                <a:cubicBezTo>
                  <a:pt x="1" y="44"/>
                  <a:pt x="3" y="43"/>
                  <a:pt x="4" y="42"/>
                </a:cubicBezTo>
                <a:cubicBezTo>
                  <a:pt x="4" y="42"/>
                  <a:pt x="4" y="42"/>
                  <a:pt x="4" y="42"/>
                </a:cubicBezTo>
                <a:cubicBezTo>
                  <a:pt x="2" y="42"/>
                  <a:pt x="0" y="40"/>
                  <a:pt x="0" y="38"/>
                </a:cubicBezTo>
                <a:close/>
              </a:path>
            </a:pathLst>
          </a:custGeom>
          <a:solidFill>
            <a:srgbClr val="1A242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A24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" name="Google Shape;207;p29"/>
          <p:cNvSpPr/>
          <p:nvPr/>
        </p:nvSpPr>
        <p:spPr>
          <a:xfrm>
            <a:off x="6420031" y="3963781"/>
            <a:ext cx="734841" cy="734840"/>
          </a:xfrm>
          <a:custGeom>
            <a:rect b="b" l="l" r="r" t="t"/>
            <a:pathLst>
              <a:path extrusionOk="0" h="64" w="64">
                <a:moveTo>
                  <a:pt x="55" y="26"/>
                </a:moveTo>
                <a:cubicBezTo>
                  <a:pt x="36" y="46"/>
                  <a:pt x="36" y="46"/>
                  <a:pt x="36" y="46"/>
                </a:cubicBezTo>
                <a:cubicBezTo>
                  <a:pt x="31" y="51"/>
                  <a:pt x="23" y="51"/>
                  <a:pt x="18" y="46"/>
                </a:cubicBezTo>
                <a:cubicBezTo>
                  <a:pt x="13" y="41"/>
                  <a:pt x="13" y="33"/>
                  <a:pt x="18" y="28"/>
                </a:cubicBezTo>
                <a:cubicBezTo>
                  <a:pt x="38" y="9"/>
                  <a:pt x="38" y="9"/>
                  <a:pt x="38" y="9"/>
                </a:cubicBezTo>
                <a:cubicBezTo>
                  <a:pt x="29" y="0"/>
                  <a:pt x="29" y="0"/>
                  <a:pt x="29" y="0"/>
                </a:cubicBezTo>
                <a:cubicBezTo>
                  <a:pt x="10" y="20"/>
                  <a:pt x="10" y="20"/>
                  <a:pt x="10" y="20"/>
                </a:cubicBezTo>
                <a:cubicBezTo>
                  <a:pt x="0" y="29"/>
                  <a:pt x="0" y="45"/>
                  <a:pt x="10" y="54"/>
                </a:cubicBezTo>
                <a:cubicBezTo>
                  <a:pt x="19" y="64"/>
                  <a:pt x="35" y="64"/>
                  <a:pt x="44" y="54"/>
                </a:cubicBezTo>
                <a:cubicBezTo>
                  <a:pt x="64" y="35"/>
                  <a:pt x="64" y="35"/>
                  <a:pt x="64" y="35"/>
                </a:cubicBezTo>
                <a:lnTo>
                  <a:pt x="55" y="26"/>
                </a:lnTo>
                <a:close/>
                <a:moveTo>
                  <a:pt x="29" y="4"/>
                </a:moveTo>
                <a:cubicBezTo>
                  <a:pt x="33" y="9"/>
                  <a:pt x="33" y="9"/>
                  <a:pt x="33" y="9"/>
                </a:cubicBezTo>
                <a:cubicBezTo>
                  <a:pt x="27" y="15"/>
                  <a:pt x="27" y="15"/>
                  <a:pt x="27" y="15"/>
                </a:cubicBezTo>
                <a:cubicBezTo>
                  <a:pt x="23" y="11"/>
                  <a:pt x="23" y="11"/>
                  <a:pt x="23" y="11"/>
                </a:cubicBezTo>
                <a:lnTo>
                  <a:pt x="29" y="4"/>
                </a:lnTo>
                <a:close/>
                <a:moveTo>
                  <a:pt x="49" y="37"/>
                </a:moveTo>
                <a:cubicBezTo>
                  <a:pt x="55" y="31"/>
                  <a:pt x="55" y="31"/>
                  <a:pt x="55" y="31"/>
                </a:cubicBezTo>
                <a:cubicBezTo>
                  <a:pt x="60" y="35"/>
                  <a:pt x="60" y="35"/>
                  <a:pt x="60" y="35"/>
                </a:cubicBezTo>
                <a:cubicBezTo>
                  <a:pt x="53" y="41"/>
                  <a:pt x="53" y="41"/>
                  <a:pt x="53" y="41"/>
                </a:cubicBezTo>
                <a:lnTo>
                  <a:pt x="49" y="37"/>
                </a:lnTo>
                <a:close/>
              </a:path>
            </a:pathLst>
          </a:custGeom>
          <a:solidFill>
            <a:srgbClr val="1A242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A24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08" name="Google Shape;208;p29"/>
          <p:cNvGrpSpPr/>
          <p:nvPr/>
        </p:nvGrpSpPr>
        <p:grpSpPr>
          <a:xfrm>
            <a:off x="4970762" y="4075710"/>
            <a:ext cx="739705" cy="510982"/>
            <a:chOff x="3092451" y="1625601"/>
            <a:chExt cx="241300" cy="166688"/>
          </a:xfrm>
        </p:grpSpPr>
        <p:sp>
          <p:nvSpPr>
            <p:cNvPr id="209" name="Google Shape;209;p29"/>
            <p:cNvSpPr/>
            <p:nvPr/>
          </p:nvSpPr>
          <p:spPr>
            <a:xfrm>
              <a:off x="3092451" y="1625601"/>
              <a:ext cx="165100" cy="166688"/>
            </a:xfrm>
            <a:custGeom>
              <a:rect b="b" l="l" r="r" t="t"/>
              <a:pathLst>
                <a:path extrusionOk="0" h="44" w="44">
                  <a:moveTo>
                    <a:pt x="4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2" y="44"/>
                    <a:pt x="44" y="42"/>
                    <a:pt x="44" y="40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lose/>
                </a:path>
              </a:pathLst>
            </a:custGeom>
            <a:solidFill>
              <a:srgbClr val="1A242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3273426" y="1649413"/>
              <a:ext cx="60325" cy="119063"/>
            </a:xfrm>
            <a:custGeom>
              <a:rect b="b" l="l" r="r" t="t"/>
              <a:pathLst>
                <a:path extrusionOk="0" h="32" w="16">
                  <a:moveTo>
                    <a:pt x="13" y="1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4" y="6"/>
                    <a:pt x="2" y="7"/>
                    <a:pt x="0" y="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4"/>
                    <a:pt x="4" y="26"/>
                    <a:pt x="5" y="27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2"/>
                    <a:pt x="16" y="31"/>
                    <a:pt x="16" y="2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1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1A242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11" name="Google Shape;211;p29"/>
          <p:cNvGrpSpPr/>
          <p:nvPr/>
        </p:nvGrpSpPr>
        <p:grpSpPr>
          <a:xfrm>
            <a:off x="7876074" y="3961348"/>
            <a:ext cx="739705" cy="739705"/>
            <a:chOff x="6938963" y="1625601"/>
            <a:chExt cx="241300" cy="241300"/>
          </a:xfrm>
        </p:grpSpPr>
        <p:sp>
          <p:nvSpPr>
            <p:cNvPr id="212" name="Google Shape;212;p29"/>
            <p:cNvSpPr/>
            <p:nvPr/>
          </p:nvSpPr>
          <p:spPr>
            <a:xfrm>
              <a:off x="6999288" y="1701801"/>
              <a:ext cx="180975" cy="165100"/>
            </a:xfrm>
            <a:custGeom>
              <a:rect b="b" l="l" r="r" t="t"/>
              <a:pathLst>
                <a:path extrusionOk="0" h="44" w="48">
                  <a:moveTo>
                    <a:pt x="40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0"/>
                    <a:pt x="30" y="16"/>
                    <a:pt x="24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8"/>
                    <a:pt x="4" y="32"/>
                    <a:pt x="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4" y="32"/>
                    <a:pt x="48" y="28"/>
                    <a:pt x="48" y="24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4"/>
                    <a:pt x="44" y="0"/>
                    <a:pt x="40" y="0"/>
                  </a:cubicBezTo>
                  <a:close/>
                </a:path>
              </a:pathLst>
            </a:custGeom>
            <a:solidFill>
              <a:srgbClr val="1A242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6938963" y="1625601"/>
              <a:ext cx="180975" cy="166688"/>
            </a:xfrm>
            <a:custGeom>
              <a:rect b="b" l="l" r="r" t="t"/>
              <a:pathLst>
                <a:path extrusionOk="0" h="44" w="48">
                  <a:moveTo>
                    <a:pt x="20" y="32"/>
                  </a:moveTo>
                  <a:cubicBezTo>
                    <a:pt x="40" y="32"/>
                    <a:pt x="40" y="32"/>
                    <a:pt x="40" y="32"/>
                  </a:cubicBezTo>
                  <a:cubicBezTo>
                    <a:pt x="44" y="32"/>
                    <a:pt x="48" y="28"/>
                    <a:pt x="48" y="24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4"/>
                    <a:pt x="44" y="0"/>
                    <a:pt x="4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8"/>
                    <a:pt x="4" y="32"/>
                    <a:pt x="8" y="32"/>
                  </a:cubicBezTo>
                  <a:cubicBezTo>
                    <a:pt x="8" y="44"/>
                    <a:pt x="8" y="44"/>
                    <a:pt x="8" y="44"/>
                  </a:cubicBezTo>
                  <a:lnTo>
                    <a:pt x="20" y="32"/>
                  </a:lnTo>
                  <a:close/>
                </a:path>
              </a:pathLst>
            </a:custGeom>
            <a:solidFill>
              <a:srgbClr val="1A242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14" name="Google Shape;214;p29"/>
          <p:cNvSpPr/>
          <p:nvPr/>
        </p:nvSpPr>
        <p:spPr>
          <a:xfrm>
            <a:off x="10793020" y="3973514"/>
            <a:ext cx="715375" cy="715374"/>
          </a:xfrm>
          <a:custGeom>
            <a:rect b="b" l="l" r="r" t="t"/>
            <a:pathLst>
              <a:path extrusionOk="0" h="62" w="62">
                <a:moveTo>
                  <a:pt x="50" y="49"/>
                </a:moveTo>
                <a:cubicBezTo>
                  <a:pt x="47" y="49"/>
                  <a:pt x="45" y="51"/>
                  <a:pt x="44" y="54"/>
                </a:cubicBezTo>
                <a:cubicBezTo>
                  <a:pt x="24" y="54"/>
                  <a:pt x="24" y="54"/>
                  <a:pt x="24" y="54"/>
                </a:cubicBezTo>
                <a:cubicBezTo>
                  <a:pt x="23" y="52"/>
                  <a:pt x="22" y="51"/>
                  <a:pt x="21" y="50"/>
                </a:cubicBezTo>
                <a:cubicBezTo>
                  <a:pt x="24" y="42"/>
                  <a:pt x="24" y="42"/>
                  <a:pt x="24" y="42"/>
                </a:cubicBezTo>
                <a:cubicBezTo>
                  <a:pt x="56" y="42"/>
                  <a:pt x="56" y="42"/>
                  <a:pt x="56" y="42"/>
                </a:cubicBezTo>
                <a:cubicBezTo>
                  <a:pt x="62" y="14"/>
                  <a:pt x="62" y="14"/>
                  <a:pt x="62" y="14"/>
                </a:cubicBezTo>
                <a:cubicBezTo>
                  <a:pt x="11" y="7"/>
                  <a:pt x="11" y="7"/>
                  <a:pt x="11" y="7"/>
                </a:cubicBezTo>
                <a:cubicBezTo>
                  <a:pt x="7" y="5"/>
                  <a:pt x="7" y="5"/>
                  <a:pt x="7" y="5"/>
                </a:cubicBezTo>
                <a:cubicBezTo>
                  <a:pt x="7" y="4"/>
                  <a:pt x="7" y="4"/>
                  <a:pt x="7" y="4"/>
                </a:cubicBezTo>
                <a:cubicBezTo>
                  <a:pt x="7" y="2"/>
                  <a:pt x="6" y="0"/>
                  <a:pt x="4" y="0"/>
                </a:cubicBezTo>
                <a:cubicBezTo>
                  <a:pt x="1" y="0"/>
                  <a:pt x="0" y="2"/>
                  <a:pt x="0" y="4"/>
                </a:cubicBezTo>
                <a:cubicBezTo>
                  <a:pt x="0" y="6"/>
                  <a:pt x="1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9" y="11"/>
                  <a:pt x="9" y="11"/>
                  <a:pt x="9" y="11"/>
                </a:cubicBezTo>
                <a:cubicBezTo>
                  <a:pt x="17" y="42"/>
                  <a:pt x="17" y="42"/>
                  <a:pt x="17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3" y="49"/>
                  <a:pt x="10" y="52"/>
                  <a:pt x="10" y="55"/>
                </a:cubicBezTo>
                <a:cubicBezTo>
                  <a:pt x="10" y="59"/>
                  <a:pt x="13" y="62"/>
                  <a:pt x="17" y="62"/>
                </a:cubicBezTo>
                <a:cubicBezTo>
                  <a:pt x="20" y="62"/>
                  <a:pt x="22" y="60"/>
                  <a:pt x="23" y="58"/>
                </a:cubicBezTo>
                <a:cubicBezTo>
                  <a:pt x="44" y="58"/>
                  <a:pt x="44" y="58"/>
                  <a:pt x="44" y="58"/>
                </a:cubicBezTo>
                <a:cubicBezTo>
                  <a:pt x="45" y="60"/>
                  <a:pt x="47" y="62"/>
                  <a:pt x="50" y="62"/>
                </a:cubicBezTo>
                <a:cubicBezTo>
                  <a:pt x="54" y="62"/>
                  <a:pt x="57" y="59"/>
                  <a:pt x="57" y="55"/>
                </a:cubicBezTo>
                <a:cubicBezTo>
                  <a:pt x="57" y="52"/>
                  <a:pt x="54" y="49"/>
                  <a:pt x="50" y="49"/>
                </a:cubicBezTo>
                <a:close/>
              </a:path>
            </a:pathLst>
          </a:custGeom>
          <a:solidFill>
            <a:srgbClr val="1A242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A24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15" name="Google Shape;215;p29"/>
          <p:cNvGrpSpPr/>
          <p:nvPr/>
        </p:nvGrpSpPr>
        <p:grpSpPr>
          <a:xfrm>
            <a:off x="550084" y="3995203"/>
            <a:ext cx="734840" cy="671994"/>
            <a:chOff x="4054476" y="2609851"/>
            <a:chExt cx="239713" cy="219212"/>
          </a:xfrm>
        </p:grpSpPr>
        <p:sp>
          <p:nvSpPr>
            <p:cNvPr id="216" name="Google Shape;216;p29"/>
            <p:cNvSpPr/>
            <p:nvPr/>
          </p:nvSpPr>
          <p:spPr>
            <a:xfrm>
              <a:off x="4070351" y="2782888"/>
              <a:ext cx="44400" cy="45900"/>
            </a:xfrm>
            <a:prstGeom prst="rect">
              <a:avLst/>
            </a:prstGeom>
            <a:solidFill>
              <a:srgbClr val="1A242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129088" y="2752726"/>
              <a:ext cx="45900" cy="76200"/>
            </a:xfrm>
            <a:prstGeom prst="rect">
              <a:avLst/>
            </a:prstGeom>
            <a:solidFill>
              <a:srgbClr val="1A242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189413" y="2722563"/>
              <a:ext cx="45900" cy="106500"/>
            </a:xfrm>
            <a:prstGeom prst="rect">
              <a:avLst/>
            </a:prstGeom>
            <a:solidFill>
              <a:srgbClr val="1A242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249738" y="2692401"/>
              <a:ext cx="44400" cy="136500"/>
            </a:xfrm>
            <a:prstGeom prst="rect">
              <a:avLst/>
            </a:prstGeom>
            <a:solidFill>
              <a:srgbClr val="1A242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054476" y="2609851"/>
              <a:ext cx="239713" cy="142875"/>
            </a:xfrm>
            <a:custGeom>
              <a:rect b="b" l="l" r="r" t="t"/>
              <a:pathLst>
                <a:path extrusionOk="0" h="90" w="151">
                  <a:moveTo>
                    <a:pt x="130" y="22"/>
                  </a:moveTo>
                  <a:lnTo>
                    <a:pt x="102" y="22"/>
                  </a:lnTo>
                  <a:lnTo>
                    <a:pt x="66" y="48"/>
                  </a:lnTo>
                  <a:lnTo>
                    <a:pt x="47" y="3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47" y="50"/>
                  </a:lnTo>
                  <a:lnTo>
                    <a:pt x="66" y="59"/>
                  </a:lnTo>
                  <a:lnTo>
                    <a:pt x="107" y="31"/>
                  </a:lnTo>
                  <a:lnTo>
                    <a:pt x="135" y="31"/>
                  </a:lnTo>
                  <a:lnTo>
                    <a:pt x="151" y="15"/>
                  </a:lnTo>
                  <a:lnTo>
                    <a:pt x="151" y="0"/>
                  </a:lnTo>
                  <a:lnTo>
                    <a:pt x="130" y="22"/>
                  </a:lnTo>
                  <a:close/>
                </a:path>
              </a:pathLst>
            </a:custGeom>
            <a:solidFill>
              <a:srgbClr val="1A242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21" name="Google Shape;221;p29"/>
          <p:cNvGrpSpPr/>
          <p:nvPr/>
        </p:nvGrpSpPr>
        <p:grpSpPr>
          <a:xfrm>
            <a:off x="9367605" y="3961348"/>
            <a:ext cx="642376" cy="739706"/>
            <a:chOff x="4565651" y="4991101"/>
            <a:chExt cx="209550" cy="241300"/>
          </a:xfrm>
        </p:grpSpPr>
        <p:sp>
          <p:nvSpPr>
            <p:cNvPr id="222" name="Google Shape;222;p29"/>
            <p:cNvSpPr/>
            <p:nvPr/>
          </p:nvSpPr>
          <p:spPr>
            <a:xfrm>
              <a:off x="4610101" y="4991101"/>
              <a:ext cx="120650" cy="60325"/>
            </a:xfrm>
            <a:custGeom>
              <a:rect b="b" l="l" r="r" t="t"/>
              <a:pathLst>
                <a:path extrusionOk="0" h="16" w="32">
                  <a:moveTo>
                    <a:pt x="32" y="8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24" y="4"/>
                    <a:pt x="20" y="0"/>
                    <a:pt x="16" y="0"/>
                  </a:cubicBezTo>
                  <a:cubicBezTo>
                    <a:pt x="12" y="0"/>
                    <a:pt x="8" y="4"/>
                    <a:pt x="8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2" y="16"/>
                    <a:pt x="32" y="16"/>
                    <a:pt x="32" y="16"/>
                  </a:cubicBezTo>
                  <a:lnTo>
                    <a:pt x="32" y="8"/>
                  </a:lnTo>
                  <a:close/>
                  <a:moveTo>
                    <a:pt x="16" y="12"/>
                  </a:moveTo>
                  <a:cubicBezTo>
                    <a:pt x="14" y="12"/>
                    <a:pt x="12" y="10"/>
                    <a:pt x="12" y="8"/>
                  </a:cubicBezTo>
                  <a:cubicBezTo>
                    <a:pt x="12" y="6"/>
                    <a:pt x="14" y="4"/>
                    <a:pt x="16" y="4"/>
                  </a:cubicBezTo>
                  <a:cubicBezTo>
                    <a:pt x="18" y="4"/>
                    <a:pt x="20" y="6"/>
                    <a:pt x="20" y="8"/>
                  </a:cubicBezTo>
                  <a:cubicBezTo>
                    <a:pt x="20" y="10"/>
                    <a:pt x="18" y="12"/>
                    <a:pt x="16" y="12"/>
                  </a:cubicBezTo>
                  <a:close/>
                </a:path>
              </a:pathLst>
            </a:custGeom>
            <a:solidFill>
              <a:srgbClr val="1A242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565651" y="5021263"/>
              <a:ext cx="209550" cy="211138"/>
            </a:xfrm>
            <a:custGeom>
              <a:rect b="b" l="l" r="r" t="t"/>
              <a:pathLst>
                <a:path extrusionOk="0" h="133" w="132">
                  <a:moveTo>
                    <a:pt x="113" y="0"/>
                  </a:moveTo>
                  <a:lnTo>
                    <a:pt x="113" y="29"/>
                  </a:lnTo>
                  <a:lnTo>
                    <a:pt x="19" y="29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133"/>
                  </a:lnTo>
                  <a:lnTo>
                    <a:pt x="132" y="133"/>
                  </a:lnTo>
                  <a:lnTo>
                    <a:pt x="132" y="0"/>
                  </a:lnTo>
                  <a:lnTo>
                    <a:pt x="113" y="0"/>
                  </a:lnTo>
                  <a:close/>
                  <a:moveTo>
                    <a:pt x="61" y="111"/>
                  </a:moveTo>
                  <a:lnTo>
                    <a:pt x="54" y="107"/>
                  </a:lnTo>
                  <a:lnTo>
                    <a:pt x="28" y="78"/>
                  </a:lnTo>
                  <a:lnTo>
                    <a:pt x="42" y="66"/>
                  </a:lnTo>
                  <a:lnTo>
                    <a:pt x="61" y="85"/>
                  </a:lnTo>
                  <a:lnTo>
                    <a:pt x="99" y="47"/>
                  </a:lnTo>
                  <a:lnTo>
                    <a:pt x="113" y="62"/>
                  </a:lnTo>
                  <a:lnTo>
                    <a:pt x="61" y="111"/>
                  </a:lnTo>
                  <a:close/>
                </a:path>
              </a:pathLst>
            </a:custGeom>
            <a:solidFill>
              <a:srgbClr val="1A242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24" name="Google Shape;224;p29"/>
          <p:cNvSpPr txBox="1"/>
          <p:nvPr/>
        </p:nvSpPr>
        <p:spPr>
          <a:xfrm>
            <a:off x="7501520" y="4797100"/>
            <a:ext cx="1450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MENSAGEM</a:t>
            </a:r>
            <a:endParaRPr b="1" sz="1300">
              <a:solidFill>
                <a:srgbClr val="3B80B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5" name="Google Shape;225;p29"/>
          <p:cNvSpPr txBox="1"/>
          <p:nvPr/>
        </p:nvSpPr>
        <p:spPr>
          <a:xfrm>
            <a:off x="8963404" y="4797100"/>
            <a:ext cx="1450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CONVERSÃO</a:t>
            </a:r>
            <a:endParaRPr b="1" sz="1300">
              <a:solidFill>
                <a:srgbClr val="3B80B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6" name="Google Shape;226;p29"/>
          <p:cNvSpPr txBox="1"/>
          <p:nvPr/>
        </p:nvSpPr>
        <p:spPr>
          <a:xfrm>
            <a:off x="10425288" y="4797100"/>
            <a:ext cx="1450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VENDAS NO</a:t>
            </a:r>
            <a:endParaRPr b="1" sz="1300">
              <a:solidFill>
                <a:srgbClr val="3B80B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1A242E"/>
                </a:solidFill>
                <a:latin typeface="Poppins"/>
                <a:ea typeface="Poppins"/>
                <a:cs typeface="Poppins"/>
                <a:sym typeface="Poppins"/>
              </a:rPr>
              <a:t>CATÁLOGO</a:t>
            </a:r>
            <a:endParaRPr b="1" sz="1300">
              <a:solidFill>
                <a:srgbClr val="1A242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0"/>
          <p:cNvSpPr/>
          <p:nvPr/>
        </p:nvSpPr>
        <p:spPr>
          <a:xfrm>
            <a:off x="3878942" y="1680029"/>
            <a:ext cx="1752600" cy="3505200"/>
          </a:xfrm>
          <a:custGeom>
            <a:rect b="b" l="l" r="r" t="t"/>
            <a:pathLst>
              <a:path extrusionOk="0" h="3505200" w="1752600">
                <a:moveTo>
                  <a:pt x="0" y="0"/>
                </a:moveTo>
                <a:lnTo>
                  <a:pt x="1752600" y="0"/>
                </a:lnTo>
                <a:lnTo>
                  <a:pt x="1752600" y="57135"/>
                </a:lnTo>
                <a:lnTo>
                  <a:pt x="57135" y="57135"/>
                </a:lnTo>
                <a:lnTo>
                  <a:pt x="57135" y="3448065"/>
                </a:lnTo>
                <a:lnTo>
                  <a:pt x="1752600" y="3448065"/>
                </a:lnTo>
                <a:lnTo>
                  <a:pt x="1752600" y="3505200"/>
                </a:lnTo>
                <a:lnTo>
                  <a:pt x="0" y="35052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3" name="Google Shape;233;p30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0553675" y="189724"/>
            <a:ext cx="1379751" cy="35988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0"/>
          <p:cNvSpPr/>
          <p:nvPr/>
        </p:nvSpPr>
        <p:spPr>
          <a:xfrm>
            <a:off x="5253500" y="2934438"/>
            <a:ext cx="1072500" cy="989100"/>
          </a:xfrm>
          <a:prstGeom prst="rect">
            <a:avLst/>
          </a:prstGeom>
          <a:noFill/>
          <a:ln cap="flat" cmpd="sng" w="76200">
            <a:solidFill>
              <a:srgbClr val="3B80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150" y="12"/>
            <a:ext cx="3591599" cy="6672024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1260000" dist="419100">
              <a:srgbClr val="000000">
                <a:alpha val="21000"/>
              </a:srgbClr>
            </a:outerShdw>
          </a:effectLst>
        </p:spPr>
      </p:pic>
      <p:sp>
        <p:nvSpPr>
          <p:cNvPr id="236" name="Google Shape;236;p30"/>
          <p:cNvSpPr txBox="1"/>
          <p:nvPr/>
        </p:nvSpPr>
        <p:spPr>
          <a:xfrm>
            <a:off x="6836775" y="2595325"/>
            <a:ext cx="4832700" cy="23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Interessante para </a:t>
            </a:r>
            <a:r>
              <a:rPr b="1" lang="en-US" sz="1600">
                <a:latin typeface="Open Sans"/>
                <a:ea typeface="Open Sans"/>
                <a:cs typeface="Open Sans"/>
                <a:sym typeface="Open Sans"/>
              </a:rPr>
              <a:t>impactar </a:t>
            </a: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pessoas de cidades pequenas ou públicos pequenos.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Pode ser usada como campanha para lembrar ou </a:t>
            </a:r>
            <a:r>
              <a:rPr b="1" lang="en-US" sz="1600">
                <a:latin typeface="Open Sans"/>
                <a:ea typeface="Open Sans"/>
                <a:cs typeface="Open Sans"/>
                <a:sym typeface="Open Sans"/>
              </a:rPr>
              <a:t>atrair visitantes para negócios locais.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Podem ser </a:t>
            </a:r>
            <a:r>
              <a:rPr b="1" lang="en-US" sz="1600">
                <a:latin typeface="Open Sans"/>
                <a:ea typeface="Open Sans"/>
                <a:cs typeface="Open Sans"/>
                <a:sym typeface="Open Sans"/>
              </a:rPr>
              <a:t>usadas diferentes call to actions (CTAs),</a:t>
            </a: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 não apenas o Saiba Mais</a:t>
            </a:r>
            <a:endParaRPr sz="1600">
              <a:solidFill>
                <a:srgbClr val="14283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" name="Google Shape;237;p30"/>
          <p:cNvSpPr txBox="1"/>
          <p:nvPr/>
        </p:nvSpPr>
        <p:spPr>
          <a:xfrm>
            <a:off x="6836775" y="1948825"/>
            <a:ext cx="4832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ALCANCE</a:t>
            </a:r>
            <a:endParaRPr>
              <a:solidFill>
                <a:srgbClr val="3B80B5"/>
              </a:solidFill>
            </a:endParaRPr>
          </a:p>
        </p:txBody>
      </p:sp>
      <p:grpSp>
        <p:nvGrpSpPr>
          <p:cNvPr id="238" name="Google Shape;238;p30"/>
          <p:cNvGrpSpPr/>
          <p:nvPr/>
        </p:nvGrpSpPr>
        <p:grpSpPr>
          <a:xfrm>
            <a:off x="5446106" y="3100253"/>
            <a:ext cx="734840" cy="671994"/>
            <a:chOff x="4054476" y="2609851"/>
            <a:chExt cx="239713" cy="219212"/>
          </a:xfrm>
        </p:grpSpPr>
        <p:sp>
          <p:nvSpPr>
            <p:cNvPr id="239" name="Google Shape;239;p30"/>
            <p:cNvSpPr/>
            <p:nvPr/>
          </p:nvSpPr>
          <p:spPr>
            <a:xfrm>
              <a:off x="4070351" y="2782888"/>
              <a:ext cx="44400" cy="45900"/>
            </a:xfrm>
            <a:prstGeom prst="rect">
              <a:avLst/>
            </a:prstGeom>
            <a:solidFill>
              <a:srgbClr val="3B80B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0" name="Google Shape;240;p30"/>
            <p:cNvSpPr/>
            <p:nvPr/>
          </p:nvSpPr>
          <p:spPr>
            <a:xfrm>
              <a:off x="4129088" y="2752726"/>
              <a:ext cx="45900" cy="76200"/>
            </a:xfrm>
            <a:prstGeom prst="rect">
              <a:avLst/>
            </a:prstGeom>
            <a:solidFill>
              <a:srgbClr val="3B80B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1" name="Google Shape;241;p30"/>
            <p:cNvSpPr/>
            <p:nvPr/>
          </p:nvSpPr>
          <p:spPr>
            <a:xfrm>
              <a:off x="4189413" y="2722563"/>
              <a:ext cx="45900" cy="106500"/>
            </a:xfrm>
            <a:prstGeom prst="rect">
              <a:avLst/>
            </a:prstGeom>
            <a:solidFill>
              <a:srgbClr val="3B80B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2" name="Google Shape;242;p30"/>
            <p:cNvSpPr/>
            <p:nvPr/>
          </p:nvSpPr>
          <p:spPr>
            <a:xfrm>
              <a:off x="4249738" y="2692401"/>
              <a:ext cx="44400" cy="136500"/>
            </a:xfrm>
            <a:prstGeom prst="rect">
              <a:avLst/>
            </a:prstGeom>
            <a:solidFill>
              <a:srgbClr val="3B80B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3" name="Google Shape;243;p30"/>
            <p:cNvSpPr/>
            <p:nvPr/>
          </p:nvSpPr>
          <p:spPr>
            <a:xfrm>
              <a:off x="4054476" y="2609851"/>
              <a:ext cx="239713" cy="142875"/>
            </a:xfrm>
            <a:custGeom>
              <a:rect b="b" l="l" r="r" t="t"/>
              <a:pathLst>
                <a:path extrusionOk="0" h="90" w="151">
                  <a:moveTo>
                    <a:pt x="130" y="22"/>
                  </a:moveTo>
                  <a:lnTo>
                    <a:pt x="102" y="22"/>
                  </a:lnTo>
                  <a:lnTo>
                    <a:pt x="66" y="48"/>
                  </a:lnTo>
                  <a:lnTo>
                    <a:pt x="47" y="3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47" y="50"/>
                  </a:lnTo>
                  <a:lnTo>
                    <a:pt x="66" y="59"/>
                  </a:lnTo>
                  <a:lnTo>
                    <a:pt x="107" y="31"/>
                  </a:lnTo>
                  <a:lnTo>
                    <a:pt x="135" y="31"/>
                  </a:lnTo>
                  <a:lnTo>
                    <a:pt x="151" y="15"/>
                  </a:lnTo>
                  <a:lnTo>
                    <a:pt x="151" y="0"/>
                  </a:lnTo>
                  <a:lnTo>
                    <a:pt x="130" y="22"/>
                  </a:lnTo>
                  <a:close/>
                </a:path>
              </a:pathLst>
            </a:custGeom>
            <a:solidFill>
              <a:srgbClr val="3B80B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A242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44" name="Google Shape;244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72275" y="172812"/>
            <a:ext cx="3591599" cy="6672024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1260000" dist="419100">
              <a:srgbClr val="000000">
                <a:alpha val="21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1"/>
          <p:cNvSpPr/>
          <p:nvPr/>
        </p:nvSpPr>
        <p:spPr>
          <a:xfrm>
            <a:off x="3878942" y="1680029"/>
            <a:ext cx="1752600" cy="3505200"/>
          </a:xfrm>
          <a:custGeom>
            <a:rect b="b" l="l" r="r" t="t"/>
            <a:pathLst>
              <a:path extrusionOk="0" h="3505200" w="1752600">
                <a:moveTo>
                  <a:pt x="0" y="0"/>
                </a:moveTo>
                <a:lnTo>
                  <a:pt x="1752600" y="0"/>
                </a:lnTo>
                <a:lnTo>
                  <a:pt x="1752600" y="57135"/>
                </a:lnTo>
                <a:lnTo>
                  <a:pt x="57135" y="57135"/>
                </a:lnTo>
                <a:lnTo>
                  <a:pt x="57135" y="3448065"/>
                </a:lnTo>
                <a:lnTo>
                  <a:pt x="1752600" y="3448065"/>
                </a:lnTo>
                <a:lnTo>
                  <a:pt x="1752600" y="3505200"/>
                </a:lnTo>
                <a:lnTo>
                  <a:pt x="0" y="35052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" name="Google Shape;251;p31"/>
          <p:cNvSpPr txBox="1"/>
          <p:nvPr/>
        </p:nvSpPr>
        <p:spPr>
          <a:xfrm>
            <a:off x="257650" y="2948038"/>
            <a:ext cx="53739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Essa campanha procura pessoas com </a:t>
            </a:r>
            <a:r>
              <a:rPr b="1" lang="en-US" sz="1600">
                <a:latin typeface="Open Sans"/>
                <a:ea typeface="Open Sans"/>
                <a:cs typeface="Open Sans"/>
                <a:sym typeface="Open Sans"/>
              </a:rPr>
              <a:t>maior probabilidade de clicarem em links.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É usada para links direcionados para </a:t>
            </a:r>
            <a:r>
              <a:rPr b="1" lang="en-US" sz="1600">
                <a:latin typeface="Open Sans"/>
                <a:ea typeface="Open Sans"/>
                <a:cs typeface="Open Sans"/>
                <a:sym typeface="Open Sans"/>
              </a:rPr>
              <a:t>websites ou para WhatsApp</a:t>
            </a: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 (é uma alternativa para a campanha de mensagens para o WhatsApp).</a:t>
            </a:r>
            <a:endParaRPr sz="1600">
              <a:solidFill>
                <a:srgbClr val="14283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2" name="Google Shape;252;p31"/>
          <p:cNvSpPr txBox="1"/>
          <p:nvPr/>
        </p:nvSpPr>
        <p:spPr>
          <a:xfrm>
            <a:off x="257650" y="2301550"/>
            <a:ext cx="5373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TRÁFEGO</a:t>
            </a:r>
            <a:endParaRPr>
              <a:solidFill>
                <a:srgbClr val="3B80B5"/>
              </a:solidFill>
            </a:endParaRPr>
          </a:p>
        </p:txBody>
      </p:sp>
      <p:pic>
        <p:nvPicPr>
          <p:cNvPr id="253" name="Google Shape;253;p31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0553675" y="189724"/>
            <a:ext cx="1379751" cy="35988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1"/>
          <p:cNvSpPr/>
          <p:nvPr/>
        </p:nvSpPr>
        <p:spPr>
          <a:xfrm>
            <a:off x="6021675" y="2883775"/>
            <a:ext cx="1146600" cy="1097700"/>
          </a:xfrm>
          <a:prstGeom prst="rect">
            <a:avLst/>
          </a:prstGeom>
          <a:noFill/>
          <a:ln cap="flat" cmpd="sng" w="76200">
            <a:solidFill>
              <a:srgbClr val="3B80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76337" y="96625"/>
            <a:ext cx="3591599" cy="6672024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1260000" dist="419100">
              <a:srgbClr val="000000">
                <a:alpha val="21000"/>
              </a:srgbClr>
            </a:outerShdw>
          </a:effectLst>
        </p:spPr>
      </p:pic>
      <p:sp>
        <p:nvSpPr>
          <p:cNvPr id="256" name="Google Shape;256;p31"/>
          <p:cNvSpPr/>
          <p:nvPr/>
        </p:nvSpPr>
        <p:spPr>
          <a:xfrm>
            <a:off x="6276214" y="3116305"/>
            <a:ext cx="637512" cy="632642"/>
          </a:xfrm>
          <a:custGeom>
            <a:rect b="b" l="l" r="r" t="t"/>
            <a:pathLst>
              <a:path extrusionOk="0" h="130" w="131">
                <a:moveTo>
                  <a:pt x="131" y="114"/>
                </a:moveTo>
                <a:lnTo>
                  <a:pt x="79" y="62"/>
                </a:lnTo>
                <a:lnTo>
                  <a:pt x="121" y="41"/>
                </a:lnTo>
                <a:lnTo>
                  <a:pt x="0" y="0"/>
                </a:lnTo>
                <a:lnTo>
                  <a:pt x="41" y="121"/>
                </a:lnTo>
                <a:lnTo>
                  <a:pt x="62" y="78"/>
                </a:lnTo>
                <a:lnTo>
                  <a:pt x="114" y="130"/>
                </a:lnTo>
                <a:lnTo>
                  <a:pt x="131" y="114"/>
                </a:lnTo>
                <a:close/>
              </a:path>
            </a:pathLst>
          </a:custGeom>
          <a:solidFill>
            <a:srgbClr val="3B80B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A24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2"/>
          <p:cNvSpPr/>
          <p:nvPr/>
        </p:nvSpPr>
        <p:spPr>
          <a:xfrm>
            <a:off x="3878942" y="1680029"/>
            <a:ext cx="1752600" cy="3505200"/>
          </a:xfrm>
          <a:custGeom>
            <a:rect b="b" l="l" r="r" t="t"/>
            <a:pathLst>
              <a:path extrusionOk="0" h="3505200" w="1752600">
                <a:moveTo>
                  <a:pt x="0" y="0"/>
                </a:moveTo>
                <a:lnTo>
                  <a:pt x="1752600" y="0"/>
                </a:lnTo>
                <a:lnTo>
                  <a:pt x="1752600" y="57135"/>
                </a:lnTo>
                <a:lnTo>
                  <a:pt x="57135" y="57135"/>
                </a:lnTo>
                <a:lnTo>
                  <a:pt x="57135" y="3448065"/>
                </a:lnTo>
                <a:lnTo>
                  <a:pt x="1752600" y="3448065"/>
                </a:lnTo>
                <a:lnTo>
                  <a:pt x="1752600" y="3505200"/>
                </a:lnTo>
                <a:lnTo>
                  <a:pt x="0" y="35052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3" name="Google Shape;263;p32"/>
          <p:cNvSpPr txBox="1"/>
          <p:nvPr/>
        </p:nvSpPr>
        <p:spPr>
          <a:xfrm>
            <a:off x="5631550" y="2523225"/>
            <a:ext cx="6323100" cy="26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É conhecido como o popular </a:t>
            </a:r>
            <a:r>
              <a:rPr b="1" lang="en-US" sz="1600">
                <a:latin typeface="Open Sans"/>
                <a:ea typeface="Open Sans"/>
                <a:cs typeface="Open Sans"/>
                <a:sym typeface="Open Sans"/>
              </a:rPr>
              <a:t>impulsionamento</a:t>
            </a: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,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Essa campanha é focada em trazer</a:t>
            </a:r>
            <a:r>
              <a:rPr b="1" lang="en-US" sz="1600">
                <a:latin typeface="Open Sans"/>
                <a:ea typeface="Open Sans"/>
                <a:cs typeface="Open Sans"/>
                <a:sym typeface="Open Sans"/>
              </a:rPr>
              <a:t> o máximo de pessoas engajadas.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É sugerido usar quando se busca um </a:t>
            </a:r>
            <a:r>
              <a:rPr b="1" lang="en-US" sz="1600">
                <a:latin typeface="Open Sans"/>
                <a:ea typeface="Open Sans"/>
                <a:cs typeface="Open Sans"/>
                <a:sym typeface="Open Sans"/>
              </a:rPr>
              <a:t>número maior de audiência</a:t>
            </a: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 através de impulsionamentos nos posts.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Sugere-se fazê-la em segmentos como </a:t>
            </a:r>
            <a:r>
              <a:rPr b="1" lang="en-US" sz="1600">
                <a:latin typeface="Open Sans"/>
                <a:ea typeface="Open Sans"/>
                <a:cs typeface="Open Sans"/>
                <a:sym typeface="Open Sans"/>
              </a:rPr>
              <a:t>negócios locais, e-commerces, captura de leads, entre outros</a:t>
            </a:r>
            <a:endParaRPr b="1" sz="1600">
              <a:solidFill>
                <a:srgbClr val="14283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4" name="Google Shape;264;p32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0553675" y="189724"/>
            <a:ext cx="1379751" cy="35988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2"/>
          <p:cNvSpPr txBox="1"/>
          <p:nvPr/>
        </p:nvSpPr>
        <p:spPr>
          <a:xfrm>
            <a:off x="5631550" y="1876725"/>
            <a:ext cx="632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3B80B5"/>
                </a:solidFill>
                <a:latin typeface="Poppins"/>
                <a:ea typeface="Poppins"/>
                <a:cs typeface="Poppins"/>
                <a:sym typeface="Poppins"/>
              </a:rPr>
              <a:t>ENGAJAMENTO</a:t>
            </a:r>
            <a:endParaRPr>
              <a:solidFill>
                <a:srgbClr val="3B80B5"/>
              </a:solidFill>
            </a:endParaRPr>
          </a:p>
        </p:txBody>
      </p:sp>
      <p:sp>
        <p:nvSpPr>
          <p:cNvPr id="266" name="Google Shape;266;p32"/>
          <p:cNvSpPr/>
          <p:nvPr/>
        </p:nvSpPr>
        <p:spPr>
          <a:xfrm>
            <a:off x="4041000" y="2855250"/>
            <a:ext cx="1134600" cy="1147500"/>
          </a:xfrm>
          <a:prstGeom prst="rect">
            <a:avLst/>
          </a:prstGeom>
          <a:noFill/>
          <a:ln cap="flat" cmpd="sng" w="76200">
            <a:solidFill>
              <a:srgbClr val="3B80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2"/>
          <p:cNvSpPr/>
          <p:nvPr/>
        </p:nvSpPr>
        <p:spPr>
          <a:xfrm flipH="1">
            <a:off x="4321177" y="3071314"/>
            <a:ext cx="574245" cy="715374"/>
          </a:xfrm>
          <a:custGeom>
            <a:rect b="b" l="l" r="r" t="t"/>
            <a:pathLst>
              <a:path extrusionOk="0" h="62" w="50">
                <a:moveTo>
                  <a:pt x="0" y="38"/>
                </a:moveTo>
                <a:cubicBezTo>
                  <a:pt x="0" y="35"/>
                  <a:pt x="2" y="34"/>
                  <a:pt x="5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6" y="34"/>
                  <a:pt x="6" y="34"/>
                  <a:pt x="6" y="34"/>
                </a:cubicBezTo>
                <a:cubicBezTo>
                  <a:pt x="4" y="33"/>
                  <a:pt x="3" y="31"/>
                  <a:pt x="3" y="29"/>
                </a:cubicBezTo>
                <a:cubicBezTo>
                  <a:pt x="3" y="27"/>
                  <a:pt x="5" y="25"/>
                  <a:pt x="7" y="25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7"/>
                  <a:pt x="26" y="27"/>
                  <a:pt x="26" y="27"/>
                </a:cubicBezTo>
                <a:cubicBezTo>
                  <a:pt x="26" y="27"/>
                  <a:pt x="23" y="25"/>
                  <a:pt x="26" y="13"/>
                </a:cubicBezTo>
                <a:cubicBezTo>
                  <a:pt x="28" y="0"/>
                  <a:pt x="35" y="5"/>
                  <a:pt x="35" y="5"/>
                </a:cubicBezTo>
                <a:cubicBezTo>
                  <a:pt x="35" y="5"/>
                  <a:pt x="35" y="16"/>
                  <a:pt x="36" y="17"/>
                </a:cubicBezTo>
                <a:cubicBezTo>
                  <a:pt x="36" y="19"/>
                  <a:pt x="44" y="35"/>
                  <a:pt x="44" y="35"/>
                </a:cubicBezTo>
                <a:cubicBezTo>
                  <a:pt x="44" y="36"/>
                  <a:pt x="50" y="36"/>
                  <a:pt x="49" y="37"/>
                </a:cubicBezTo>
                <a:cubicBezTo>
                  <a:pt x="49" y="45"/>
                  <a:pt x="49" y="51"/>
                  <a:pt x="49" y="59"/>
                </a:cubicBezTo>
                <a:cubicBezTo>
                  <a:pt x="44" y="57"/>
                  <a:pt x="41" y="62"/>
                  <a:pt x="29" y="62"/>
                </a:cubicBezTo>
                <a:cubicBezTo>
                  <a:pt x="25" y="62"/>
                  <a:pt x="21" y="61"/>
                  <a:pt x="17" y="60"/>
                </a:cubicBezTo>
                <a:cubicBezTo>
                  <a:pt x="6" y="59"/>
                  <a:pt x="6" y="59"/>
                  <a:pt x="6" y="59"/>
                </a:cubicBezTo>
                <a:cubicBezTo>
                  <a:pt x="4" y="59"/>
                  <a:pt x="3" y="57"/>
                  <a:pt x="3" y="55"/>
                </a:cubicBezTo>
                <a:cubicBezTo>
                  <a:pt x="3" y="53"/>
                  <a:pt x="4" y="51"/>
                  <a:pt x="6" y="51"/>
                </a:cubicBezTo>
                <a:cubicBezTo>
                  <a:pt x="4" y="51"/>
                  <a:pt x="4" y="51"/>
                  <a:pt x="4" y="51"/>
                </a:cubicBezTo>
                <a:cubicBezTo>
                  <a:pt x="2" y="51"/>
                  <a:pt x="1" y="48"/>
                  <a:pt x="1" y="46"/>
                </a:cubicBezTo>
                <a:cubicBezTo>
                  <a:pt x="1" y="44"/>
                  <a:pt x="3" y="43"/>
                  <a:pt x="4" y="42"/>
                </a:cubicBezTo>
                <a:cubicBezTo>
                  <a:pt x="4" y="42"/>
                  <a:pt x="4" y="42"/>
                  <a:pt x="4" y="42"/>
                </a:cubicBezTo>
                <a:cubicBezTo>
                  <a:pt x="2" y="42"/>
                  <a:pt x="0" y="40"/>
                  <a:pt x="0" y="38"/>
                </a:cubicBezTo>
                <a:close/>
              </a:path>
            </a:pathLst>
          </a:custGeom>
          <a:solidFill>
            <a:srgbClr val="3B80B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B80B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8" name="Google Shape;26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5350" y="96612"/>
            <a:ext cx="3591599" cy="6672024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1260000" dist="419100">
              <a:srgbClr val="000000">
                <a:alpha val="21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Suavedigital">
      <a:dk1>
        <a:srgbClr val="2B2B2B"/>
      </a:dk1>
      <a:lt1>
        <a:srgbClr val="F6F8F8"/>
      </a:lt1>
      <a:dk2>
        <a:srgbClr val="2B2B2B"/>
      </a:dk2>
      <a:lt2>
        <a:srgbClr val="FFFFFF"/>
      </a:lt2>
      <a:accent1>
        <a:srgbClr val="F49E14"/>
      </a:accent1>
      <a:accent2>
        <a:srgbClr val="FA891E"/>
      </a:accent2>
      <a:accent3>
        <a:srgbClr val="FF7427"/>
      </a:accent3>
      <a:accent4>
        <a:srgbClr val="F15131"/>
      </a:accent4>
      <a:accent5>
        <a:srgbClr val="F42D3A"/>
      </a:accent5>
      <a:accent6>
        <a:srgbClr val="CE174A"/>
      </a:accent6>
      <a:hlink>
        <a:srgbClr val="5B9BD5"/>
      </a:hlink>
      <a:folHlink>
        <a:srgbClr val="70AD4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