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0FF"/>
    <a:srgbClr val="0D6A97"/>
    <a:srgbClr val="4DFF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9"/>
  </p:normalViewPr>
  <p:slideViewPr>
    <p:cSldViewPr snapToGrid="0" snapToObjects="1">
      <p:cViewPr varScale="1">
        <p:scale>
          <a:sx n="101" d="100"/>
          <a:sy n="101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2929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145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841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989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9612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987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993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070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386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6584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86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EFBD2-5A8D-A04D-9B51-0B70A1AFFBB5}" type="datetimeFigureOut">
              <a:rPr lang="pt-BR" smtClean="0"/>
              <a:t>14/04/2020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BD41E-5C48-8941-AB1C-BD8E70C1DC5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388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653F3FD-3A60-6340-85E5-51A5B8A6E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600" y="1841500"/>
            <a:ext cx="6350000" cy="3175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EA7803-7F5B-6D41-9A70-B639DDD276A9}"/>
              </a:ext>
            </a:extLst>
          </p:cNvPr>
          <p:cNvSpPr txBox="1"/>
          <p:nvPr/>
        </p:nvSpPr>
        <p:spPr>
          <a:xfrm>
            <a:off x="2514600" y="622300"/>
            <a:ext cx="774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Infraestrutura para sua empresa</a:t>
            </a:r>
            <a:r>
              <a:rPr lang="en-BR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384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584D8-98ED-9E45-B4C5-B93791061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Lista dos serviços</a:t>
            </a:r>
            <a:endParaRPr lang="pt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00964-1307-744E-A7AD-755CEF8527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3381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333ADFF-A0FE-F743-8D3A-134A1BB84AAC}"/>
              </a:ext>
            </a:extLst>
          </p:cNvPr>
          <p:cNvSpPr txBox="1"/>
          <p:nvPr/>
        </p:nvSpPr>
        <p:spPr>
          <a:xfrm>
            <a:off x="1816100" y="1625600"/>
            <a:ext cx="84328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solidFill>
                  <a:schemeClr val="accent1"/>
                </a:solidFill>
              </a:rPr>
              <a:t>Lista de serviços</a:t>
            </a:r>
          </a:p>
          <a:p>
            <a:r>
              <a:rPr lang="pt-BR" sz="3200" dirty="0">
                <a:solidFill>
                  <a:schemeClr val="accent2"/>
                </a:solidFill>
              </a:rPr>
              <a:t>Sugestão de texto: </a:t>
            </a:r>
          </a:p>
          <a:p>
            <a:r>
              <a:rPr lang="pt-BR" sz="2000" dirty="0">
                <a:solidFill>
                  <a:schemeClr val="accent5"/>
                </a:solidFill>
              </a:rPr>
              <a:t>“As melhores soluções em tecnologia para o seu negócio”</a:t>
            </a:r>
            <a:endParaRPr lang="en-BR" sz="2000" dirty="0">
              <a:solidFill>
                <a:schemeClr val="accent5"/>
              </a:solidFill>
            </a:endParaRPr>
          </a:p>
          <a:p>
            <a:r>
              <a:rPr lang="pt-BR" sz="2000" dirty="0">
                <a:solidFill>
                  <a:schemeClr val="accent5"/>
                </a:solidFill>
              </a:rPr>
              <a:t>Serviços oferecidos:</a:t>
            </a:r>
            <a:endParaRPr lang="en-BR" sz="2000" dirty="0">
              <a:solidFill>
                <a:schemeClr val="accent5"/>
              </a:solidFill>
            </a:endParaRPr>
          </a:p>
          <a:p>
            <a:r>
              <a:rPr lang="pt-BR" sz="2000" dirty="0">
                <a:solidFill>
                  <a:schemeClr val="accent2"/>
                </a:solidFill>
              </a:rPr>
              <a:t>- Segurança da informação</a:t>
            </a:r>
            <a:endParaRPr lang="en-BR" sz="2000" dirty="0">
              <a:solidFill>
                <a:schemeClr val="accent2"/>
              </a:solidFill>
            </a:endParaRPr>
          </a:p>
          <a:p>
            <a:r>
              <a:rPr lang="pt-BR" sz="2000" dirty="0">
                <a:solidFill>
                  <a:schemeClr val="accent2"/>
                </a:solidFill>
              </a:rPr>
              <a:t>- Instalação de pacotes completos de conectividade</a:t>
            </a:r>
            <a:endParaRPr lang="en-BR" sz="2000" dirty="0">
              <a:solidFill>
                <a:schemeClr val="accent2"/>
              </a:solidFill>
            </a:endParaRPr>
          </a:p>
          <a:p>
            <a:r>
              <a:rPr lang="pt-BR" sz="2000" dirty="0">
                <a:solidFill>
                  <a:schemeClr val="accent2"/>
                </a:solidFill>
              </a:rPr>
              <a:t>- Assistência remota, de segunda a sexta-feira, 24h por dia</a:t>
            </a:r>
            <a:endParaRPr lang="en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949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67698-691B-F142-AA24-8EA780FDD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b="1" dirty="0">
                <a:solidFill>
                  <a:schemeClr val="accent1"/>
                </a:solidFill>
              </a:rPr>
              <a:t>Descrição dos serviços: Segurança da informação</a:t>
            </a:r>
            <a:endParaRPr lang="pt-BR" sz="40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20636F-7870-9F44-8BC4-DF550B859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Texto: Dentro das empresas circulam diversas informações sensíveis sobre negócios e pessoas físicas, como movimentações financeiras, dados sobre clientes e contratos sigilosos. </a:t>
            </a:r>
            <a:endParaRPr lang="en-BR" dirty="0"/>
          </a:p>
          <a:p>
            <a:r>
              <a:rPr lang="pt-BR" dirty="0"/>
              <a:t>Tudo isso deve ser protegido pela Segurança da Informação.</a:t>
            </a:r>
            <a:endParaRPr lang="en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0465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5B8C"/>
      </a:accent1>
      <a:accent2>
        <a:srgbClr val="03B2DE"/>
      </a:accent2>
      <a:accent3>
        <a:srgbClr val="0F8AA6"/>
      </a:accent3>
      <a:accent4>
        <a:srgbClr val="9BE2F2"/>
      </a:accent4>
      <a:accent5>
        <a:srgbClr val="AAAAAA"/>
      </a:accent5>
      <a:accent6>
        <a:srgbClr val="F5F5F5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94</Words>
  <Application>Microsoft Macintosh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Office Theme</vt:lpstr>
      <vt:lpstr>PowerPoint Presentation</vt:lpstr>
      <vt:lpstr>Lista dos serviços</vt:lpstr>
      <vt:lpstr>PowerPoint Presentation</vt:lpstr>
      <vt:lpstr>Descrição dos serviços: Segurança da informação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Felipe Labouriau</dc:creator>
  <cp:lastModifiedBy>Felipe Labouriau</cp:lastModifiedBy>
  <cp:revision>8</cp:revision>
  <dcterms:created xsi:type="dcterms:W3CDTF">2020-04-09T20:19:06Z</dcterms:created>
  <dcterms:modified xsi:type="dcterms:W3CDTF">2020-04-14T13:53:51Z</dcterms:modified>
</cp:coreProperties>
</file>