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0FF"/>
    <a:srgbClr val="0D6A97"/>
    <a:srgbClr val="4DFF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56"/>
  </p:normalViewPr>
  <p:slideViewPr>
    <p:cSldViewPr snapToGrid="0" snapToObjects="1">
      <p:cViewPr varScale="1">
        <p:scale>
          <a:sx n="93" d="100"/>
          <a:sy n="93" d="100"/>
        </p:scale>
        <p:origin x="208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drão texto - cinz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403F01-0853-7147-82A8-02C79EF2DCC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7FA28E9-3E24-E046-9AA6-7776FDAEE70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50974" y="644525"/>
            <a:ext cx="7915763" cy="515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5180762-A02E-8F47-86F3-6780FBE7470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50975" y="1933574"/>
            <a:ext cx="7997825" cy="13254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accent2"/>
                </a:solidFill>
              </a:defRPr>
            </a:lvl1pPr>
            <a:lvl2pPr marL="457200" indent="-446088">
              <a:buNone/>
              <a:tabLst/>
              <a:defRPr sz="2000">
                <a:solidFill>
                  <a:schemeClr val="accent2"/>
                </a:solidFill>
              </a:defRPr>
            </a:lvl2pPr>
            <a:lvl3pPr marL="11113" indent="-11113">
              <a:buNone/>
              <a:tabLst/>
              <a:defRPr>
                <a:solidFill>
                  <a:schemeClr val="accent5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3292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145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841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drão texto - degrad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9B3B98A-4B54-7046-8986-6B7D167D315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4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ECE43C1-44A9-7F44-BC6C-37196F179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50974" y="644525"/>
            <a:ext cx="7915763" cy="515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4419CE99-B9BB-4D49-B5AD-D46D201FB4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50975" y="1933574"/>
            <a:ext cx="7997825" cy="13254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accent2"/>
                </a:solidFill>
              </a:defRPr>
            </a:lvl1pPr>
            <a:lvl2pPr marL="457200" indent="-446088">
              <a:buNone/>
              <a:tabLst/>
              <a:defRPr sz="2000">
                <a:solidFill>
                  <a:schemeClr val="accent2"/>
                </a:solidFill>
              </a:defRPr>
            </a:lvl2pPr>
            <a:lvl3pPr marL="11113" indent="-11113">
              <a:buNone/>
              <a:tabLst/>
              <a:defRPr>
                <a:solidFill>
                  <a:schemeClr val="accent5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989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961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8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93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07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86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658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2EFBD2-5A8D-A04D-9B51-0B70A1AFFBB5}" type="datetimeFigureOut">
              <a:rPr lang="pt-BR" smtClean="0"/>
              <a:t>13/04/2020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486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88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34" userDrawn="1">
          <p15:clr>
            <a:srgbClr val="F26B43"/>
          </p15:clr>
        </p15:guide>
        <p15:guide id="2" pos="2570" userDrawn="1">
          <p15:clr>
            <a:srgbClr val="F26B43"/>
          </p15:clr>
        </p15:guide>
        <p15:guide id="3" pos="5110" userDrawn="1">
          <p15:clr>
            <a:srgbClr val="F26B43"/>
          </p15:clr>
        </p15:guide>
        <p15:guide id="4" orient="horz" pos="2886" userDrawn="1">
          <p15:clr>
            <a:srgbClr val="F26B43"/>
          </p15:clr>
        </p15:guide>
        <p15:guide id="5" pos="914" userDrawn="1">
          <p15:clr>
            <a:srgbClr val="9FCC3B"/>
          </p15:clr>
        </p15:guide>
        <p15:guide id="6" orient="horz" pos="731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53F3FD-3A60-6340-85E5-51A5B8A6E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0" y="1841500"/>
            <a:ext cx="6350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38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FFA60A-1C61-4D4C-8D60-12696C42E61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FAEE2B-7F9A-4046-9E4B-5CF66629E1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3381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5B8C"/>
      </a:accent1>
      <a:accent2>
        <a:srgbClr val="03B2DE"/>
      </a:accent2>
      <a:accent3>
        <a:srgbClr val="0F8AA6"/>
      </a:accent3>
      <a:accent4>
        <a:srgbClr val="9BE2F2"/>
      </a:accent4>
      <a:accent5>
        <a:srgbClr val="AAAAAA"/>
      </a:accent5>
      <a:accent6>
        <a:srgbClr val="F5F5F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Labouriau</dc:creator>
  <cp:lastModifiedBy>Felipe Labouriau</cp:lastModifiedBy>
  <cp:revision>17</cp:revision>
  <dcterms:created xsi:type="dcterms:W3CDTF">2020-04-09T20:19:06Z</dcterms:created>
  <dcterms:modified xsi:type="dcterms:W3CDTF">2020-04-13T17:08:28Z</dcterms:modified>
</cp:coreProperties>
</file>