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98" r:id="rId2"/>
    <p:sldId id="399" r:id="rId3"/>
    <p:sldId id="400" r:id="rId4"/>
    <p:sldId id="403" r:id="rId5"/>
    <p:sldId id="401" r:id="rId6"/>
    <p:sldId id="402" r:id="rId7"/>
    <p:sldId id="406" r:id="rId8"/>
    <p:sldId id="404" r:id="rId9"/>
    <p:sldId id="405" r:id="rId10"/>
    <p:sldId id="407" r:id="rId11"/>
    <p:sldId id="408" r:id="rId12"/>
    <p:sldId id="409" r:id="rId13"/>
    <p:sldId id="410" r:id="rId14"/>
    <p:sldId id="39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B00"/>
    <a:srgbClr val="E9334C"/>
    <a:srgbClr val="F97E70"/>
    <a:srgbClr val="0C0C0C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45" autoAdjust="0"/>
    <p:restoredTop sz="96705" autoAdjust="0"/>
  </p:normalViewPr>
  <p:slideViewPr>
    <p:cSldViewPr snapToGrid="0" snapToObjects="1">
      <p:cViewPr varScale="1">
        <p:scale>
          <a:sx n="90" d="100"/>
          <a:sy n="90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48F9D-5878-0C47-9ABB-0F9F979675A0}" type="datetime1">
              <a:rPr lang="pt-BR" smtClean="0"/>
              <a:t>16/04/18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E32DA-AF30-904B-859E-CE762902B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77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1E01E-1DE2-8E46-88E1-C43C98E54066}" type="datetime1">
              <a:rPr lang="pt-BR" smtClean="0"/>
              <a:t>16/04/18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C0F02-9920-7E47-82F3-97D914530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8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8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29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7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, Foot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557439" y="404664"/>
            <a:ext cx="8164189" cy="8640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575557" y="1556792"/>
            <a:ext cx="8146071" cy="4392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indent="-28575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500">
                <a:solidFill>
                  <a:schemeClr val="bg1">
                    <a:lumMod val="95000"/>
                  </a:schemeClr>
                </a:solidFill>
              </a:defRPr>
            </a:lvl1pPr>
            <a:lvl2pPr marL="800100" marR="0" indent="-34290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300">
                <a:solidFill>
                  <a:schemeClr val="bg1">
                    <a:lumMod val="95000"/>
                  </a:schemeClr>
                </a:solidFill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 lang="pt-BR" dirty="0" smtClean="0"/>
          </a:p>
          <a:p>
            <a:pPr lvl="1"/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2660753" y="6551769"/>
            <a:ext cx="3783457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Programa de </a:t>
            </a:r>
            <a:r>
              <a:rPr lang="pt-BR" sz="1100" b="0" i="0" u="none" strike="noStrike" cap="none" baseline="0" dirty="0" smtClean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pós-graduação </a:t>
            </a: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em Bioinformática da UFMG</a:t>
            </a:r>
          </a:p>
        </p:txBody>
      </p:sp>
      <p:sp>
        <p:nvSpPr>
          <p:cNvPr id="14" name="Shape 14"/>
          <p:cNvSpPr txBox="1"/>
          <p:nvPr/>
        </p:nvSpPr>
        <p:spPr>
          <a:xfrm>
            <a:off x="7596337" y="6597863"/>
            <a:ext cx="242373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900" b="0" i="0" u="none" strike="noStrike" cap="none" baseline="0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169119" y="6560186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149967" y="6549271"/>
            <a:ext cx="223137" cy="200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7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377418" y="6561171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8843634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8631617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62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329"/>
            <a:ext cx="8229600" cy="4525963"/>
          </a:xfrm>
        </p:spPr>
        <p:txBody>
          <a:bodyPr/>
          <a:lstStyle>
            <a:lvl1pPr>
              <a:spcBef>
                <a:spcPts val="2500"/>
              </a:spcBef>
              <a:defRPr/>
            </a:lvl1pPr>
            <a:lvl2pPr>
              <a:spcBef>
                <a:spcPts val="2500"/>
              </a:spcBef>
              <a:defRPr/>
            </a:lvl2pPr>
            <a:lvl3pPr>
              <a:spcBef>
                <a:spcPts val="2500"/>
              </a:spcBef>
              <a:defRPr/>
            </a:lvl3pPr>
            <a:lvl4pPr>
              <a:spcBef>
                <a:spcPts val="2500"/>
              </a:spcBef>
              <a:defRPr/>
            </a:lvl4pPr>
            <a:lvl5pPr>
              <a:spcBef>
                <a:spcPts val="2500"/>
              </a:spcBef>
              <a:defRPr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1310" cy="296027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8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3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6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6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27160" y="-1126800"/>
            <a:ext cx="6899040" cy="915300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 userDrawn="1"/>
        </p:nvSpPr>
        <p:spPr>
          <a:xfrm>
            <a:off x="-31500" y="-1"/>
            <a:ext cx="9143640" cy="6899221"/>
          </a:xfrm>
          <a:prstGeom prst="rect">
            <a:avLst/>
          </a:prstGeom>
          <a:solidFill>
            <a:srgbClr val="000000">
              <a:alpha val="77000"/>
            </a:srgbClr>
          </a:solidFill>
          <a:ln w="25560">
            <a:noFill/>
          </a:ln>
          <a:effectLst>
            <a:reflection blurRad="6350" stA="52000" endA="300" endPos="35000" dir="5400000" sy="-100000" algn="bl" rotWithShape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5597"/>
            <a:ext cx="8229600" cy="1039091"/>
          </a:xfrm>
        </p:spPr>
        <p:txBody>
          <a:bodyPr>
            <a:normAutofit/>
          </a:bodyPr>
          <a:lstStyle>
            <a:lvl1pPr algn="r">
              <a:defRPr sz="3600" b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5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6534" y="645424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0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2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accent5"/>
                </a:solidFill>
              </a:rPr>
              <a:t>Listas</a:t>
            </a:r>
            <a:r>
              <a:rPr lang="en-US" dirty="0" smtClean="0">
                <a:solidFill>
                  <a:schemeClr val="accent5"/>
                </a:solidFill>
              </a:rPr>
              <a:t> e </a:t>
            </a:r>
            <a:r>
              <a:rPr lang="en-US" dirty="0" err="1" smtClean="0">
                <a:solidFill>
                  <a:schemeClr val="accent5"/>
                </a:solidFill>
              </a:rPr>
              <a:t>dicionários</a:t>
            </a:r>
            <a:endParaRPr lang="en-US" i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7313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1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Percorrendo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com o </a:t>
            </a:r>
            <a:r>
              <a:rPr lang="en-US" dirty="0" err="1" smtClean="0"/>
              <a:t>comando</a:t>
            </a:r>
            <a:r>
              <a:rPr lang="en-US" dirty="0" smtClean="0"/>
              <a:t> </a:t>
            </a:r>
            <a:r>
              <a:rPr lang="en-US" i="1" dirty="0" smtClean="0"/>
              <a:t>for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0" y="2113055"/>
            <a:ext cx="49911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87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Dicionários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Dicionários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listas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/>
              <a:t>associações</a:t>
            </a:r>
            <a:r>
              <a:rPr lang="en-US" dirty="0"/>
              <a:t> </a:t>
            </a:r>
            <a:r>
              <a:rPr lang="en-US" dirty="0" err="1"/>
              <a:t>compostas</a:t>
            </a:r>
            <a:r>
              <a:rPr lang="en-US" dirty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chave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um </a:t>
            </a:r>
            <a:r>
              <a:rPr lang="en-US" dirty="0"/>
              <a:t>valor </a:t>
            </a:r>
            <a:r>
              <a:rPr lang="en-US" dirty="0" err="1"/>
              <a:t>correspondente</a:t>
            </a:r>
            <a:r>
              <a:rPr lang="en-US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76040" y="5090975"/>
            <a:ext cx="4480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4BACC6"/>
                </a:solidFill>
              </a:rPr>
              <a:t>dicionario</a:t>
            </a:r>
            <a:r>
              <a:rPr lang="en-US" sz="2800" dirty="0">
                <a:solidFill>
                  <a:srgbClr val="4BACC6"/>
                </a:solidFill>
              </a:rPr>
              <a:t> </a:t>
            </a:r>
            <a:r>
              <a:rPr lang="en-US" sz="2800" dirty="0" smtClean="0">
                <a:solidFill>
                  <a:srgbClr val="4BACC6"/>
                </a:solidFill>
              </a:rPr>
              <a:t>=</a:t>
            </a:r>
            <a:r>
              <a:rPr lang="en-US" sz="2800" dirty="0">
                <a:solidFill>
                  <a:srgbClr val="4BACC6"/>
                </a:solidFill>
              </a:rPr>
              <a:t> </a:t>
            </a:r>
            <a:r>
              <a:rPr lang="en-US" sz="2800" dirty="0" smtClean="0">
                <a:solidFill>
                  <a:srgbClr val="4BACC6"/>
                </a:solidFill>
              </a:rPr>
              <a:t>{’CHAVE’:</a:t>
            </a:r>
            <a:r>
              <a:rPr lang="en-US" sz="2800" dirty="0">
                <a:solidFill>
                  <a:srgbClr val="4BACC6"/>
                </a:solidFill>
              </a:rPr>
              <a:t> </a:t>
            </a:r>
            <a:r>
              <a:rPr lang="en-US" sz="2800" dirty="0" smtClean="0">
                <a:solidFill>
                  <a:srgbClr val="4BACC6"/>
                </a:solidFill>
              </a:rPr>
              <a:t>’valor’}</a:t>
            </a:r>
            <a:endParaRPr lang="en-US" sz="28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49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816100"/>
            <a:ext cx="63373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34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27100"/>
            <a:ext cx="58293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05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3"/>
          <p:cNvSpPr txBox="1"/>
          <p:nvPr/>
        </p:nvSpPr>
        <p:spPr>
          <a:xfrm>
            <a:off x="7010280" y="645480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39AF4C5-C84E-4760-BE13-E60F02F945C3}" type="slidenum">
              <a:rPr lang="pt-BR">
                <a:solidFill>
                  <a:srgbClr val="000000"/>
                </a:solidFill>
                <a:latin typeface="Calibri"/>
              </a:rPr>
              <a:t>14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713"/>
          <a:stretch/>
        </p:blipFill>
        <p:spPr>
          <a:xfrm>
            <a:off x="-13368" y="2870201"/>
            <a:ext cx="9144000" cy="993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4777" y="6193190"/>
            <a:ext cx="542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@diiegomariano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947" y="5913379"/>
            <a:ext cx="1082842" cy="1082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7368" y="2967792"/>
            <a:ext cx="2284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Obrigado!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2797" y="3040930"/>
            <a:ext cx="5428591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.com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7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Representam</a:t>
            </a:r>
            <a:r>
              <a:rPr lang="en-US" dirty="0" smtClean="0"/>
              <a:t> </a:t>
            </a:r>
            <a:r>
              <a:rPr lang="en-US" dirty="0" err="1" smtClean="0"/>
              <a:t>conjuntos</a:t>
            </a:r>
            <a:r>
              <a:rPr lang="en-US" dirty="0" smtClean="0"/>
              <a:t> de dados</a:t>
            </a:r>
          </a:p>
          <a:p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Numérica</a:t>
            </a:r>
            <a:r>
              <a:rPr lang="en-US" dirty="0" smtClean="0"/>
              <a:t>: [1, 2, 3, 4, 5]</a:t>
            </a:r>
          </a:p>
          <a:p>
            <a:pPr lvl="1"/>
            <a:r>
              <a:rPr lang="en-US" i="1" dirty="0" smtClean="0"/>
              <a:t>Strings</a:t>
            </a:r>
            <a:r>
              <a:rPr lang="en-US" dirty="0" smtClean="0"/>
              <a:t>: [“bola”, “</a:t>
            </a:r>
            <a:r>
              <a:rPr lang="en-US" dirty="0" err="1" smtClean="0"/>
              <a:t>sapato</a:t>
            </a:r>
            <a:r>
              <a:rPr lang="en-US" dirty="0" smtClean="0"/>
              <a:t>”, “</a:t>
            </a:r>
            <a:r>
              <a:rPr lang="en-US" dirty="0" err="1" smtClean="0"/>
              <a:t>chuva</a:t>
            </a:r>
            <a:r>
              <a:rPr lang="en-US" dirty="0" smtClean="0"/>
              <a:t>”]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4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Declarando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nucleotídeos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1" y="1958664"/>
            <a:ext cx="48133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Verificando</a:t>
            </a:r>
            <a:r>
              <a:rPr lang="en-US" dirty="0" smtClean="0"/>
              <a:t> </a:t>
            </a:r>
            <a:r>
              <a:rPr lang="en-US" dirty="0" err="1" smtClean="0"/>
              <a:t>tamanho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879600"/>
            <a:ext cx="5778500" cy="309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8507" y="5134112"/>
            <a:ext cx="1240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i="1" dirty="0" err="1" smtClean="0"/>
              <a:t>len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5333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Exibindo</a:t>
            </a:r>
            <a:r>
              <a:rPr lang="en-US" dirty="0" smtClean="0"/>
              <a:t> </a:t>
            </a:r>
            <a:r>
              <a:rPr lang="en-US" dirty="0" err="1" smtClean="0"/>
              <a:t>elementos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posição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714500"/>
            <a:ext cx="4648200" cy="341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5236" y="5489131"/>
            <a:ext cx="147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Lista</a:t>
            </a:r>
            <a:r>
              <a:rPr lang="en-US" dirty="0" smtClean="0"/>
              <a:t>[</a:t>
            </a:r>
            <a:r>
              <a:rPr lang="en-US" dirty="0" err="1" smtClean="0"/>
              <a:t>posição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Adicionando</a:t>
            </a:r>
            <a:r>
              <a:rPr lang="en-US" dirty="0" smtClean="0"/>
              <a:t> </a:t>
            </a:r>
            <a:r>
              <a:rPr lang="en-US" dirty="0" err="1" smtClean="0"/>
              <a:t>elementos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828800"/>
            <a:ext cx="4800600" cy="3187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1862" y="5310963"/>
            <a:ext cx="1738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i="1" dirty="0" smtClean="0"/>
              <a:t>append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7744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Verificando</a:t>
            </a:r>
            <a:r>
              <a:rPr lang="en-US" dirty="0" smtClean="0"/>
              <a:t> se um </a:t>
            </a:r>
            <a:r>
              <a:rPr lang="en-US" dirty="0" err="1" smtClean="0"/>
              <a:t>elemento</a:t>
            </a:r>
            <a:r>
              <a:rPr lang="en-US" dirty="0" smtClean="0"/>
              <a:t> </a:t>
            </a:r>
            <a:r>
              <a:rPr lang="en-US" dirty="0" err="1" smtClean="0"/>
              <a:t>pertence</a:t>
            </a:r>
            <a:r>
              <a:rPr lang="en-US" dirty="0" smtClean="0"/>
              <a:t> a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1989210"/>
            <a:ext cx="69723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Removendo</a:t>
            </a:r>
            <a:r>
              <a:rPr lang="en-US" dirty="0" smtClean="0"/>
              <a:t> </a:t>
            </a:r>
            <a:r>
              <a:rPr lang="en-US" dirty="0" err="1" smtClean="0"/>
              <a:t>elementos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1943100"/>
            <a:ext cx="4826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4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Apagando</a:t>
            </a:r>
            <a:r>
              <a:rPr lang="en-US" dirty="0" smtClean="0"/>
              <a:t> a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inteira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30400"/>
            <a:ext cx="47117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90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51136</TotalTime>
  <Words>129</Words>
  <Application>Microsoft Macintosh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Listas e dicionários</vt:lpstr>
      <vt:lpstr>Listas</vt:lpstr>
      <vt:lpstr>Declarando uma lista de nucleotídeos</vt:lpstr>
      <vt:lpstr>Verificando tamanho de uma lista</vt:lpstr>
      <vt:lpstr>Exibindo elementos pela posição</vt:lpstr>
      <vt:lpstr>Adicionando elementos</vt:lpstr>
      <vt:lpstr>Verificando se um elemento pertence a uma lista</vt:lpstr>
      <vt:lpstr>Removendo elementos</vt:lpstr>
      <vt:lpstr>Apagando a lista inteira</vt:lpstr>
      <vt:lpstr>Percorrendo uma lista com o comando for</vt:lpstr>
      <vt:lpstr>Dicionários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ferramenta Web para gerenciamento de  montagens de genomas bacterianos </dc:title>
  <dc:creator>Diego Cesar</dc:creator>
  <cp:lastModifiedBy>Diego Cesar</cp:lastModifiedBy>
  <cp:revision>1324</cp:revision>
  <cp:lastPrinted>2018-02-24T14:34:49Z</cp:lastPrinted>
  <dcterms:created xsi:type="dcterms:W3CDTF">2014-12-19T17:20:08Z</dcterms:created>
  <dcterms:modified xsi:type="dcterms:W3CDTF">2018-04-16T16:29:02Z</dcterms:modified>
</cp:coreProperties>
</file>