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2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3348"/>
    <a:srgbClr val="2A2E4F"/>
    <a:srgbClr val="24264B"/>
    <a:srgbClr val="243E56"/>
    <a:srgbClr val="FF4995"/>
    <a:srgbClr val="393D87"/>
    <a:srgbClr val="303372"/>
    <a:srgbClr val="6A58F0"/>
    <a:srgbClr val="FDFDFD"/>
    <a:srgbClr val="C00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6163" autoAdjust="0"/>
  </p:normalViewPr>
  <p:slideViewPr>
    <p:cSldViewPr snapToGrid="0">
      <p:cViewPr varScale="1">
        <p:scale>
          <a:sx n="66" d="100"/>
          <a:sy n="66" d="100"/>
        </p:scale>
        <p:origin x="8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ticia Smirelli" userId="0e1bcaabcbd2bfa6" providerId="LiveId" clId="{F00010CA-5DEE-4698-A02F-17CE679AA364}"/>
    <pc:docChg chg="undo custSel addSld delSld modSld sldOrd">
      <pc:chgData name="Leticia Smirelli" userId="0e1bcaabcbd2bfa6" providerId="LiveId" clId="{F00010CA-5DEE-4698-A02F-17CE679AA364}" dt="2021-08-09T22:03:12.567" v="2811" actId="14100"/>
      <pc:docMkLst>
        <pc:docMk/>
      </pc:docMkLst>
      <pc:sldChg chg="addSp delSp modSp del mod ord">
        <pc:chgData name="Leticia Smirelli" userId="0e1bcaabcbd2bfa6" providerId="LiveId" clId="{F00010CA-5DEE-4698-A02F-17CE679AA364}" dt="2021-08-05T23:57:50.150" v="1819" actId="47"/>
        <pc:sldMkLst>
          <pc:docMk/>
          <pc:sldMk cId="3488989408" sldId="306"/>
        </pc:sldMkLst>
        <pc:spChg chg="add del mod">
          <ac:chgData name="Leticia Smirelli" userId="0e1bcaabcbd2bfa6" providerId="LiveId" clId="{F00010CA-5DEE-4698-A02F-17CE679AA364}" dt="2021-08-05T19:23:16.792" v="506" actId="11529"/>
          <ac:spMkLst>
            <pc:docMk/>
            <pc:sldMk cId="3488989408" sldId="306"/>
            <ac:spMk id="2" creationId="{F6D16B87-8103-4F21-ABA9-6192D9466C0D}"/>
          </ac:spMkLst>
        </pc:spChg>
        <pc:spChg chg="add del mod">
          <ac:chgData name="Leticia Smirelli" userId="0e1bcaabcbd2bfa6" providerId="LiveId" clId="{F00010CA-5DEE-4698-A02F-17CE679AA364}" dt="2021-08-05T19:25:04.808" v="534" actId="478"/>
          <ac:spMkLst>
            <pc:docMk/>
            <pc:sldMk cId="3488989408" sldId="306"/>
            <ac:spMk id="3" creationId="{FA9D3F31-F554-4152-AD35-52EDC43938D7}"/>
          </ac:spMkLst>
        </pc:spChg>
        <pc:spChg chg="mod ord">
          <ac:chgData name="Leticia Smirelli" userId="0e1bcaabcbd2bfa6" providerId="LiveId" clId="{F00010CA-5DEE-4698-A02F-17CE679AA364}" dt="2021-08-05T19:16:33.870" v="415" actId="1076"/>
          <ac:spMkLst>
            <pc:docMk/>
            <pc:sldMk cId="3488989408" sldId="306"/>
            <ac:spMk id="5" creationId="{DA7E8CD1-D9F3-4C6A-ACAD-3B19F9D40D68}"/>
          </ac:spMkLst>
        </pc:spChg>
        <pc:spChg chg="mod">
          <ac:chgData name="Leticia Smirelli" userId="0e1bcaabcbd2bfa6" providerId="LiveId" clId="{F00010CA-5DEE-4698-A02F-17CE679AA364}" dt="2021-08-05T23:44:53.643" v="1477" actId="207"/>
          <ac:spMkLst>
            <pc:docMk/>
            <pc:sldMk cId="3488989408" sldId="306"/>
            <ac:spMk id="7" creationId="{6626CD3D-1431-4E35-8AB6-DECCF5C95AB0}"/>
          </ac:spMkLst>
        </pc:spChg>
        <pc:spChg chg="mod">
          <ac:chgData name="Leticia Smirelli" userId="0e1bcaabcbd2bfa6" providerId="LiveId" clId="{F00010CA-5DEE-4698-A02F-17CE679AA364}" dt="2021-08-05T23:51:41.636" v="1796" actId="14861"/>
          <ac:spMkLst>
            <pc:docMk/>
            <pc:sldMk cId="3488989408" sldId="306"/>
            <ac:spMk id="8" creationId="{29BF1C58-5ECF-4579-852D-2310EA71629E}"/>
          </ac:spMkLst>
        </pc:spChg>
        <pc:spChg chg="mod">
          <ac:chgData name="Leticia Smirelli" userId="0e1bcaabcbd2bfa6" providerId="LiveId" clId="{F00010CA-5DEE-4698-A02F-17CE679AA364}" dt="2021-08-05T19:15:46.928" v="401" actId="404"/>
          <ac:spMkLst>
            <pc:docMk/>
            <pc:sldMk cId="3488989408" sldId="306"/>
            <ac:spMk id="10" creationId="{F8BA2B97-6EAB-43A3-87FE-4EAC9158B2CE}"/>
          </ac:spMkLst>
        </pc:spChg>
        <pc:spChg chg="mod">
          <ac:chgData name="Leticia Smirelli" userId="0e1bcaabcbd2bfa6" providerId="LiveId" clId="{F00010CA-5DEE-4698-A02F-17CE679AA364}" dt="2021-08-05T23:52:02.928" v="1799" actId="14100"/>
          <ac:spMkLst>
            <pc:docMk/>
            <pc:sldMk cId="3488989408" sldId="306"/>
            <ac:spMk id="11" creationId="{8F8ED6C6-2A37-47B8-83FF-D6EFA70BF5F9}"/>
          </ac:spMkLst>
        </pc:spChg>
        <pc:spChg chg="del mod">
          <ac:chgData name="Leticia Smirelli" userId="0e1bcaabcbd2bfa6" providerId="LiveId" clId="{F00010CA-5DEE-4698-A02F-17CE679AA364}" dt="2021-08-05T19:10:46.711" v="108" actId="478"/>
          <ac:spMkLst>
            <pc:docMk/>
            <pc:sldMk cId="3488989408" sldId="306"/>
            <ac:spMk id="13" creationId="{22CEE090-C29A-4427-960E-36A0B7FD69AF}"/>
          </ac:spMkLst>
        </pc:spChg>
        <pc:spChg chg="mod">
          <ac:chgData name="Leticia Smirelli" userId="0e1bcaabcbd2bfa6" providerId="LiveId" clId="{F00010CA-5DEE-4698-A02F-17CE679AA364}" dt="2021-08-05T19:23:34.116" v="508" actId="14100"/>
          <ac:spMkLst>
            <pc:docMk/>
            <pc:sldMk cId="3488989408" sldId="306"/>
            <ac:spMk id="15" creationId="{A7D750DB-53DB-4253-9FBA-B5A1BF30F4C2}"/>
          </ac:spMkLst>
        </pc:spChg>
        <pc:spChg chg="mod">
          <ac:chgData name="Leticia Smirelli" userId="0e1bcaabcbd2bfa6" providerId="LiveId" clId="{F00010CA-5DEE-4698-A02F-17CE679AA364}" dt="2021-08-05T23:53:42.177" v="1810" actId="14100"/>
          <ac:spMkLst>
            <pc:docMk/>
            <pc:sldMk cId="3488989408" sldId="306"/>
            <ac:spMk id="16" creationId="{49584FE3-433F-4A7B-B774-C66A4D4B68E4}"/>
          </ac:spMkLst>
        </pc:spChg>
        <pc:spChg chg="mod">
          <ac:chgData name="Leticia Smirelli" userId="0e1bcaabcbd2bfa6" providerId="LiveId" clId="{F00010CA-5DEE-4698-A02F-17CE679AA364}" dt="2021-08-05T19:15:46.928" v="401" actId="404"/>
          <ac:spMkLst>
            <pc:docMk/>
            <pc:sldMk cId="3488989408" sldId="306"/>
            <ac:spMk id="26" creationId="{C2DCDD40-6BE5-47CD-B685-74D0989A2559}"/>
          </ac:spMkLst>
        </pc:spChg>
        <pc:spChg chg="mod">
          <ac:chgData name="Leticia Smirelli" userId="0e1bcaabcbd2bfa6" providerId="LiveId" clId="{F00010CA-5DEE-4698-A02F-17CE679AA364}" dt="2021-08-05T19:53:45.668" v="917" actId="207"/>
          <ac:spMkLst>
            <pc:docMk/>
            <pc:sldMk cId="3488989408" sldId="306"/>
            <ac:spMk id="30" creationId="{10CEDD37-3BDC-4343-98D7-B385100532FE}"/>
          </ac:spMkLst>
        </pc:spChg>
        <pc:spChg chg="mod">
          <ac:chgData name="Leticia Smirelli" userId="0e1bcaabcbd2bfa6" providerId="LiveId" clId="{F00010CA-5DEE-4698-A02F-17CE679AA364}" dt="2021-08-05T19:15:46.928" v="401" actId="404"/>
          <ac:spMkLst>
            <pc:docMk/>
            <pc:sldMk cId="3488989408" sldId="306"/>
            <ac:spMk id="31" creationId="{BBA2F0B4-B580-4388-94AA-66F4B6710AA9}"/>
          </ac:spMkLst>
        </pc:spChg>
        <pc:spChg chg="mod">
          <ac:chgData name="Leticia Smirelli" userId="0e1bcaabcbd2bfa6" providerId="LiveId" clId="{F00010CA-5DEE-4698-A02F-17CE679AA364}" dt="2021-08-05T20:03:13.242" v="997" actId="1037"/>
          <ac:spMkLst>
            <pc:docMk/>
            <pc:sldMk cId="3488989408" sldId="306"/>
            <ac:spMk id="32" creationId="{D3A9D90F-BAC4-4D3E-A0A9-033340F14ABB}"/>
          </ac:spMkLst>
        </pc:spChg>
        <pc:spChg chg="del mod">
          <ac:chgData name="Leticia Smirelli" userId="0e1bcaabcbd2bfa6" providerId="LiveId" clId="{F00010CA-5DEE-4698-A02F-17CE679AA364}" dt="2021-08-05T19:46:03.008" v="789" actId="478"/>
          <ac:spMkLst>
            <pc:docMk/>
            <pc:sldMk cId="3488989408" sldId="306"/>
            <ac:spMk id="53" creationId="{9F3697E9-E995-4AF9-B641-486341437C4E}"/>
          </ac:spMkLst>
        </pc:spChg>
        <pc:spChg chg="mod">
          <ac:chgData name="Leticia Smirelli" userId="0e1bcaabcbd2bfa6" providerId="LiveId" clId="{F00010CA-5DEE-4698-A02F-17CE679AA364}" dt="2021-08-05T19:15:46.928" v="401" actId="404"/>
          <ac:spMkLst>
            <pc:docMk/>
            <pc:sldMk cId="3488989408" sldId="306"/>
            <ac:spMk id="54" creationId="{2218729C-352B-44D0-918A-F6186C1D9BC5}"/>
          </ac:spMkLst>
        </pc:spChg>
        <pc:spChg chg="mod">
          <ac:chgData name="Leticia Smirelli" userId="0e1bcaabcbd2bfa6" providerId="LiveId" clId="{F00010CA-5DEE-4698-A02F-17CE679AA364}" dt="2021-08-05T19:15:46.928" v="401" actId="404"/>
          <ac:spMkLst>
            <pc:docMk/>
            <pc:sldMk cId="3488989408" sldId="306"/>
            <ac:spMk id="55" creationId="{E57A5979-04F8-42D8-B871-F4AC94DBF01D}"/>
          </ac:spMkLst>
        </pc:spChg>
        <pc:spChg chg="add mod">
          <ac:chgData name="Leticia Smirelli" userId="0e1bcaabcbd2bfa6" providerId="LiveId" clId="{F00010CA-5DEE-4698-A02F-17CE679AA364}" dt="2021-08-05T19:22:22.955" v="502" actId="1037"/>
          <ac:spMkLst>
            <pc:docMk/>
            <pc:sldMk cId="3488989408" sldId="306"/>
            <ac:spMk id="61" creationId="{DC97AFE3-D7D8-4392-81B6-69ADCC6998CC}"/>
          </ac:spMkLst>
        </pc:spChg>
        <pc:spChg chg="add del mod">
          <ac:chgData name="Leticia Smirelli" userId="0e1bcaabcbd2bfa6" providerId="LiveId" clId="{F00010CA-5DEE-4698-A02F-17CE679AA364}" dt="2021-08-05T19:25:04.398" v="533" actId="478"/>
          <ac:spMkLst>
            <pc:docMk/>
            <pc:sldMk cId="3488989408" sldId="306"/>
            <ac:spMk id="62" creationId="{667F536C-EEA2-416F-B8FF-665C5AE0B45F}"/>
          </ac:spMkLst>
        </pc:spChg>
        <pc:spChg chg="add del mod">
          <ac:chgData name="Leticia Smirelli" userId="0e1bcaabcbd2bfa6" providerId="LiveId" clId="{F00010CA-5DEE-4698-A02F-17CE679AA364}" dt="2021-08-05T19:25:04.071" v="532" actId="478"/>
          <ac:spMkLst>
            <pc:docMk/>
            <pc:sldMk cId="3488989408" sldId="306"/>
            <ac:spMk id="63" creationId="{AE6E1100-9B64-473E-8910-9211BA3185BD}"/>
          </ac:spMkLst>
        </pc:spChg>
        <pc:spChg chg="mod">
          <ac:chgData name="Leticia Smirelli" userId="0e1bcaabcbd2bfa6" providerId="LiveId" clId="{F00010CA-5DEE-4698-A02F-17CE679AA364}" dt="2021-08-05T19:15:46.928" v="401" actId="404"/>
          <ac:spMkLst>
            <pc:docMk/>
            <pc:sldMk cId="3488989408" sldId="306"/>
            <ac:spMk id="64" creationId="{2823A70F-8D03-4D0A-A3D1-44C40CFEA98C}"/>
          </ac:spMkLst>
        </pc:spChg>
        <pc:spChg chg="add mod">
          <ac:chgData name="Leticia Smirelli" userId="0e1bcaabcbd2bfa6" providerId="LiveId" clId="{F00010CA-5DEE-4698-A02F-17CE679AA364}" dt="2021-08-05T23:48:59.057" v="1786" actId="1036"/>
          <ac:spMkLst>
            <pc:docMk/>
            <pc:sldMk cId="3488989408" sldId="306"/>
            <ac:spMk id="65" creationId="{7E482C49-5743-455F-8645-3936A11A4218}"/>
          </ac:spMkLst>
        </pc:spChg>
        <pc:spChg chg="add del mod">
          <ac:chgData name="Leticia Smirelli" userId="0e1bcaabcbd2bfa6" providerId="LiveId" clId="{F00010CA-5DEE-4698-A02F-17CE679AA364}" dt="2021-08-05T19:25:53.366" v="553" actId="478"/>
          <ac:spMkLst>
            <pc:docMk/>
            <pc:sldMk cId="3488989408" sldId="306"/>
            <ac:spMk id="66" creationId="{3213FB05-D022-472A-A230-214F09D30EA1}"/>
          </ac:spMkLst>
        </pc:spChg>
        <pc:spChg chg="mod">
          <ac:chgData name="Leticia Smirelli" userId="0e1bcaabcbd2bfa6" providerId="LiveId" clId="{F00010CA-5DEE-4698-A02F-17CE679AA364}" dt="2021-08-05T19:19:45.608" v="485" actId="1035"/>
          <ac:spMkLst>
            <pc:docMk/>
            <pc:sldMk cId="3488989408" sldId="306"/>
            <ac:spMk id="67" creationId="{B48D7C8C-D825-4DBC-8AA6-84FDE1524E9D}"/>
          </ac:spMkLst>
        </pc:spChg>
        <pc:spChg chg="add del mod">
          <ac:chgData name="Leticia Smirelli" userId="0e1bcaabcbd2bfa6" providerId="LiveId" clId="{F00010CA-5DEE-4698-A02F-17CE679AA364}" dt="2021-08-05T19:25:52.575" v="551" actId="478"/>
          <ac:spMkLst>
            <pc:docMk/>
            <pc:sldMk cId="3488989408" sldId="306"/>
            <ac:spMk id="68" creationId="{B9CF3C87-8D12-48D4-AF75-9DF377FE7642}"/>
          </ac:spMkLst>
        </pc:spChg>
        <pc:spChg chg="add del mod">
          <ac:chgData name="Leticia Smirelli" userId="0e1bcaabcbd2bfa6" providerId="LiveId" clId="{F00010CA-5DEE-4698-A02F-17CE679AA364}" dt="2021-08-05T19:25:53.053" v="552" actId="478"/>
          <ac:spMkLst>
            <pc:docMk/>
            <pc:sldMk cId="3488989408" sldId="306"/>
            <ac:spMk id="69" creationId="{586EFC33-D52A-42C4-9B98-99B1E866402D}"/>
          </ac:spMkLst>
        </pc:spChg>
        <pc:spChg chg="add mod">
          <ac:chgData name="Leticia Smirelli" userId="0e1bcaabcbd2bfa6" providerId="LiveId" clId="{F00010CA-5DEE-4698-A02F-17CE679AA364}" dt="2021-08-05T23:48:59.057" v="1786" actId="1036"/>
          <ac:spMkLst>
            <pc:docMk/>
            <pc:sldMk cId="3488989408" sldId="306"/>
            <ac:spMk id="70" creationId="{07A37A9F-B9E9-4DDE-ABA6-CEFFE72278F5}"/>
          </ac:spMkLst>
        </pc:spChg>
        <pc:spChg chg="add mod">
          <ac:chgData name="Leticia Smirelli" userId="0e1bcaabcbd2bfa6" providerId="LiveId" clId="{F00010CA-5DEE-4698-A02F-17CE679AA364}" dt="2021-08-05T23:48:59.057" v="1786" actId="1036"/>
          <ac:spMkLst>
            <pc:docMk/>
            <pc:sldMk cId="3488989408" sldId="306"/>
            <ac:spMk id="71" creationId="{C1FD35E8-C707-4247-AD5D-8233171AC90E}"/>
          </ac:spMkLst>
        </pc:spChg>
        <pc:spChg chg="mod">
          <ac:chgData name="Leticia Smirelli" userId="0e1bcaabcbd2bfa6" providerId="LiveId" clId="{F00010CA-5DEE-4698-A02F-17CE679AA364}" dt="2021-08-05T19:19:45.608" v="485" actId="1035"/>
          <ac:spMkLst>
            <pc:docMk/>
            <pc:sldMk cId="3488989408" sldId="306"/>
            <ac:spMk id="74" creationId="{CEE0A071-253B-435C-AE0F-1017E1F578E8}"/>
          </ac:spMkLst>
        </pc:spChg>
        <pc:spChg chg="mod">
          <ac:chgData name="Leticia Smirelli" userId="0e1bcaabcbd2bfa6" providerId="LiveId" clId="{F00010CA-5DEE-4698-A02F-17CE679AA364}" dt="2021-08-05T19:19:48.736" v="487" actId="1038"/>
          <ac:spMkLst>
            <pc:docMk/>
            <pc:sldMk cId="3488989408" sldId="306"/>
            <ac:spMk id="75" creationId="{D3FF1A8C-53D9-4FA1-9A70-2A50A0065C27}"/>
          </ac:spMkLst>
        </pc:spChg>
        <pc:spChg chg="add mod">
          <ac:chgData name="Leticia Smirelli" userId="0e1bcaabcbd2bfa6" providerId="LiveId" clId="{F00010CA-5DEE-4698-A02F-17CE679AA364}" dt="2021-08-05T23:48:59.057" v="1786" actId="1036"/>
          <ac:spMkLst>
            <pc:docMk/>
            <pc:sldMk cId="3488989408" sldId="306"/>
            <ac:spMk id="76" creationId="{CB0BE72F-F4D0-441D-8213-43E2AE5C555B}"/>
          </ac:spMkLst>
        </pc:spChg>
        <pc:spChg chg="mod">
          <ac:chgData name="Leticia Smirelli" userId="0e1bcaabcbd2bfa6" providerId="LiveId" clId="{F00010CA-5DEE-4698-A02F-17CE679AA364}" dt="2021-08-05T19:15:46.928" v="401" actId="404"/>
          <ac:spMkLst>
            <pc:docMk/>
            <pc:sldMk cId="3488989408" sldId="306"/>
            <ac:spMk id="78" creationId="{350F1343-3307-4EB8-8529-7FFC699E3E72}"/>
          </ac:spMkLst>
        </pc:spChg>
        <pc:spChg chg="add mod">
          <ac:chgData name="Leticia Smirelli" userId="0e1bcaabcbd2bfa6" providerId="LiveId" clId="{F00010CA-5DEE-4698-A02F-17CE679AA364}" dt="2021-08-05T23:48:59.057" v="1786" actId="1036"/>
          <ac:spMkLst>
            <pc:docMk/>
            <pc:sldMk cId="3488989408" sldId="306"/>
            <ac:spMk id="79" creationId="{66A81DBD-7A93-4779-A495-876E9F6CC615}"/>
          </ac:spMkLst>
        </pc:spChg>
        <pc:spChg chg="add del mod">
          <ac:chgData name="Leticia Smirelli" userId="0e1bcaabcbd2bfa6" providerId="LiveId" clId="{F00010CA-5DEE-4698-A02F-17CE679AA364}" dt="2021-08-05T19:26:53.967" v="576" actId="478"/>
          <ac:spMkLst>
            <pc:docMk/>
            <pc:sldMk cId="3488989408" sldId="306"/>
            <ac:spMk id="80" creationId="{BDF0D1C1-8910-4095-B3FF-A2A1E25AF499}"/>
          </ac:spMkLst>
        </pc:spChg>
        <pc:spChg chg="add del mod">
          <ac:chgData name="Leticia Smirelli" userId="0e1bcaabcbd2bfa6" providerId="LiveId" clId="{F00010CA-5DEE-4698-A02F-17CE679AA364}" dt="2021-08-05T19:26:53.687" v="575" actId="478"/>
          <ac:spMkLst>
            <pc:docMk/>
            <pc:sldMk cId="3488989408" sldId="306"/>
            <ac:spMk id="81" creationId="{779C9D57-558D-41FE-BD04-B05EE82366CC}"/>
          </ac:spMkLst>
        </pc:spChg>
        <pc:spChg chg="add del mod">
          <ac:chgData name="Leticia Smirelli" userId="0e1bcaabcbd2bfa6" providerId="LiveId" clId="{F00010CA-5DEE-4698-A02F-17CE679AA364}" dt="2021-08-05T19:28:48.343" v="607" actId="478"/>
          <ac:spMkLst>
            <pc:docMk/>
            <pc:sldMk cId="3488989408" sldId="306"/>
            <ac:spMk id="82" creationId="{B19132D1-ED95-4832-BDD0-1AE25F7B96AB}"/>
          </ac:spMkLst>
        </pc:spChg>
        <pc:spChg chg="add del mod">
          <ac:chgData name="Leticia Smirelli" userId="0e1bcaabcbd2bfa6" providerId="LiveId" clId="{F00010CA-5DEE-4698-A02F-17CE679AA364}" dt="2021-08-05T19:28:47.919" v="606" actId="478"/>
          <ac:spMkLst>
            <pc:docMk/>
            <pc:sldMk cId="3488989408" sldId="306"/>
            <ac:spMk id="83" creationId="{9002142D-BC29-45AD-8285-F49E9417AFEE}"/>
          </ac:spMkLst>
        </pc:spChg>
        <pc:spChg chg="add mod">
          <ac:chgData name="Leticia Smirelli" userId="0e1bcaabcbd2bfa6" providerId="LiveId" clId="{F00010CA-5DEE-4698-A02F-17CE679AA364}" dt="2021-08-05T19:55:51.768" v="935" actId="207"/>
          <ac:spMkLst>
            <pc:docMk/>
            <pc:sldMk cId="3488989408" sldId="306"/>
            <ac:spMk id="84" creationId="{D7D39A62-49EC-4B5B-9DF1-D1C62C91ABF3}"/>
          </ac:spMkLst>
        </pc:spChg>
        <pc:spChg chg="add mod">
          <ac:chgData name="Leticia Smirelli" userId="0e1bcaabcbd2bfa6" providerId="LiveId" clId="{F00010CA-5DEE-4698-A02F-17CE679AA364}" dt="2021-08-05T19:55:59.535" v="937" actId="1037"/>
          <ac:spMkLst>
            <pc:docMk/>
            <pc:sldMk cId="3488989408" sldId="306"/>
            <ac:spMk id="85" creationId="{9251F19F-8B02-4C4E-9E53-CAFEAC85B7AB}"/>
          </ac:spMkLst>
        </pc:spChg>
        <pc:spChg chg="add mod">
          <ac:chgData name="Leticia Smirelli" userId="0e1bcaabcbd2bfa6" providerId="LiveId" clId="{F00010CA-5DEE-4698-A02F-17CE679AA364}" dt="2021-08-05T19:55:59.535" v="937" actId="1037"/>
          <ac:spMkLst>
            <pc:docMk/>
            <pc:sldMk cId="3488989408" sldId="306"/>
            <ac:spMk id="86" creationId="{FB290C70-0926-4991-84BE-4BF11EAA0EA9}"/>
          </ac:spMkLst>
        </pc:spChg>
        <pc:spChg chg="add mod">
          <ac:chgData name="Leticia Smirelli" userId="0e1bcaabcbd2bfa6" providerId="LiveId" clId="{F00010CA-5DEE-4698-A02F-17CE679AA364}" dt="2021-08-05T19:55:51.768" v="935" actId="207"/>
          <ac:spMkLst>
            <pc:docMk/>
            <pc:sldMk cId="3488989408" sldId="306"/>
            <ac:spMk id="87" creationId="{AE2418FB-8C3A-42BE-87F1-9C3AF7A5D423}"/>
          </ac:spMkLst>
        </pc:spChg>
        <pc:spChg chg="add del mod">
          <ac:chgData name="Leticia Smirelli" userId="0e1bcaabcbd2bfa6" providerId="LiveId" clId="{F00010CA-5DEE-4698-A02F-17CE679AA364}" dt="2021-08-05T19:30:14.167" v="625" actId="478"/>
          <ac:spMkLst>
            <pc:docMk/>
            <pc:sldMk cId="3488989408" sldId="306"/>
            <ac:spMk id="88" creationId="{2A0640E8-122D-43D2-9DD4-B9B7FA7E6C43}"/>
          </ac:spMkLst>
        </pc:spChg>
        <pc:spChg chg="add del mod">
          <ac:chgData name="Leticia Smirelli" userId="0e1bcaabcbd2bfa6" providerId="LiveId" clId="{F00010CA-5DEE-4698-A02F-17CE679AA364}" dt="2021-08-05T19:31:23.078" v="643" actId="478"/>
          <ac:spMkLst>
            <pc:docMk/>
            <pc:sldMk cId="3488989408" sldId="306"/>
            <ac:spMk id="89" creationId="{8349E5FC-AA3B-4D57-83EF-5C0812D3A467}"/>
          </ac:spMkLst>
        </pc:spChg>
        <pc:spChg chg="add mod">
          <ac:chgData name="Leticia Smirelli" userId="0e1bcaabcbd2bfa6" providerId="LiveId" clId="{F00010CA-5DEE-4698-A02F-17CE679AA364}" dt="2021-08-05T19:55:51.768" v="935" actId="207"/>
          <ac:spMkLst>
            <pc:docMk/>
            <pc:sldMk cId="3488989408" sldId="306"/>
            <ac:spMk id="90" creationId="{A4F2EA7B-FAE8-46B1-A5CC-11B7ACA203DD}"/>
          </ac:spMkLst>
        </pc:spChg>
        <pc:spChg chg="add del mod">
          <ac:chgData name="Leticia Smirelli" userId="0e1bcaabcbd2bfa6" providerId="LiveId" clId="{F00010CA-5DEE-4698-A02F-17CE679AA364}" dt="2021-08-05T21:54:49.903" v="1141" actId="478"/>
          <ac:spMkLst>
            <pc:docMk/>
            <pc:sldMk cId="3488989408" sldId="306"/>
            <ac:spMk id="91" creationId="{A92424DF-79ED-4E99-B45A-9B206230E512}"/>
          </ac:spMkLst>
        </pc:spChg>
        <pc:spChg chg="add mod">
          <ac:chgData name="Leticia Smirelli" userId="0e1bcaabcbd2bfa6" providerId="LiveId" clId="{F00010CA-5DEE-4698-A02F-17CE679AA364}" dt="2021-08-05T21:54:50.616" v="1142"/>
          <ac:spMkLst>
            <pc:docMk/>
            <pc:sldMk cId="3488989408" sldId="306"/>
            <ac:spMk id="92" creationId="{C6B14940-ABA3-43E8-BD0E-7DE293BD666A}"/>
          </ac:spMkLst>
        </pc:spChg>
        <pc:grpChg chg="mod">
          <ac:chgData name="Leticia Smirelli" userId="0e1bcaabcbd2bfa6" providerId="LiveId" clId="{F00010CA-5DEE-4698-A02F-17CE679AA364}" dt="2021-08-05T23:51:58.265" v="1798" actId="14100"/>
          <ac:grpSpMkLst>
            <pc:docMk/>
            <pc:sldMk cId="3488989408" sldId="306"/>
            <ac:grpSpMk id="9" creationId="{F5795AC6-84B0-4E05-94CA-7F624AE0D519}"/>
          </ac:grpSpMkLst>
        </pc:grpChg>
        <pc:grpChg chg="mod">
          <ac:chgData name="Leticia Smirelli" userId="0e1bcaabcbd2bfa6" providerId="LiveId" clId="{F00010CA-5DEE-4698-A02F-17CE679AA364}" dt="2021-08-05T19:15:19.671" v="395" actId="1037"/>
          <ac:grpSpMkLst>
            <pc:docMk/>
            <pc:sldMk cId="3488989408" sldId="306"/>
            <ac:grpSpMk id="117" creationId="{75037F6B-6508-4A5A-811C-248686F18415}"/>
          </ac:grpSpMkLst>
        </pc:grpChg>
        <pc:grpChg chg="mod">
          <ac:chgData name="Leticia Smirelli" userId="0e1bcaabcbd2bfa6" providerId="LiveId" clId="{F00010CA-5DEE-4698-A02F-17CE679AA364}" dt="2021-08-05T19:15:19.671" v="395" actId="1037"/>
          <ac:grpSpMkLst>
            <pc:docMk/>
            <pc:sldMk cId="3488989408" sldId="306"/>
            <ac:grpSpMk id="118" creationId="{A0D3DE9A-117E-4622-A0C9-035AB6F1FA55}"/>
          </ac:grpSpMkLst>
        </pc:grpChg>
        <pc:grpChg chg="mod">
          <ac:chgData name="Leticia Smirelli" userId="0e1bcaabcbd2bfa6" providerId="LiveId" clId="{F00010CA-5DEE-4698-A02F-17CE679AA364}" dt="2021-08-05T19:15:19.671" v="395" actId="1037"/>
          <ac:grpSpMkLst>
            <pc:docMk/>
            <pc:sldMk cId="3488989408" sldId="306"/>
            <ac:grpSpMk id="119" creationId="{11700422-C49C-4814-A43F-D3DE37665DAC}"/>
          </ac:grpSpMkLst>
        </pc:grpChg>
        <pc:grpChg chg="mod">
          <ac:chgData name="Leticia Smirelli" userId="0e1bcaabcbd2bfa6" providerId="LiveId" clId="{F00010CA-5DEE-4698-A02F-17CE679AA364}" dt="2021-08-05T19:15:19.671" v="395" actId="1037"/>
          <ac:grpSpMkLst>
            <pc:docMk/>
            <pc:sldMk cId="3488989408" sldId="306"/>
            <ac:grpSpMk id="120" creationId="{06512001-2FF0-4B06-A073-CA20EF43FAA0}"/>
          </ac:grpSpMkLst>
        </pc:grpChg>
        <pc:grpChg chg="mod">
          <ac:chgData name="Leticia Smirelli" userId="0e1bcaabcbd2bfa6" providerId="LiveId" clId="{F00010CA-5DEE-4698-A02F-17CE679AA364}" dt="2021-08-05T19:15:19.671" v="395" actId="1037"/>
          <ac:grpSpMkLst>
            <pc:docMk/>
            <pc:sldMk cId="3488989408" sldId="306"/>
            <ac:grpSpMk id="121" creationId="{C4316761-5D34-445A-B0CA-21166721FE3C}"/>
          </ac:grpSpMkLst>
        </pc:grpChg>
        <pc:grpChg chg="mod">
          <ac:chgData name="Leticia Smirelli" userId="0e1bcaabcbd2bfa6" providerId="LiveId" clId="{F00010CA-5DEE-4698-A02F-17CE679AA364}" dt="2021-08-05T19:15:19.671" v="395" actId="1037"/>
          <ac:grpSpMkLst>
            <pc:docMk/>
            <pc:sldMk cId="3488989408" sldId="306"/>
            <ac:grpSpMk id="122" creationId="{B2D2D304-11DE-4AF9-A167-809573750D4A}"/>
          </ac:grpSpMkLst>
        </pc:grpChg>
        <pc:grpChg chg="mod">
          <ac:chgData name="Leticia Smirelli" userId="0e1bcaabcbd2bfa6" providerId="LiveId" clId="{F00010CA-5DEE-4698-A02F-17CE679AA364}" dt="2021-08-05T19:15:19.671" v="395" actId="1037"/>
          <ac:grpSpMkLst>
            <pc:docMk/>
            <pc:sldMk cId="3488989408" sldId="306"/>
            <ac:grpSpMk id="123" creationId="{302AF4F5-D3F0-475A-8602-786FF4FD8D34}"/>
          </ac:grpSpMkLst>
        </pc:grpChg>
        <pc:picChg chg="mod">
          <ac:chgData name="Leticia Smirelli" userId="0e1bcaabcbd2bfa6" providerId="LiveId" clId="{F00010CA-5DEE-4698-A02F-17CE679AA364}" dt="2021-08-05T19:16:56.902" v="422" actId="1076"/>
          <ac:picMkLst>
            <pc:docMk/>
            <pc:sldMk cId="3488989408" sldId="306"/>
            <ac:picMk id="44" creationId="{E09BBD48-1FBD-4293-877E-AF6C804960AD}"/>
          </ac:picMkLst>
        </pc:picChg>
        <pc:picChg chg="mod">
          <ac:chgData name="Leticia Smirelli" userId="0e1bcaabcbd2bfa6" providerId="LiveId" clId="{F00010CA-5DEE-4698-A02F-17CE679AA364}" dt="2021-08-05T19:09:44.385" v="93" actId="1035"/>
          <ac:picMkLst>
            <pc:docMk/>
            <pc:sldMk cId="3488989408" sldId="306"/>
            <ac:picMk id="46" creationId="{09C34A48-F7A9-43B6-BEC3-086BB04A19B7}"/>
          </ac:picMkLst>
        </pc:picChg>
        <pc:picChg chg="mod">
          <ac:chgData name="Leticia Smirelli" userId="0e1bcaabcbd2bfa6" providerId="LiveId" clId="{F00010CA-5DEE-4698-A02F-17CE679AA364}" dt="2021-08-05T19:10:14.330" v="103" actId="1076"/>
          <ac:picMkLst>
            <pc:docMk/>
            <pc:sldMk cId="3488989408" sldId="306"/>
            <ac:picMk id="49" creationId="{177DAAD8-5EE4-464F-B8EC-FCB98DD1C79A}"/>
          </ac:picMkLst>
        </pc:picChg>
        <pc:picChg chg="mod">
          <ac:chgData name="Leticia Smirelli" userId="0e1bcaabcbd2bfa6" providerId="LiveId" clId="{F00010CA-5DEE-4698-A02F-17CE679AA364}" dt="2021-08-05T19:17:03.450" v="425" actId="1076"/>
          <ac:picMkLst>
            <pc:docMk/>
            <pc:sldMk cId="3488989408" sldId="306"/>
            <ac:picMk id="50" creationId="{D70E2A8B-5B28-4A92-8FC1-6430B569E12E}"/>
          </ac:picMkLst>
        </pc:picChg>
        <pc:picChg chg="mod">
          <ac:chgData name="Leticia Smirelli" userId="0e1bcaabcbd2bfa6" providerId="LiveId" clId="{F00010CA-5DEE-4698-A02F-17CE679AA364}" dt="2021-08-05T19:17:00.589" v="424" actId="1076"/>
          <ac:picMkLst>
            <pc:docMk/>
            <pc:sldMk cId="3488989408" sldId="306"/>
            <ac:picMk id="52" creationId="{358DD50E-9F65-4BBD-9726-AA226B61AD8C}"/>
          </ac:picMkLst>
        </pc:picChg>
        <pc:picChg chg="mod">
          <ac:chgData name="Leticia Smirelli" userId="0e1bcaabcbd2bfa6" providerId="LiveId" clId="{F00010CA-5DEE-4698-A02F-17CE679AA364}" dt="2021-08-05T19:17:34.735" v="445" actId="1076"/>
          <ac:picMkLst>
            <pc:docMk/>
            <pc:sldMk cId="3488989408" sldId="306"/>
            <ac:picMk id="56" creationId="{394A8449-A291-478E-82A9-A0BB8BE4C41F}"/>
          </ac:picMkLst>
        </pc:picChg>
        <pc:picChg chg="mod">
          <ac:chgData name="Leticia Smirelli" userId="0e1bcaabcbd2bfa6" providerId="LiveId" clId="{F00010CA-5DEE-4698-A02F-17CE679AA364}" dt="2021-08-05T19:09:46.206" v="94" actId="1076"/>
          <ac:picMkLst>
            <pc:docMk/>
            <pc:sldMk cId="3488989408" sldId="306"/>
            <ac:picMk id="57" creationId="{213FA7C5-4119-45E3-8B85-A6B927632744}"/>
          </ac:picMkLst>
        </pc:picChg>
        <pc:picChg chg="mod">
          <ac:chgData name="Leticia Smirelli" userId="0e1bcaabcbd2bfa6" providerId="LiveId" clId="{F00010CA-5DEE-4698-A02F-17CE679AA364}" dt="2021-08-05T19:16:28.725" v="413" actId="1076"/>
          <ac:picMkLst>
            <pc:docMk/>
            <pc:sldMk cId="3488989408" sldId="306"/>
            <ac:picMk id="59" creationId="{A2FF9966-304A-4DC6-B472-58ECFBBF203B}"/>
          </ac:picMkLst>
        </pc:picChg>
        <pc:picChg chg="add mod ord">
          <ac:chgData name="Leticia Smirelli" userId="0e1bcaabcbd2bfa6" providerId="LiveId" clId="{F00010CA-5DEE-4698-A02F-17CE679AA364}" dt="2021-08-05T19:50:13.944" v="862" actId="1035"/>
          <ac:picMkLst>
            <pc:docMk/>
            <pc:sldMk cId="3488989408" sldId="306"/>
            <ac:picMk id="60" creationId="{7F92C572-6051-41CC-BF8D-54DDDE9089CF}"/>
          </ac:picMkLst>
        </pc:picChg>
        <pc:picChg chg="mod">
          <ac:chgData name="Leticia Smirelli" userId="0e1bcaabcbd2bfa6" providerId="LiveId" clId="{F00010CA-5DEE-4698-A02F-17CE679AA364}" dt="2021-08-05T19:22:22.955" v="502" actId="1037"/>
          <ac:picMkLst>
            <pc:docMk/>
            <pc:sldMk cId="3488989408" sldId="306"/>
            <ac:picMk id="72" creationId="{7969C24D-9A1A-4AC7-9101-924E7A26FFEE}"/>
          </ac:picMkLst>
        </pc:picChg>
        <pc:cxnChg chg="mod">
          <ac:chgData name="Leticia Smirelli" userId="0e1bcaabcbd2bfa6" providerId="LiveId" clId="{F00010CA-5DEE-4698-A02F-17CE679AA364}" dt="2021-08-05T19:15:19.671" v="395" actId="1037"/>
          <ac:cxnSpMkLst>
            <pc:docMk/>
            <pc:sldMk cId="3488989408" sldId="306"/>
            <ac:cxnSpMk id="125" creationId="{EC07A211-B16C-474B-BA9E-F5D1A294705D}"/>
          </ac:cxnSpMkLst>
        </pc:cxnChg>
        <pc:cxnChg chg="mod">
          <ac:chgData name="Leticia Smirelli" userId="0e1bcaabcbd2bfa6" providerId="LiveId" clId="{F00010CA-5DEE-4698-A02F-17CE679AA364}" dt="2021-08-05T19:15:19.671" v="395" actId="1037"/>
          <ac:cxnSpMkLst>
            <pc:docMk/>
            <pc:sldMk cId="3488989408" sldId="306"/>
            <ac:cxnSpMk id="127" creationId="{ABE45B44-C873-491B-A4CE-B0342EB23E20}"/>
          </ac:cxnSpMkLst>
        </pc:cxnChg>
        <pc:cxnChg chg="mod">
          <ac:chgData name="Leticia Smirelli" userId="0e1bcaabcbd2bfa6" providerId="LiveId" clId="{F00010CA-5DEE-4698-A02F-17CE679AA364}" dt="2021-08-05T19:15:19.671" v="395" actId="1037"/>
          <ac:cxnSpMkLst>
            <pc:docMk/>
            <pc:sldMk cId="3488989408" sldId="306"/>
            <ac:cxnSpMk id="128" creationId="{757CEB53-9FFB-41ED-A9C9-0EC4FA0FDF6E}"/>
          </ac:cxnSpMkLst>
        </pc:cxnChg>
        <pc:cxnChg chg="mod">
          <ac:chgData name="Leticia Smirelli" userId="0e1bcaabcbd2bfa6" providerId="LiveId" clId="{F00010CA-5DEE-4698-A02F-17CE679AA364}" dt="2021-08-05T19:15:19.671" v="395" actId="1037"/>
          <ac:cxnSpMkLst>
            <pc:docMk/>
            <pc:sldMk cId="3488989408" sldId="306"/>
            <ac:cxnSpMk id="129" creationId="{C6C81777-F20E-4598-A102-B6D0307B3DE1}"/>
          </ac:cxnSpMkLst>
        </pc:cxnChg>
        <pc:cxnChg chg="mod">
          <ac:chgData name="Leticia Smirelli" userId="0e1bcaabcbd2bfa6" providerId="LiveId" clId="{F00010CA-5DEE-4698-A02F-17CE679AA364}" dt="2021-08-05T19:53:50.940" v="918" actId="208"/>
          <ac:cxnSpMkLst>
            <pc:docMk/>
            <pc:sldMk cId="3488989408" sldId="306"/>
            <ac:cxnSpMk id="130" creationId="{3F182657-A343-4CCD-A935-08E52C91E22F}"/>
          </ac:cxnSpMkLst>
        </pc:cxnChg>
      </pc:sldChg>
      <pc:sldChg chg="addSp delSp modSp add mod setBg">
        <pc:chgData name="Leticia Smirelli" userId="0e1bcaabcbd2bfa6" providerId="LiveId" clId="{F00010CA-5DEE-4698-A02F-17CE679AA364}" dt="2021-08-09T13:37:21.652" v="2376" actId="478"/>
        <pc:sldMkLst>
          <pc:docMk/>
          <pc:sldMk cId="3600629798" sldId="307"/>
        </pc:sldMkLst>
        <pc:spChg chg="mod">
          <ac:chgData name="Leticia Smirelli" userId="0e1bcaabcbd2bfa6" providerId="LiveId" clId="{F00010CA-5DEE-4698-A02F-17CE679AA364}" dt="2021-08-06T23:50:32.346" v="1935" actId="108"/>
          <ac:spMkLst>
            <pc:docMk/>
            <pc:sldMk cId="3600629798" sldId="307"/>
            <ac:spMk id="7" creationId="{6626CD3D-1431-4E35-8AB6-DECCF5C95AB0}"/>
          </ac:spMkLst>
        </pc:spChg>
        <pc:spChg chg="mod">
          <ac:chgData name="Leticia Smirelli" userId="0e1bcaabcbd2bfa6" providerId="LiveId" clId="{F00010CA-5DEE-4698-A02F-17CE679AA364}" dt="2021-08-06T23:51:48.687" v="1969" actId="108"/>
          <ac:spMkLst>
            <pc:docMk/>
            <pc:sldMk cId="3600629798" sldId="307"/>
            <ac:spMk id="8" creationId="{29BF1C58-5ECF-4579-852D-2310EA71629E}"/>
          </ac:spMkLst>
        </pc:spChg>
        <pc:spChg chg="mod">
          <ac:chgData name="Leticia Smirelli" userId="0e1bcaabcbd2bfa6" providerId="LiveId" clId="{F00010CA-5DEE-4698-A02F-17CE679AA364}" dt="2021-08-05T19:47:11.138" v="834" actId="207"/>
          <ac:spMkLst>
            <pc:docMk/>
            <pc:sldMk cId="3600629798" sldId="307"/>
            <ac:spMk id="30" creationId="{10CEDD37-3BDC-4343-98D7-B385100532FE}"/>
          </ac:spMkLst>
        </pc:spChg>
        <pc:spChg chg="mod">
          <ac:chgData name="Leticia Smirelli" userId="0e1bcaabcbd2bfa6" providerId="LiveId" clId="{F00010CA-5DEE-4698-A02F-17CE679AA364}" dt="2021-08-05T19:54:00.974" v="919" actId="207"/>
          <ac:spMkLst>
            <pc:docMk/>
            <pc:sldMk cId="3600629798" sldId="307"/>
            <ac:spMk id="31" creationId="{BBA2F0B4-B580-4388-94AA-66F4B6710AA9}"/>
          </ac:spMkLst>
        </pc:spChg>
        <pc:spChg chg="mod">
          <ac:chgData name="Leticia Smirelli" userId="0e1bcaabcbd2bfa6" providerId="LiveId" clId="{F00010CA-5DEE-4698-A02F-17CE679AA364}" dt="2021-08-05T20:03:09.168" v="995" actId="1037"/>
          <ac:spMkLst>
            <pc:docMk/>
            <pc:sldMk cId="3600629798" sldId="307"/>
            <ac:spMk id="32" creationId="{D3A9D90F-BAC4-4D3E-A0A9-033340F14ABB}"/>
          </ac:spMkLst>
        </pc:spChg>
        <pc:spChg chg="del mod">
          <ac:chgData name="Leticia Smirelli" userId="0e1bcaabcbd2bfa6" providerId="LiveId" clId="{F00010CA-5DEE-4698-A02F-17CE679AA364}" dt="2021-08-05T21:54:57.522" v="1143" actId="478"/>
          <ac:spMkLst>
            <pc:docMk/>
            <pc:sldMk cId="3600629798" sldId="307"/>
            <ac:spMk id="53" creationId="{9F3697E9-E995-4AF9-B641-486341437C4E}"/>
          </ac:spMkLst>
        </pc:spChg>
        <pc:spChg chg="add mod">
          <ac:chgData name="Leticia Smirelli" userId="0e1bcaabcbd2bfa6" providerId="LiveId" clId="{F00010CA-5DEE-4698-A02F-17CE679AA364}" dt="2021-08-06T23:56:34.011" v="2065" actId="554"/>
          <ac:spMkLst>
            <pc:docMk/>
            <pc:sldMk cId="3600629798" sldId="307"/>
            <ac:spMk id="62" creationId="{3D99E374-911B-4B10-A000-F12ABFA9A39D}"/>
          </ac:spMkLst>
        </pc:spChg>
        <pc:spChg chg="add del mod">
          <ac:chgData name="Leticia Smirelli" userId="0e1bcaabcbd2bfa6" providerId="LiveId" clId="{F00010CA-5DEE-4698-A02F-17CE679AA364}" dt="2021-08-06T23:56:14.254" v="2057" actId="478"/>
          <ac:spMkLst>
            <pc:docMk/>
            <pc:sldMk cId="3600629798" sldId="307"/>
            <ac:spMk id="63" creationId="{97383CBC-DB47-4E82-983C-53DD55CDEE88}"/>
          </ac:spMkLst>
        </pc:spChg>
        <pc:spChg chg="add del mod">
          <ac:chgData name="Leticia Smirelli" userId="0e1bcaabcbd2bfa6" providerId="LiveId" clId="{F00010CA-5DEE-4698-A02F-17CE679AA364}" dt="2021-08-06T23:57:14.861" v="2081" actId="478"/>
          <ac:spMkLst>
            <pc:docMk/>
            <pc:sldMk cId="3600629798" sldId="307"/>
            <ac:spMk id="65" creationId="{31E6DA77-F008-48A1-A4B8-C7CF628CEF89}"/>
          </ac:spMkLst>
        </pc:spChg>
        <pc:spChg chg="del">
          <ac:chgData name="Leticia Smirelli" userId="0e1bcaabcbd2bfa6" providerId="LiveId" clId="{F00010CA-5DEE-4698-A02F-17CE679AA364}" dt="2021-08-05T19:46:37.983" v="799" actId="478"/>
          <ac:spMkLst>
            <pc:docMk/>
            <pc:sldMk cId="3600629798" sldId="307"/>
            <ac:spMk id="65" creationId="{7E482C49-5743-455F-8645-3936A11A4218}"/>
          </ac:spMkLst>
        </pc:spChg>
        <pc:spChg chg="add del mod">
          <ac:chgData name="Leticia Smirelli" userId="0e1bcaabcbd2bfa6" providerId="LiveId" clId="{F00010CA-5DEE-4698-A02F-17CE679AA364}" dt="2021-08-06T23:56:53.801" v="2075" actId="478"/>
          <ac:spMkLst>
            <pc:docMk/>
            <pc:sldMk cId="3600629798" sldId="307"/>
            <ac:spMk id="66" creationId="{22A3A95B-C64B-4B5E-AD36-0AF109D7A0F8}"/>
          </ac:spMkLst>
        </pc:spChg>
        <pc:spChg chg="add del mod">
          <ac:chgData name="Leticia Smirelli" userId="0e1bcaabcbd2bfa6" providerId="LiveId" clId="{F00010CA-5DEE-4698-A02F-17CE679AA364}" dt="2021-08-05T19:35:06.206" v="676" actId="478"/>
          <ac:spMkLst>
            <pc:docMk/>
            <pc:sldMk cId="3600629798" sldId="307"/>
            <ac:spMk id="66" creationId="{D68E1A0B-648B-406E-ADAF-63AA2470B2A1}"/>
          </ac:spMkLst>
        </pc:spChg>
        <pc:spChg chg="add del mod">
          <ac:chgData name="Leticia Smirelli" userId="0e1bcaabcbd2bfa6" providerId="LiveId" clId="{F00010CA-5DEE-4698-A02F-17CE679AA364}" dt="2021-08-06T23:56:43.183" v="2071" actId="478"/>
          <ac:spMkLst>
            <pc:docMk/>
            <pc:sldMk cId="3600629798" sldId="307"/>
            <ac:spMk id="68" creationId="{8FE1BE5E-E1F0-47D5-9EF3-DAAE03B6CA0A}"/>
          </ac:spMkLst>
        </pc:spChg>
        <pc:spChg chg="add del mod">
          <ac:chgData name="Leticia Smirelli" userId="0e1bcaabcbd2bfa6" providerId="LiveId" clId="{F00010CA-5DEE-4698-A02F-17CE679AA364}" dt="2021-08-05T19:46:40.102" v="804" actId="478"/>
          <ac:spMkLst>
            <pc:docMk/>
            <pc:sldMk cId="3600629798" sldId="307"/>
            <ac:spMk id="68" creationId="{BF75F860-A0A5-427E-80F2-301CB639AAB3}"/>
          </ac:spMkLst>
        </pc:spChg>
        <pc:spChg chg="add del mod">
          <ac:chgData name="Leticia Smirelli" userId="0e1bcaabcbd2bfa6" providerId="LiveId" clId="{F00010CA-5DEE-4698-A02F-17CE679AA364}" dt="2021-08-06T23:55:59.889" v="2002"/>
          <ac:spMkLst>
            <pc:docMk/>
            <pc:sldMk cId="3600629798" sldId="307"/>
            <ac:spMk id="69" creationId="{9E6B1227-7DAB-4B19-9F04-7BC9F533961E}"/>
          </ac:spMkLst>
        </pc:spChg>
        <pc:spChg chg="add del mod">
          <ac:chgData name="Leticia Smirelli" userId="0e1bcaabcbd2bfa6" providerId="LiveId" clId="{F00010CA-5DEE-4698-A02F-17CE679AA364}" dt="2021-08-05T19:35:01.390" v="674" actId="478"/>
          <ac:spMkLst>
            <pc:docMk/>
            <pc:sldMk cId="3600629798" sldId="307"/>
            <ac:spMk id="69" creationId="{A018C757-90DA-49E3-A6FB-F1CCC3B49D41}"/>
          </ac:spMkLst>
        </pc:spChg>
        <pc:spChg chg="del">
          <ac:chgData name="Leticia Smirelli" userId="0e1bcaabcbd2bfa6" providerId="LiveId" clId="{F00010CA-5DEE-4698-A02F-17CE679AA364}" dt="2021-08-05T19:46:36.694" v="798" actId="478"/>
          <ac:spMkLst>
            <pc:docMk/>
            <pc:sldMk cId="3600629798" sldId="307"/>
            <ac:spMk id="70" creationId="{07A37A9F-B9E9-4DDE-ABA6-CEFFE72278F5}"/>
          </ac:spMkLst>
        </pc:spChg>
        <pc:spChg chg="add del mod">
          <ac:chgData name="Leticia Smirelli" userId="0e1bcaabcbd2bfa6" providerId="LiveId" clId="{F00010CA-5DEE-4698-A02F-17CE679AA364}" dt="2021-08-06T23:55:59.889" v="2002"/>
          <ac:spMkLst>
            <pc:docMk/>
            <pc:sldMk cId="3600629798" sldId="307"/>
            <ac:spMk id="70" creationId="{41F92FD8-5FF3-416A-9DB7-5DC52A043A79}"/>
          </ac:spMkLst>
        </pc:spChg>
        <pc:spChg chg="add del mod">
          <ac:chgData name="Leticia Smirelli" userId="0e1bcaabcbd2bfa6" providerId="LiveId" clId="{F00010CA-5DEE-4698-A02F-17CE679AA364}" dt="2021-08-06T23:55:59.889" v="2002"/>
          <ac:spMkLst>
            <pc:docMk/>
            <pc:sldMk cId="3600629798" sldId="307"/>
            <ac:spMk id="71" creationId="{5F0249A6-2311-4B1B-8363-D76A4895C3C6}"/>
          </ac:spMkLst>
        </pc:spChg>
        <pc:spChg chg="del">
          <ac:chgData name="Leticia Smirelli" userId="0e1bcaabcbd2bfa6" providerId="LiveId" clId="{F00010CA-5DEE-4698-A02F-17CE679AA364}" dt="2021-08-05T19:46:36.166" v="797" actId="478"/>
          <ac:spMkLst>
            <pc:docMk/>
            <pc:sldMk cId="3600629798" sldId="307"/>
            <ac:spMk id="71" creationId="{C1FD35E8-C707-4247-AD5D-8233171AC90E}"/>
          </ac:spMkLst>
        </pc:spChg>
        <pc:spChg chg="add del mod">
          <ac:chgData name="Leticia Smirelli" userId="0e1bcaabcbd2bfa6" providerId="LiveId" clId="{F00010CA-5DEE-4698-A02F-17CE679AA364}" dt="2021-08-06T23:55:59.889" v="2002"/>
          <ac:spMkLst>
            <pc:docMk/>
            <pc:sldMk cId="3600629798" sldId="307"/>
            <ac:spMk id="76" creationId="{0AB7A0E8-37E5-438B-B14E-56461636DDAB}"/>
          </ac:spMkLst>
        </pc:spChg>
        <pc:spChg chg="del">
          <ac:chgData name="Leticia Smirelli" userId="0e1bcaabcbd2bfa6" providerId="LiveId" clId="{F00010CA-5DEE-4698-A02F-17CE679AA364}" dt="2021-08-05T19:46:35.861" v="796" actId="478"/>
          <ac:spMkLst>
            <pc:docMk/>
            <pc:sldMk cId="3600629798" sldId="307"/>
            <ac:spMk id="76" creationId="{CB0BE72F-F4D0-441D-8213-43E2AE5C555B}"/>
          </ac:spMkLst>
        </pc:spChg>
        <pc:spChg chg="add del">
          <ac:chgData name="Leticia Smirelli" userId="0e1bcaabcbd2bfa6" providerId="LiveId" clId="{F00010CA-5DEE-4698-A02F-17CE679AA364}" dt="2021-08-05T19:46:35.549" v="795" actId="478"/>
          <ac:spMkLst>
            <pc:docMk/>
            <pc:sldMk cId="3600629798" sldId="307"/>
            <ac:spMk id="79" creationId="{66A81DBD-7A93-4779-A495-876E9F6CC615}"/>
          </ac:spMkLst>
        </pc:spChg>
        <pc:spChg chg="add mod">
          <ac:chgData name="Leticia Smirelli" userId="0e1bcaabcbd2bfa6" providerId="LiveId" clId="{F00010CA-5DEE-4698-A02F-17CE679AA364}" dt="2021-08-06T23:56:11.484" v="2056" actId="1037"/>
          <ac:spMkLst>
            <pc:docMk/>
            <pc:sldMk cId="3600629798" sldId="307"/>
            <ac:spMk id="79" creationId="{A61D0B46-A399-4F42-AC2C-0607368277DB}"/>
          </ac:spMkLst>
        </pc:spChg>
        <pc:spChg chg="add mod">
          <ac:chgData name="Leticia Smirelli" userId="0e1bcaabcbd2bfa6" providerId="LiveId" clId="{F00010CA-5DEE-4698-A02F-17CE679AA364}" dt="2021-08-06T23:56:11.484" v="2056" actId="1037"/>
          <ac:spMkLst>
            <pc:docMk/>
            <pc:sldMk cId="3600629798" sldId="307"/>
            <ac:spMk id="80" creationId="{5FE28FBD-96EA-4597-B7CD-EBC18816B2FB}"/>
          </ac:spMkLst>
        </pc:spChg>
        <pc:spChg chg="add del mod">
          <ac:chgData name="Leticia Smirelli" userId="0e1bcaabcbd2bfa6" providerId="LiveId" clId="{F00010CA-5DEE-4698-A02F-17CE679AA364}" dt="2021-08-05T19:46:39.775" v="803" actId="478"/>
          <ac:spMkLst>
            <pc:docMk/>
            <pc:sldMk cId="3600629798" sldId="307"/>
            <ac:spMk id="80" creationId="{C58A9F9A-7408-4361-8E55-11DA22EA6D6B}"/>
          </ac:spMkLst>
        </pc:spChg>
        <pc:spChg chg="add mod">
          <ac:chgData name="Leticia Smirelli" userId="0e1bcaabcbd2bfa6" providerId="LiveId" clId="{F00010CA-5DEE-4698-A02F-17CE679AA364}" dt="2021-08-05T21:54:58.439" v="1144"/>
          <ac:spMkLst>
            <pc:docMk/>
            <pc:sldMk cId="3600629798" sldId="307"/>
            <ac:spMk id="81" creationId="{D58F4B56-E113-42C3-96B2-7F3F5EB95702}"/>
          </ac:spMkLst>
        </pc:spChg>
        <pc:spChg chg="add mod">
          <ac:chgData name="Leticia Smirelli" userId="0e1bcaabcbd2bfa6" providerId="LiveId" clId="{F00010CA-5DEE-4698-A02F-17CE679AA364}" dt="2021-08-06T23:56:11.484" v="2056" actId="1037"/>
          <ac:spMkLst>
            <pc:docMk/>
            <pc:sldMk cId="3600629798" sldId="307"/>
            <ac:spMk id="82" creationId="{71D3C136-9311-4467-8205-98E24CB332F4}"/>
          </ac:spMkLst>
        </pc:spChg>
        <pc:spChg chg="add mod">
          <ac:chgData name="Leticia Smirelli" userId="0e1bcaabcbd2bfa6" providerId="LiveId" clId="{F00010CA-5DEE-4698-A02F-17CE679AA364}" dt="2021-08-06T23:56:11.484" v="2056" actId="1037"/>
          <ac:spMkLst>
            <pc:docMk/>
            <pc:sldMk cId="3600629798" sldId="307"/>
            <ac:spMk id="83" creationId="{B03E9139-D292-4292-91E3-DF9DA60D27C8}"/>
          </ac:spMkLst>
        </pc:spChg>
        <pc:spChg chg="add del mod">
          <ac:chgData name="Leticia Smirelli" userId="0e1bcaabcbd2bfa6" providerId="LiveId" clId="{F00010CA-5DEE-4698-A02F-17CE679AA364}" dt="2021-08-06T23:56:24.707" v="2061" actId="478"/>
          <ac:spMkLst>
            <pc:docMk/>
            <pc:sldMk cId="3600629798" sldId="307"/>
            <ac:spMk id="84" creationId="{4E685129-DC15-4759-A6A1-BF7C0EFA0B7B}"/>
          </ac:spMkLst>
        </pc:spChg>
        <pc:spChg chg="del mod">
          <ac:chgData name="Leticia Smirelli" userId="0e1bcaabcbd2bfa6" providerId="LiveId" clId="{F00010CA-5DEE-4698-A02F-17CE679AA364}" dt="2021-08-05T19:46:38.822" v="800" actId="478"/>
          <ac:spMkLst>
            <pc:docMk/>
            <pc:sldMk cId="3600629798" sldId="307"/>
            <ac:spMk id="84" creationId="{D7D39A62-49EC-4B5B-9DF1-D1C62C91ABF3}"/>
          </ac:spMkLst>
        </pc:spChg>
        <pc:spChg chg="add mod ord">
          <ac:chgData name="Leticia Smirelli" userId="0e1bcaabcbd2bfa6" providerId="LiveId" clId="{F00010CA-5DEE-4698-A02F-17CE679AA364}" dt="2021-08-07T00:00:30.680" v="2131" actId="166"/>
          <ac:spMkLst>
            <pc:docMk/>
            <pc:sldMk cId="3600629798" sldId="307"/>
            <ac:spMk id="85" creationId="{75829B43-9D49-47BE-A54D-B19041858C65}"/>
          </ac:spMkLst>
        </pc:spChg>
        <pc:spChg chg="del mod">
          <ac:chgData name="Leticia Smirelli" userId="0e1bcaabcbd2bfa6" providerId="LiveId" clId="{F00010CA-5DEE-4698-A02F-17CE679AA364}" dt="2021-08-05T19:46:39.486" v="802" actId="478"/>
          <ac:spMkLst>
            <pc:docMk/>
            <pc:sldMk cId="3600629798" sldId="307"/>
            <ac:spMk id="85" creationId="{9251F19F-8B02-4C4E-9E53-CAFEAC85B7AB}"/>
          </ac:spMkLst>
        </pc:spChg>
        <pc:spChg chg="add mod">
          <ac:chgData name="Leticia Smirelli" userId="0e1bcaabcbd2bfa6" providerId="LiveId" clId="{F00010CA-5DEE-4698-A02F-17CE679AA364}" dt="2021-08-06T23:59:25.240" v="2101" actId="554"/>
          <ac:spMkLst>
            <pc:docMk/>
            <pc:sldMk cId="3600629798" sldId="307"/>
            <ac:spMk id="86" creationId="{EAE7F074-C02A-4F02-A3C6-73188759A4E0}"/>
          </ac:spMkLst>
        </pc:spChg>
        <pc:spChg chg="del mod">
          <ac:chgData name="Leticia Smirelli" userId="0e1bcaabcbd2bfa6" providerId="LiveId" clId="{F00010CA-5DEE-4698-A02F-17CE679AA364}" dt="2021-08-05T19:46:39.134" v="801" actId="478"/>
          <ac:spMkLst>
            <pc:docMk/>
            <pc:sldMk cId="3600629798" sldId="307"/>
            <ac:spMk id="86" creationId="{FB290C70-0926-4991-84BE-4BF11EAA0EA9}"/>
          </ac:spMkLst>
        </pc:spChg>
        <pc:spChg chg="add del mod">
          <ac:chgData name="Leticia Smirelli" userId="0e1bcaabcbd2bfa6" providerId="LiveId" clId="{F00010CA-5DEE-4698-A02F-17CE679AA364}" dt="2021-08-06T23:58:41.564" v="2091" actId="478"/>
          <ac:spMkLst>
            <pc:docMk/>
            <pc:sldMk cId="3600629798" sldId="307"/>
            <ac:spMk id="87" creationId="{5F563A5F-5FB2-4883-B827-A9629C463B7E}"/>
          </ac:spMkLst>
        </pc:spChg>
        <pc:spChg chg="del">
          <ac:chgData name="Leticia Smirelli" userId="0e1bcaabcbd2bfa6" providerId="LiveId" clId="{F00010CA-5DEE-4698-A02F-17CE679AA364}" dt="2021-08-05T19:32:25.712" v="648" actId="478"/>
          <ac:spMkLst>
            <pc:docMk/>
            <pc:sldMk cId="3600629798" sldId="307"/>
            <ac:spMk id="87" creationId="{AE2418FB-8C3A-42BE-87F1-9C3AF7A5D423}"/>
          </ac:spMkLst>
        </pc:spChg>
        <pc:spChg chg="add mod">
          <ac:chgData name="Leticia Smirelli" userId="0e1bcaabcbd2bfa6" providerId="LiveId" clId="{F00010CA-5DEE-4698-A02F-17CE679AA364}" dt="2021-08-06T23:59:25.240" v="2101" actId="554"/>
          <ac:spMkLst>
            <pc:docMk/>
            <pc:sldMk cId="3600629798" sldId="307"/>
            <ac:spMk id="88" creationId="{3544CAAB-DB81-4090-B90F-ADD87B10CD9F}"/>
          </ac:spMkLst>
        </pc:spChg>
        <pc:spChg chg="add mod">
          <ac:chgData name="Leticia Smirelli" userId="0e1bcaabcbd2bfa6" providerId="LiveId" clId="{F00010CA-5DEE-4698-A02F-17CE679AA364}" dt="2021-08-06T23:59:25.240" v="2101" actId="554"/>
          <ac:spMkLst>
            <pc:docMk/>
            <pc:sldMk cId="3600629798" sldId="307"/>
            <ac:spMk id="89" creationId="{9E863C48-1C68-4C4A-A946-92A5D0D99469}"/>
          </ac:spMkLst>
        </pc:spChg>
        <pc:spChg chg="add mod">
          <ac:chgData name="Leticia Smirelli" userId="0e1bcaabcbd2bfa6" providerId="LiveId" clId="{F00010CA-5DEE-4698-A02F-17CE679AA364}" dt="2021-08-06T23:59:25.240" v="2101" actId="554"/>
          <ac:spMkLst>
            <pc:docMk/>
            <pc:sldMk cId="3600629798" sldId="307"/>
            <ac:spMk id="90" creationId="{4289C30B-4049-4A73-828A-9FCE7FFC5C6C}"/>
          </ac:spMkLst>
        </pc:spChg>
        <pc:spChg chg="del">
          <ac:chgData name="Leticia Smirelli" userId="0e1bcaabcbd2bfa6" providerId="LiveId" clId="{F00010CA-5DEE-4698-A02F-17CE679AA364}" dt="2021-08-05T19:32:26.230" v="649" actId="478"/>
          <ac:spMkLst>
            <pc:docMk/>
            <pc:sldMk cId="3600629798" sldId="307"/>
            <ac:spMk id="90" creationId="{A4F2EA7B-FAE8-46B1-A5CC-11B7ACA203DD}"/>
          </ac:spMkLst>
        </pc:spChg>
        <pc:spChg chg="add del mod">
          <ac:chgData name="Leticia Smirelli" userId="0e1bcaabcbd2bfa6" providerId="LiveId" clId="{F00010CA-5DEE-4698-A02F-17CE679AA364}" dt="2021-08-09T13:37:18.190" v="2374" actId="478"/>
          <ac:spMkLst>
            <pc:docMk/>
            <pc:sldMk cId="3600629798" sldId="307"/>
            <ac:spMk id="91" creationId="{BEA4EB61-57E4-4449-8E03-42DCF523C724}"/>
          </ac:spMkLst>
        </pc:spChg>
        <pc:spChg chg="add del mod">
          <ac:chgData name="Leticia Smirelli" userId="0e1bcaabcbd2bfa6" providerId="LiveId" clId="{F00010CA-5DEE-4698-A02F-17CE679AA364}" dt="2021-08-09T13:37:21.652" v="2376" actId="478"/>
          <ac:spMkLst>
            <pc:docMk/>
            <pc:sldMk cId="3600629798" sldId="307"/>
            <ac:spMk id="92" creationId="{6A2B53C0-A5B1-4590-B47D-6F1D8CB26BE9}"/>
          </ac:spMkLst>
        </pc:spChg>
        <pc:spChg chg="add del mod">
          <ac:chgData name="Leticia Smirelli" userId="0e1bcaabcbd2bfa6" providerId="LiveId" clId="{F00010CA-5DEE-4698-A02F-17CE679AA364}" dt="2021-08-09T13:37:16.592" v="2373" actId="478"/>
          <ac:spMkLst>
            <pc:docMk/>
            <pc:sldMk cId="3600629798" sldId="307"/>
            <ac:spMk id="93" creationId="{E0BCF889-CE10-4495-8FD9-048D5CB09E78}"/>
          </ac:spMkLst>
        </pc:spChg>
        <pc:spChg chg="add del mod">
          <ac:chgData name="Leticia Smirelli" userId="0e1bcaabcbd2bfa6" providerId="LiveId" clId="{F00010CA-5DEE-4698-A02F-17CE679AA364}" dt="2021-08-09T13:37:20.260" v="2375" actId="478"/>
          <ac:spMkLst>
            <pc:docMk/>
            <pc:sldMk cId="3600629798" sldId="307"/>
            <ac:spMk id="94" creationId="{3BECD457-1D9F-45E4-9627-C28397F0A885}"/>
          </ac:spMkLst>
        </pc:spChg>
        <pc:grpChg chg="mod">
          <ac:chgData name="Leticia Smirelli" userId="0e1bcaabcbd2bfa6" providerId="LiveId" clId="{F00010CA-5DEE-4698-A02F-17CE679AA364}" dt="2021-08-05T19:46:46.199" v="830" actId="1036"/>
          <ac:grpSpMkLst>
            <pc:docMk/>
            <pc:sldMk cId="3600629798" sldId="307"/>
            <ac:grpSpMk id="9" creationId="{F5795AC6-84B0-4E05-94CA-7F624AE0D519}"/>
          </ac:grpSpMkLst>
        </pc:grpChg>
        <pc:picChg chg="mod">
          <ac:chgData name="Leticia Smirelli" userId="0e1bcaabcbd2bfa6" providerId="LiveId" clId="{F00010CA-5DEE-4698-A02F-17CE679AA364}" dt="2021-08-05T19:50:16.760" v="863" actId="1035"/>
          <ac:picMkLst>
            <pc:docMk/>
            <pc:sldMk cId="3600629798" sldId="307"/>
            <ac:picMk id="60" creationId="{7F92C572-6051-41CC-BF8D-54DDDE9089CF}"/>
          </ac:picMkLst>
        </pc:picChg>
        <pc:picChg chg="mod">
          <ac:chgData name="Leticia Smirelli" userId="0e1bcaabcbd2bfa6" providerId="LiveId" clId="{F00010CA-5DEE-4698-A02F-17CE679AA364}" dt="2021-08-05T19:47:30.297" v="836"/>
          <ac:picMkLst>
            <pc:docMk/>
            <pc:sldMk cId="3600629798" sldId="307"/>
            <ac:picMk id="106" creationId="{579F252D-7D22-4ACA-ABE5-589396C21999}"/>
          </ac:picMkLst>
        </pc:picChg>
        <pc:picChg chg="mod">
          <ac:chgData name="Leticia Smirelli" userId="0e1bcaabcbd2bfa6" providerId="LiveId" clId="{F00010CA-5DEE-4698-A02F-17CE679AA364}" dt="2021-08-05T19:54:33.680" v="924"/>
          <ac:picMkLst>
            <pc:docMk/>
            <pc:sldMk cId="3600629798" sldId="307"/>
            <ac:picMk id="108" creationId="{9032C8BB-5818-4D1C-A87D-25EA582C2DAC}"/>
          </ac:picMkLst>
        </pc:picChg>
        <pc:cxnChg chg="mod">
          <ac:chgData name="Leticia Smirelli" userId="0e1bcaabcbd2bfa6" providerId="LiveId" clId="{F00010CA-5DEE-4698-A02F-17CE679AA364}" dt="2021-08-05T19:54:08.594" v="920" actId="208"/>
          <ac:cxnSpMkLst>
            <pc:docMk/>
            <pc:sldMk cId="3600629798" sldId="307"/>
            <ac:cxnSpMk id="125" creationId="{EC07A211-B16C-474B-BA9E-F5D1A294705D}"/>
          </ac:cxnSpMkLst>
        </pc:cxnChg>
        <pc:cxnChg chg="mod">
          <ac:chgData name="Leticia Smirelli" userId="0e1bcaabcbd2bfa6" providerId="LiveId" clId="{F00010CA-5DEE-4698-A02F-17CE679AA364}" dt="2021-08-05T19:47:33.989" v="837" actId="208"/>
          <ac:cxnSpMkLst>
            <pc:docMk/>
            <pc:sldMk cId="3600629798" sldId="307"/>
            <ac:cxnSpMk id="130" creationId="{3F182657-A343-4CCD-A935-08E52C91E22F}"/>
          </ac:cxnSpMkLst>
        </pc:cxnChg>
      </pc:sldChg>
      <pc:sldChg chg="addSp delSp modSp add del mod">
        <pc:chgData name="Leticia Smirelli" userId="0e1bcaabcbd2bfa6" providerId="LiveId" clId="{F00010CA-5DEE-4698-A02F-17CE679AA364}" dt="2021-08-05T23:57:07.072" v="1817" actId="47"/>
        <pc:sldMkLst>
          <pc:docMk/>
          <pc:sldMk cId="1035971547" sldId="308"/>
        </pc:sldMkLst>
        <pc:spChg chg="mod">
          <ac:chgData name="Leticia Smirelli" userId="0e1bcaabcbd2bfa6" providerId="LiveId" clId="{F00010CA-5DEE-4698-A02F-17CE679AA364}" dt="2021-08-05T19:42:30.428" v="690" actId="1076"/>
          <ac:spMkLst>
            <pc:docMk/>
            <pc:sldMk cId="1035971547" sldId="308"/>
            <ac:spMk id="8" creationId="{29BF1C58-5ECF-4579-852D-2310EA71629E}"/>
          </ac:spMkLst>
        </pc:spChg>
        <pc:spChg chg="mod">
          <ac:chgData name="Leticia Smirelli" userId="0e1bcaabcbd2bfa6" providerId="LiveId" clId="{F00010CA-5DEE-4698-A02F-17CE679AA364}" dt="2021-08-05T19:43:12.131" v="760" actId="14100"/>
          <ac:spMkLst>
            <pc:docMk/>
            <pc:sldMk cId="1035971547" sldId="308"/>
            <ac:spMk id="11" creationId="{8F8ED6C6-2A37-47B8-83FF-D6EFA70BF5F9}"/>
          </ac:spMkLst>
        </pc:spChg>
        <pc:spChg chg="mod">
          <ac:chgData name="Leticia Smirelli" userId="0e1bcaabcbd2bfa6" providerId="LiveId" clId="{F00010CA-5DEE-4698-A02F-17CE679AA364}" dt="2021-08-05T19:44:15.069" v="776" actId="207"/>
          <ac:spMkLst>
            <pc:docMk/>
            <pc:sldMk cId="1035971547" sldId="308"/>
            <ac:spMk id="30" creationId="{10CEDD37-3BDC-4343-98D7-B385100532FE}"/>
          </ac:spMkLst>
        </pc:spChg>
        <pc:spChg chg="del">
          <ac:chgData name="Leticia Smirelli" userId="0e1bcaabcbd2bfa6" providerId="LiveId" clId="{F00010CA-5DEE-4698-A02F-17CE679AA364}" dt="2021-08-05T19:46:07.888" v="791" actId="478"/>
          <ac:spMkLst>
            <pc:docMk/>
            <pc:sldMk cId="1035971547" sldId="308"/>
            <ac:spMk id="53" creationId="{9F3697E9-E995-4AF9-B641-486341437C4E}"/>
          </ac:spMkLst>
        </pc:spChg>
        <pc:spChg chg="mod">
          <ac:chgData name="Leticia Smirelli" userId="0e1bcaabcbd2bfa6" providerId="LiveId" clId="{F00010CA-5DEE-4698-A02F-17CE679AA364}" dt="2021-08-05T19:59:46.686" v="986" actId="207"/>
          <ac:spMkLst>
            <pc:docMk/>
            <pc:sldMk cId="1035971547" sldId="308"/>
            <ac:spMk id="55" creationId="{E57A5979-04F8-42D8-B871-F4AC94DBF01D}"/>
          </ac:spMkLst>
        </pc:spChg>
        <pc:spChg chg="add del mod">
          <ac:chgData name="Leticia Smirelli" userId="0e1bcaabcbd2bfa6" providerId="LiveId" clId="{F00010CA-5DEE-4698-A02F-17CE679AA364}" dt="2021-08-05T21:55:19.180" v="1151" actId="478"/>
          <ac:spMkLst>
            <pc:docMk/>
            <pc:sldMk cId="1035971547" sldId="308"/>
            <ac:spMk id="66" creationId="{2D03BF7E-8C3F-40EF-845F-9C5041590717}"/>
          </ac:spMkLst>
        </pc:spChg>
        <pc:spChg chg="del mod">
          <ac:chgData name="Leticia Smirelli" userId="0e1bcaabcbd2bfa6" providerId="LiveId" clId="{F00010CA-5DEE-4698-A02F-17CE679AA364}" dt="2021-08-05T23:56:53.523" v="1815" actId="21"/>
          <ac:spMkLst>
            <pc:docMk/>
            <pc:sldMk cId="1035971547" sldId="308"/>
            <ac:spMk id="68" creationId="{BF75F860-A0A5-427E-80F2-301CB639AAB3}"/>
          </ac:spMkLst>
        </pc:spChg>
        <pc:spChg chg="add mod">
          <ac:chgData name="Leticia Smirelli" userId="0e1bcaabcbd2bfa6" providerId="LiveId" clId="{F00010CA-5DEE-4698-A02F-17CE679AA364}" dt="2021-08-05T21:55:19.669" v="1152"/>
          <ac:spMkLst>
            <pc:docMk/>
            <pc:sldMk cId="1035971547" sldId="308"/>
            <ac:spMk id="69" creationId="{1A652685-0BAD-4393-A4FF-73C2D011E458}"/>
          </ac:spMkLst>
        </pc:spChg>
        <pc:spChg chg="del mod">
          <ac:chgData name="Leticia Smirelli" userId="0e1bcaabcbd2bfa6" providerId="LiveId" clId="{F00010CA-5DEE-4698-A02F-17CE679AA364}" dt="2021-08-05T23:56:53.523" v="1815" actId="21"/>
          <ac:spMkLst>
            <pc:docMk/>
            <pc:sldMk cId="1035971547" sldId="308"/>
            <ac:spMk id="80" creationId="{C58A9F9A-7408-4361-8E55-11DA22EA6D6B}"/>
          </ac:spMkLst>
        </pc:spChg>
        <pc:spChg chg="del mod">
          <ac:chgData name="Leticia Smirelli" userId="0e1bcaabcbd2bfa6" providerId="LiveId" clId="{F00010CA-5DEE-4698-A02F-17CE679AA364}" dt="2021-08-05T23:56:53.523" v="1815" actId="21"/>
          <ac:spMkLst>
            <pc:docMk/>
            <pc:sldMk cId="1035971547" sldId="308"/>
            <ac:spMk id="84" creationId="{D7D39A62-49EC-4B5B-9DF1-D1C62C91ABF3}"/>
          </ac:spMkLst>
        </pc:spChg>
        <pc:spChg chg="del mod">
          <ac:chgData name="Leticia Smirelli" userId="0e1bcaabcbd2bfa6" providerId="LiveId" clId="{F00010CA-5DEE-4698-A02F-17CE679AA364}" dt="2021-08-05T23:56:53.523" v="1815" actId="21"/>
          <ac:spMkLst>
            <pc:docMk/>
            <pc:sldMk cId="1035971547" sldId="308"/>
            <ac:spMk id="85" creationId="{9251F19F-8B02-4C4E-9E53-CAFEAC85B7AB}"/>
          </ac:spMkLst>
        </pc:spChg>
        <pc:spChg chg="del mod">
          <ac:chgData name="Leticia Smirelli" userId="0e1bcaabcbd2bfa6" providerId="LiveId" clId="{F00010CA-5DEE-4698-A02F-17CE679AA364}" dt="2021-08-05T23:56:53.523" v="1815" actId="21"/>
          <ac:spMkLst>
            <pc:docMk/>
            <pc:sldMk cId="1035971547" sldId="308"/>
            <ac:spMk id="86" creationId="{FB290C70-0926-4991-84BE-4BF11EAA0EA9}"/>
          </ac:spMkLst>
        </pc:spChg>
        <pc:grpChg chg="mod">
          <ac:chgData name="Leticia Smirelli" userId="0e1bcaabcbd2bfa6" providerId="LiveId" clId="{F00010CA-5DEE-4698-A02F-17CE679AA364}" dt="2021-08-05T19:42:45.505" v="757" actId="1035"/>
          <ac:grpSpMkLst>
            <pc:docMk/>
            <pc:sldMk cId="1035971547" sldId="308"/>
            <ac:grpSpMk id="9" creationId="{F5795AC6-84B0-4E05-94CA-7F624AE0D519}"/>
          </ac:grpSpMkLst>
        </pc:grpChg>
        <pc:grpChg chg="mod">
          <ac:chgData name="Leticia Smirelli" userId="0e1bcaabcbd2bfa6" providerId="LiveId" clId="{F00010CA-5DEE-4698-A02F-17CE679AA364}" dt="2021-08-05T19:43:29.785" v="768" actId="1035"/>
          <ac:grpSpMkLst>
            <pc:docMk/>
            <pc:sldMk cId="1035971547" sldId="308"/>
            <ac:grpSpMk id="117" creationId="{75037F6B-6508-4A5A-811C-248686F18415}"/>
          </ac:grpSpMkLst>
        </pc:grpChg>
        <pc:grpChg chg="mod">
          <ac:chgData name="Leticia Smirelli" userId="0e1bcaabcbd2bfa6" providerId="LiveId" clId="{F00010CA-5DEE-4698-A02F-17CE679AA364}" dt="2021-08-05T20:02:55.937" v="989" actId="1037"/>
          <ac:grpSpMkLst>
            <pc:docMk/>
            <pc:sldMk cId="1035971547" sldId="308"/>
            <ac:grpSpMk id="118" creationId="{A0D3DE9A-117E-4622-A0C9-035AB6F1FA55}"/>
          </ac:grpSpMkLst>
        </pc:grpChg>
        <pc:picChg chg="mod">
          <ac:chgData name="Leticia Smirelli" userId="0e1bcaabcbd2bfa6" providerId="LiveId" clId="{F00010CA-5DEE-4698-A02F-17CE679AA364}" dt="2021-08-05T19:50:19.466" v="864" actId="1035"/>
          <ac:picMkLst>
            <pc:docMk/>
            <pc:sldMk cId="1035971547" sldId="308"/>
            <ac:picMk id="60" creationId="{7F92C572-6051-41CC-BF8D-54DDDE9089CF}"/>
          </ac:picMkLst>
        </pc:picChg>
        <pc:picChg chg="mod">
          <ac:chgData name="Leticia Smirelli" userId="0e1bcaabcbd2bfa6" providerId="LiveId" clId="{F00010CA-5DEE-4698-A02F-17CE679AA364}" dt="2021-08-05T20:00:01.918" v="988"/>
          <ac:picMkLst>
            <pc:docMk/>
            <pc:sldMk cId="1035971547" sldId="308"/>
            <ac:picMk id="100" creationId="{1A1A0F2A-7A8F-44A8-B269-DC8154269301}"/>
          </ac:picMkLst>
        </pc:picChg>
        <pc:picChg chg="mod">
          <ac:chgData name="Leticia Smirelli" userId="0e1bcaabcbd2bfa6" providerId="LiveId" clId="{F00010CA-5DEE-4698-A02F-17CE679AA364}" dt="2021-08-05T19:44:22.569" v="778"/>
          <ac:picMkLst>
            <pc:docMk/>
            <pc:sldMk cId="1035971547" sldId="308"/>
            <ac:picMk id="106" creationId="{579F252D-7D22-4ACA-ABE5-589396C21999}"/>
          </ac:picMkLst>
        </pc:picChg>
        <pc:cxnChg chg="mod">
          <ac:chgData name="Leticia Smirelli" userId="0e1bcaabcbd2bfa6" providerId="LiveId" clId="{F00010CA-5DEE-4698-A02F-17CE679AA364}" dt="2021-08-05T19:59:54.806" v="987" actId="208"/>
          <ac:cxnSpMkLst>
            <pc:docMk/>
            <pc:sldMk cId="1035971547" sldId="308"/>
            <ac:cxnSpMk id="129" creationId="{C6C81777-F20E-4598-A102-B6D0307B3DE1}"/>
          </ac:cxnSpMkLst>
        </pc:cxnChg>
        <pc:cxnChg chg="mod">
          <ac:chgData name="Leticia Smirelli" userId="0e1bcaabcbd2bfa6" providerId="LiveId" clId="{F00010CA-5DEE-4698-A02F-17CE679AA364}" dt="2021-08-05T19:44:26.736" v="779" actId="208"/>
          <ac:cxnSpMkLst>
            <pc:docMk/>
            <pc:sldMk cId="1035971547" sldId="308"/>
            <ac:cxnSpMk id="130" creationId="{3F182657-A343-4CCD-A935-08E52C91E22F}"/>
          </ac:cxnSpMkLst>
        </pc:cxnChg>
      </pc:sldChg>
      <pc:sldChg chg="addSp delSp modSp add del mod ord setBg">
        <pc:chgData name="Leticia Smirelli" userId="0e1bcaabcbd2bfa6" providerId="LiveId" clId="{F00010CA-5DEE-4698-A02F-17CE679AA364}" dt="2021-08-05T19:54:56.818" v="928" actId="47"/>
        <pc:sldMkLst>
          <pc:docMk/>
          <pc:sldMk cId="3771353865" sldId="309"/>
        </pc:sldMkLst>
        <pc:spChg chg="mod">
          <ac:chgData name="Leticia Smirelli" userId="0e1bcaabcbd2bfa6" providerId="LiveId" clId="{F00010CA-5DEE-4698-A02F-17CE679AA364}" dt="2021-08-05T19:51:57.849" v="911" actId="207"/>
          <ac:spMkLst>
            <pc:docMk/>
            <pc:sldMk cId="3771353865" sldId="309"/>
            <ac:spMk id="30" creationId="{10CEDD37-3BDC-4343-98D7-B385100532FE}"/>
          </ac:spMkLst>
        </pc:spChg>
        <pc:spChg chg="del">
          <ac:chgData name="Leticia Smirelli" userId="0e1bcaabcbd2bfa6" providerId="LiveId" clId="{F00010CA-5DEE-4698-A02F-17CE679AA364}" dt="2021-08-05T19:48:04.391" v="846" actId="478"/>
          <ac:spMkLst>
            <pc:docMk/>
            <pc:sldMk cId="3771353865" sldId="309"/>
            <ac:spMk id="65" creationId="{7E482C49-5743-455F-8645-3936A11A4218}"/>
          </ac:spMkLst>
        </pc:spChg>
        <pc:spChg chg="add mod">
          <ac:chgData name="Leticia Smirelli" userId="0e1bcaabcbd2bfa6" providerId="LiveId" clId="{F00010CA-5DEE-4698-A02F-17CE679AA364}" dt="2021-08-05T19:49:14.178" v="857" actId="1038"/>
          <ac:spMkLst>
            <pc:docMk/>
            <pc:sldMk cId="3771353865" sldId="309"/>
            <ac:spMk id="66" creationId="{920F46D5-4060-4D9F-ABCB-B3DC9395FB3C}"/>
          </ac:spMkLst>
        </pc:spChg>
        <pc:spChg chg="del">
          <ac:chgData name="Leticia Smirelli" userId="0e1bcaabcbd2bfa6" providerId="LiveId" clId="{F00010CA-5DEE-4698-A02F-17CE679AA364}" dt="2021-08-05T19:48:03.942" v="845" actId="478"/>
          <ac:spMkLst>
            <pc:docMk/>
            <pc:sldMk cId="3771353865" sldId="309"/>
            <ac:spMk id="70" creationId="{07A37A9F-B9E9-4DDE-ABA6-CEFFE72278F5}"/>
          </ac:spMkLst>
        </pc:spChg>
        <pc:spChg chg="del">
          <ac:chgData name="Leticia Smirelli" userId="0e1bcaabcbd2bfa6" providerId="LiveId" clId="{F00010CA-5DEE-4698-A02F-17CE679AA364}" dt="2021-08-05T19:48:03.574" v="844" actId="478"/>
          <ac:spMkLst>
            <pc:docMk/>
            <pc:sldMk cId="3771353865" sldId="309"/>
            <ac:spMk id="71" creationId="{C1FD35E8-C707-4247-AD5D-8233171AC90E}"/>
          </ac:spMkLst>
        </pc:spChg>
        <pc:spChg chg="del">
          <ac:chgData name="Leticia Smirelli" userId="0e1bcaabcbd2bfa6" providerId="LiveId" clId="{F00010CA-5DEE-4698-A02F-17CE679AA364}" dt="2021-08-05T19:48:03.246" v="843" actId="478"/>
          <ac:spMkLst>
            <pc:docMk/>
            <pc:sldMk cId="3771353865" sldId="309"/>
            <ac:spMk id="76" creationId="{CB0BE72F-F4D0-441D-8213-43E2AE5C555B}"/>
          </ac:spMkLst>
        </pc:spChg>
        <pc:spChg chg="del">
          <ac:chgData name="Leticia Smirelli" userId="0e1bcaabcbd2bfa6" providerId="LiveId" clId="{F00010CA-5DEE-4698-A02F-17CE679AA364}" dt="2021-08-05T19:48:02.967" v="842" actId="478"/>
          <ac:spMkLst>
            <pc:docMk/>
            <pc:sldMk cId="3771353865" sldId="309"/>
            <ac:spMk id="79" creationId="{66A81DBD-7A93-4779-A495-876E9F6CC615}"/>
          </ac:spMkLst>
        </pc:spChg>
        <pc:spChg chg="del">
          <ac:chgData name="Leticia Smirelli" userId="0e1bcaabcbd2bfa6" providerId="LiveId" clId="{F00010CA-5DEE-4698-A02F-17CE679AA364}" dt="2021-08-05T19:48:02.320" v="841" actId="478"/>
          <ac:spMkLst>
            <pc:docMk/>
            <pc:sldMk cId="3771353865" sldId="309"/>
            <ac:spMk id="84" creationId="{D7D39A62-49EC-4B5B-9DF1-D1C62C91ABF3}"/>
          </ac:spMkLst>
        </pc:spChg>
        <pc:spChg chg="del">
          <ac:chgData name="Leticia Smirelli" userId="0e1bcaabcbd2bfa6" providerId="LiveId" clId="{F00010CA-5DEE-4698-A02F-17CE679AA364}" dt="2021-08-05T19:48:04.710" v="847" actId="478"/>
          <ac:spMkLst>
            <pc:docMk/>
            <pc:sldMk cId="3771353865" sldId="309"/>
            <ac:spMk id="85" creationId="{9251F19F-8B02-4C4E-9E53-CAFEAC85B7AB}"/>
          </ac:spMkLst>
        </pc:spChg>
        <pc:spChg chg="del">
          <ac:chgData name="Leticia Smirelli" userId="0e1bcaabcbd2bfa6" providerId="LiveId" clId="{F00010CA-5DEE-4698-A02F-17CE679AA364}" dt="2021-08-05T19:48:05.118" v="848" actId="478"/>
          <ac:spMkLst>
            <pc:docMk/>
            <pc:sldMk cId="3771353865" sldId="309"/>
            <ac:spMk id="86" creationId="{FB290C70-0926-4991-84BE-4BF11EAA0EA9}"/>
          </ac:spMkLst>
        </pc:spChg>
        <pc:spChg chg="del">
          <ac:chgData name="Leticia Smirelli" userId="0e1bcaabcbd2bfa6" providerId="LiveId" clId="{F00010CA-5DEE-4698-A02F-17CE679AA364}" dt="2021-08-05T19:48:05.583" v="849" actId="478"/>
          <ac:spMkLst>
            <pc:docMk/>
            <pc:sldMk cId="3771353865" sldId="309"/>
            <ac:spMk id="87" creationId="{AE2418FB-8C3A-42BE-87F1-9C3AF7A5D423}"/>
          </ac:spMkLst>
        </pc:spChg>
        <pc:spChg chg="del">
          <ac:chgData name="Leticia Smirelli" userId="0e1bcaabcbd2bfa6" providerId="LiveId" clId="{F00010CA-5DEE-4698-A02F-17CE679AA364}" dt="2021-08-05T19:48:05.959" v="850" actId="478"/>
          <ac:spMkLst>
            <pc:docMk/>
            <pc:sldMk cId="3771353865" sldId="309"/>
            <ac:spMk id="90" creationId="{A4F2EA7B-FAE8-46B1-A5CC-11B7ACA203DD}"/>
          </ac:spMkLst>
        </pc:spChg>
        <pc:picChg chg="mod">
          <ac:chgData name="Leticia Smirelli" userId="0e1bcaabcbd2bfa6" providerId="LiveId" clId="{F00010CA-5DEE-4698-A02F-17CE679AA364}" dt="2021-08-05T19:50:06.499" v="861" actId="1035"/>
          <ac:picMkLst>
            <pc:docMk/>
            <pc:sldMk cId="3771353865" sldId="309"/>
            <ac:picMk id="60" creationId="{7F92C572-6051-41CC-BF8D-54DDDE9089CF}"/>
          </ac:picMkLst>
        </pc:picChg>
        <pc:picChg chg="mod">
          <ac:chgData name="Leticia Smirelli" userId="0e1bcaabcbd2bfa6" providerId="LiveId" clId="{F00010CA-5DEE-4698-A02F-17CE679AA364}" dt="2021-08-05T19:52:58.089" v="914" actId="207"/>
          <ac:picMkLst>
            <pc:docMk/>
            <pc:sldMk cId="3771353865" sldId="309"/>
            <ac:picMk id="106" creationId="{579F252D-7D22-4ACA-ABE5-589396C21999}"/>
          </ac:picMkLst>
        </pc:picChg>
        <pc:cxnChg chg="mod">
          <ac:chgData name="Leticia Smirelli" userId="0e1bcaabcbd2bfa6" providerId="LiveId" clId="{F00010CA-5DEE-4698-A02F-17CE679AA364}" dt="2021-08-05T19:52:02.767" v="912" actId="208"/>
          <ac:cxnSpMkLst>
            <pc:docMk/>
            <pc:sldMk cId="3771353865" sldId="309"/>
            <ac:cxnSpMk id="130" creationId="{3F182657-A343-4CCD-A935-08E52C91E22F}"/>
          </ac:cxnSpMkLst>
        </pc:cxnChg>
      </pc:sldChg>
      <pc:sldChg chg="addSp delSp modSp add del mod ord">
        <pc:chgData name="Leticia Smirelli" userId="0e1bcaabcbd2bfa6" providerId="LiveId" clId="{F00010CA-5DEE-4698-A02F-17CE679AA364}" dt="2021-08-06T00:05:25.655" v="1866" actId="47"/>
        <pc:sldMkLst>
          <pc:docMk/>
          <pc:sldMk cId="881722892" sldId="310"/>
        </pc:sldMkLst>
        <pc:spChg chg="mod">
          <ac:chgData name="Leticia Smirelli" userId="0e1bcaabcbd2bfa6" providerId="LiveId" clId="{F00010CA-5DEE-4698-A02F-17CE679AA364}" dt="2021-08-05T23:52:28.472" v="1800" actId="108"/>
          <ac:spMkLst>
            <pc:docMk/>
            <pc:sldMk cId="881722892" sldId="310"/>
            <ac:spMk id="8" creationId="{29BF1C58-5ECF-4579-852D-2310EA71629E}"/>
          </ac:spMkLst>
        </pc:spChg>
        <pc:spChg chg="del mod">
          <ac:chgData name="Leticia Smirelli" userId="0e1bcaabcbd2bfa6" providerId="LiveId" clId="{F00010CA-5DEE-4698-A02F-17CE679AA364}" dt="2021-08-05T23:58:54.011" v="1837" actId="478"/>
          <ac:spMkLst>
            <pc:docMk/>
            <pc:sldMk cId="881722892" sldId="310"/>
            <ac:spMk id="10" creationId="{F8BA2B97-6EAB-43A3-87FE-4EAC9158B2CE}"/>
          </ac:spMkLst>
        </pc:spChg>
        <pc:spChg chg="del mod">
          <ac:chgData name="Leticia Smirelli" userId="0e1bcaabcbd2bfa6" providerId="LiveId" clId="{F00010CA-5DEE-4698-A02F-17CE679AA364}" dt="2021-08-05T23:58:51.821" v="1835" actId="478"/>
          <ac:spMkLst>
            <pc:docMk/>
            <pc:sldMk cId="881722892" sldId="310"/>
            <ac:spMk id="11" creationId="{8F8ED6C6-2A37-47B8-83FF-D6EFA70BF5F9}"/>
          </ac:spMkLst>
        </pc:spChg>
        <pc:spChg chg="mod">
          <ac:chgData name="Leticia Smirelli" userId="0e1bcaabcbd2bfa6" providerId="LiveId" clId="{F00010CA-5DEE-4698-A02F-17CE679AA364}" dt="2021-08-06T00:00:32.737" v="1865" actId="207"/>
          <ac:spMkLst>
            <pc:docMk/>
            <pc:sldMk cId="881722892" sldId="310"/>
            <ac:spMk id="26" creationId="{C2DCDD40-6BE5-47CD-B685-74D0989A2559}"/>
          </ac:spMkLst>
        </pc:spChg>
        <pc:spChg chg="mod">
          <ac:chgData name="Leticia Smirelli" userId="0e1bcaabcbd2bfa6" providerId="LiveId" clId="{F00010CA-5DEE-4698-A02F-17CE679AA364}" dt="2021-08-05T23:59:01.509" v="1840" actId="207"/>
          <ac:spMkLst>
            <pc:docMk/>
            <pc:sldMk cId="881722892" sldId="310"/>
            <ac:spMk id="30" creationId="{10CEDD37-3BDC-4343-98D7-B385100532FE}"/>
          </ac:spMkLst>
        </pc:spChg>
        <pc:spChg chg="mod">
          <ac:chgData name="Leticia Smirelli" userId="0e1bcaabcbd2bfa6" providerId="LiveId" clId="{F00010CA-5DEE-4698-A02F-17CE679AA364}" dt="2021-08-05T20:03:16.841" v="999" actId="1037"/>
          <ac:spMkLst>
            <pc:docMk/>
            <pc:sldMk cId="881722892" sldId="310"/>
            <ac:spMk id="32" creationId="{D3A9D90F-BAC4-4D3E-A0A9-033340F14ABB}"/>
          </ac:spMkLst>
        </pc:spChg>
        <pc:spChg chg="add del mod">
          <ac:chgData name="Leticia Smirelli" userId="0e1bcaabcbd2bfa6" providerId="LiveId" clId="{F00010CA-5DEE-4698-A02F-17CE679AA364}" dt="2021-08-05T23:59:20.680" v="1848" actId="478"/>
          <ac:spMkLst>
            <pc:docMk/>
            <pc:sldMk cId="881722892" sldId="310"/>
            <ac:spMk id="62" creationId="{DF512441-ABAE-43AD-AD43-794FF787FDE8}"/>
          </ac:spMkLst>
        </pc:spChg>
        <pc:spChg chg="add del mod">
          <ac:chgData name="Leticia Smirelli" userId="0e1bcaabcbd2bfa6" providerId="LiveId" clId="{F00010CA-5DEE-4698-A02F-17CE679AA364}" dt="2021-08-05T23:59:20.269" v="1847" actId="478"/>
          <ac:spMkLst>
            <pc:docMk/>
            <pc:sldMk cId="881722892" sldId="310"/>
            <ac:spMk id="63" creationId="{0F01E530-EE1D-41E8-B4A8-752334567DBA}"/>
          </ac:spMkLst>
        </pc:spChg>
        <pc:spChg chg="add del mod">
          <ac:chgData name="Leticia Smirelli" userId="0e1bcaabcbd2bfa6" providerId="LiveId" clId="{F00010CA-5DEE-4698-A02F-17CE679AA364}" dt="2021-08-05T23:59:19.859" v="1846" actId="478"/>
          <ac:spMkLst>
            <pc:docMk/>
            <pc:sldMk cId="881722892" sldId="310"/>
            <ac:spMk id="65" creationId="{E5A382EA-D74E-4FEE-B79C-FB7A038BB2EC}"/>
          </ac:spMkLst>
        </pc:spChg>
        <pc:spChg chg="add del mod">
          <ac:chgData name="Leticia Smirelli" userId="0e1bcaabcbd2bfa6" providerId="LiveId" clId="{F00010CA-5DEE-4698-A02F-17CE679AA364}" dt="2021-08-05T23:59:19.491" v="1845" actId="478"/>
          <ac:spMkLst>
            <pc:docMk/>
            <pc:sldMk cId="881722892" sldId="310"/>
            <ac:spMk id="66" creationId="{2A1F6DB5-89D4-455B-B508-09385760A07F}"/>
          </ac:spMkLst>
        </pc:spChg>
        <pc:spChg chg="del">
          <ac:chgData name="Leticia Smirelli" userId="0e1bcaabcbd2bfa6" providerId="LiveId" clId="{F00010CA-5DEE-4698-A02F-17CE679AA364}" dt="2021-08-05T19:49:52.023" v="859" actId="478"/>
          <ac:spMkLst>
            <pc:docMk/>
            <pc:sldMk cId="881722892" sldId="310"/>
            <ac:spMk id="66" creationId="{920F46D5-4060-4D9F-ABCB-B3DC9395FB3C}"/>
          </ac:spMkLst>
        </pc:spChg>
        <pc:spChg chg="add del mod">
          <ac:chgData name="Leticia Smirelli" userId="0e1bcaabcbd2bfa6" providerId="LiveId" clId="{F00010CA-5DEE-4698-A02F-17CE679AA364}" dt="2021-08-05T23:59:18.799" v="1844" actId="478"/>
          <ac:spMkLst>
            <pc:docMk/>
            <pc:sldMk cId="881722892" sldId="310"/>
            <ac:spMk id="68" creationId="{5A1C0BCF-DF84-4094-8FBD-3F37A835077F}"/>
          </ac:spMkLst>
        </pc:spChg>
        <pc:spChg chg="add del mod">
          <ac:chgData name="Leticia Smirelli" userId="0e1bcaabcbd2bfa6" providerId="LiveId" clId="{F00010CA-5DEE-4698-A02F-17CE679AA364}" dt="2021-08-05T23:58:44.405" v="1831" actId="478"/>
          <ac:spMkLst>
            <pc:docMk/>
            <pc:sldMk cId="881722892" sldId="310"/>
            <ac:spMk id="69" creationId="{AB92CAE1-ED29-40E5-B7FB-9B12520BCD80}"/>
          </ac:spMkLst>
        </pc:spChg>
        <pc:spChg chg="add del mod">
          <ac:chgData name="Leticia Smirelli" userId="0e1bcaabcbd2bfa6" providerId="LiveId" clId="{F00010CA-5DEE-4698-A02F-17CE679AA364}" dt="2021-08-05T23:59:20.984" v="1849" actId="478"/>
          <ac:spMkLst>
            <pc:docMk/>
            <pc:sldMk cId="881722892" sldId="310"/>
            <ac:spMk id="70" creationId="{2E61F3B4-B25A-489F-B582-46E979B75803}"/>
          </ac:spMkLst>
        </pc:spChg>
        <pc:spChg chg="add del mod">
          <ac:chgData name="Leticia Smirelli" userId="0e1bcaabcbd2bfa6" providerId="LiveId" clId="{F00010CA-5DEE-4698-A02F-17CE679AA364}" dt="2021-08-05T23:59:22.180" v="1852" actId="478"/>
          <ac:spMkLst>
            <pc:docMk/>
            <pc:sldMk cId="881722892" sldId="310"/>
            <ac:spMk id="71" creationId="{CF9A5B76-C78B-4460-B421-9D6FD348DDE1}"/>
          </ac:spMkLst>
        </pc:spChg>
        <pc:spChg chg="add del mod">
          <ac:chgData name="Leticia Smirelli" userId="0e1bcaabcbd2bfa6" providerId="LiveId" clId="{F00010CA-5DEE-4698-A02F-17CE679AA364}" dt="2021-08-05T23:59:21.536" v="1850" actId="478"/>
          <ac:spMkLst>
            <pc:docMk/>
            <pc:sldMk cId="881722892" sldId="310"/>
            <ac:spMk id="76" creationId="{216388A0-8059-4659-8C18-0A531A6CC19F}"/>
          </ac:spMkLst>
        </pc:spChg>
        <pc:spChg chg="mod">
          <ac:chgData name="Leticia Smirelli" userId="0e1bcaabcbd2bfa6" providerId="LiveId" clId="{F00010CA-5DEE-4698-A02F-17CE679AA364}" dt="2021-08-06T00:00:22.703" v="1864" actId="2711"/>
          <ac:spMkLst>
            <pc:docMk/>
            <pc:sldMk cId="881722892" sldId="310"/>
            <ac:spMk id="78" creationId="{350F1343-3307-4EB8-8529-7FFC699E3E72}"/>
          </ac:spMkLst>
        </pc:spChg>
        <pc:spChg chg="add del mod">
          <ac:chgData name="Leticia Smirelli" userId="0e1bcaabcbd2bfa6" providerId="LiveId" clId="{F00010CA-5DEE-4698-A02F-17CE679AA364}" dt="2021-08-05T23:59:21.841" v="1851" actId="478"/>
          <ac:spMkLst>
            <pc:docMk/>
            <pc:sldMk cId="881722892" sldId="310"/>
            <ac:spMk id="79" creationId="{57E87D90-9544-4798-8B19-11337A7A34F3}"/>
          </ac:spMkLst>
        </pc:spChg>
        <pc:spChg chg="mod">
          <ac:chgData name="Leticia Smirelli" userId="0e1bcaabcbd2bfa6" providerId="LiveId" clId="{F00010CA-5DEE-4698-A02F-17CE679AA364}" dt="2021-08-05T23:59:47.146" v="1855"/>
          <ac:spMkLst>
            <pc:docMk/>
            <pc:sldMk cId="881722892" sldId="310"/>
            <ac:spMk id="81" creationId="{A5025163-3DF2-4564-914B-A42542E17B1D}"/>
          </ac:spMkLst>
        </pc:spChg>
        <pc:spChg chg="mod">
          <ac:chgData name="Leticia Smirelli" userId="0e1bcaabcbd2bfa6" providerId="LiveId" clId="{F00010CA-5DEE-4698-A02F-17CE679AA364}" dt="2021-08-05T23:59:47.146" v="1855"/>
          <ac:spMkLst>
            <pc:docMk/>
            <pc:sldMk cId="881722892" sldId="310"/>
            <ac:spMk id="82" creationId="{E95BF3D7-42CC-4257-B790-8F4F3C6853F2}"/>
          </ac:spMkLst>
        </pc:spChg>
        <pc:spChg chg="mod">
          <ac:chgData name="Leticia Smirelli" userId="0e1bcaabcbd2bfa6" providerId="LiveId" clId="{F00010CA-5DEE-4698-A02F-17CE679AA364}" dt="2021-08-05T23:59:56.443" v="1860" actId="1076"/>
          <ac:spMkLst>
            <pc:docMk/>
            <pc:sldMk cId="881722892" sldId="310"/>
            <ac:spMk id="83" creationId="{4C4B8827-4116-4D2E-AB13-432BAAEFB265}"/>
          </ac:spMkLst>
        </pc:spChg>
        <pc:spChg chg="mod">
          <ac:chgData name="Leticia Smirelli" userId="0e1bcaabcbd2bfa6" providerId="LiveId" clId="{F00010CA-5DEE-4698-A02F-17CE679AA364}" dt="2021-08-05T23:59:54.957" v="1858" actId="1076"/>
          <ac:spMkLst>
            <pc:docMk/>
            <pc:sldMk cId="881722892" sldId="310"/>
            <ac:spMk id="84" creationId="{D3AB4F4F-2BC5-48DD-80B5-A60C2A82DB78}"/>
          </ac:spMkLst>
        </pc:spChg>
        <pc:spChg chg="mod">
          <ac:chgData name="Leticia Smirelli" userId="0e1bcaabcbd2bfa6" providerId="LiveId" clId="{F00010CA-5DEE-4698-A02F-17CE679AA364}" dt="2021-08-05T21:54:40.012" v="1140" actId="20577"/>
          <ac:spMkLst>
            <pc:docMk/>
            <pc:sldMk cId="881722892" sldId="310"/>
            <ac:spMk id="91" creationId="{A92424DF-79ED-4E99-B45A-9B206230E512}"/>
          </ac:spMkLst>
        </pc:spChg>
        <pc:grpChg chg="del mod">
          <ac:chgData name="Leticia Smirelli" userId="0e1bcaabcbd2bfa6" providerId="LiveId" clId="{F00010CA-5DEE-4698-A02F-17CE679AA364}" dt="2021-08-05T23:58:57.861" v="1839" actId="478"/>
          <ac:grpSpMkLst>
            <pc:docMk/>
            <pc:sldMk cId="881722892" sldId="310"/>
            <ac:grpSpMk id="9" creationId="{F5795AC6-84B0-4E05-94CA-7F624AE0D519}"/>
          </ac:grpSpMkLst>
        </pc:grpChg>
        <pc:grpChg chg="add del mod">
          <ac:chgData name="Leticia Smirelli" userId="0e1bcaabcbd2bfa6" providerId="LiveId" clId="{F00010CA-5DEE-4698-A02F-17CE679AA364}" dt="2021-08-06T00:00:07.444" v="1862" actId="478"/>
          <ac:grpSpMkLst>
            <pc:docMk/>
            <pc:sldMk cId="881722892" sldId="310"/>
            <ac:grpSpMk id="80" creationId="{9F6DE66E-984A-4A85-9B4C-523075636A49}"/>
          </ac:grpSpMkLst>
        </pc:grpChg>
        <pc:grpChg chg="mod">
          <ac:chgData name="Leticia Smirelli" userId="0e1bcaabcbd2bfa6" providerId="LiveId" clId="{F00010CA-5DEE-4698-A02F-17CE679AA364}" dt="2021-08-05T23:58:48.229" v="1833" actId="1076"/>
          <ac:grpSpMkLst>
            <pc:docMk/>
            <pc:sldMk cId="881722892" sldId="310"/>
            <ac:grpSpMk id="121" creationId="{C4316761-5D34-445A-B0CA-21166721FE3C}"/>
          </ac:grpSpMkLst>
        </pc:grpChg>
        <pc:picChg chg="mod">
          <ac:chgData name="Leticia Smirelli" userId="0e1bcaabcbd2bfa6" providerId="LiveId" clId="{F00010CA-5DEE-4698-A02F-17CE679AA364}" dt="2021-08-05T19:49:57.254" v="860" actId="1035"/>
          <ac:picMkLst>
            <pc:docMk/>
            <pc:sldMk cId="881722892" sldId="310"/>
            <ac:picMk id="60" creationId="{7F92C572-6051-41CC-BF8D-54DDDE9089CF}"/>
          </ac:picMkLst>
        </pc:picChg>
        <pc:picChg chg="mod">
          <ac:chgData name="Leticia Smirelli" userId="0e1bcaabcbd2bfa6" providerId="LiveId" clId="{F00010CA-5DEE-4698-A02F-17CE679AA364}" dt="2021-08-05T23:59:15.799" v="1843"/>
          <ac:picMkLst>
            <pc:docMk/>
            <pc:sldMk cId="881722892" sldId="310"/>
            <ac:picMk id="106" creationId="{579F252D-7D22-4ACA-ABE5-589396C21999}"/>
          </ac:picMkLst>
        </pc:picChg>
        <pc:cxnChg chg="mod">
          <ac:chgData name="Leticia Smirelli" userId="0e1bcaabcbd2bfa6" providerId="LiveId" clId="{F00010CA-5DEE-4698-A02F-17CE679AA364}" dt="2021-08-05T23:59:05.383" v="1841" actId="208"/>
          <ac:cxnSpMkLst>
            <pc:docMk/>
            <pc:sldMk cId="881722892" sldId="310"/>
            <ac:cxnSpMk id="130" creationId="{3F182657-A343-4CCD-A935-08E52C91E22F}"/>
          </ac:cxnSpMkLst>
        </pc:cxnChg>
      </pc:sldChg>
      <pc:sldChg chg="addSp delSp modSp add mod">
        <pc:chgData name="Leticia Smirelli" userId="0e1bcaabcbd2bfa6" providerId="LiveId" clId="{F00010CA-5DEE-4698-A02F-17CE679AA364}" dt="2021-08-09T13:38:19.220" v="2382" actId="478"/>
        <pc:sldMkLst>
          <pc:docMk/>
          <pc:sldMk cId="1021592350" sldId="311"/>
        </pc:sldMkLst>
        <pc:spChg chg="mod">
          <ac:chgData name="Leticia Smirelli" userId="0e1bcaabcbd2bfa6" providerId="LiveId" clId="{F00010CA-5DEE-4698-A02F-17CE679AA364}" dt="2021-08-06T23:50:36.868" v="1936" actId="108"/>
          <ac:spMkLst>
            <pc:docMk/>
            <pc:sldMk cId="1021592350" sldId="311"/>
            <ac:spMk id="7" creationId="{6626CD3D-1431-4E35-8AB6-DECCF5C95AB0}"/>
          </ac:spMkLst>
        </pc:spChg>
        <pc:spChg chg="mod">
          <ac:chgData name="Leticia Smirelli" userId="0e1bcaabcbd2bfa6" providerId="LiveId" clId="{F00010CA-5DEE-4698-A02F-17CE679AA364}" dt="2021-08-06T23:51:44.321" v="1968" actId="108"/>
          <ac:spMkLst>
            <pc:docMk/>
            <pc:sldMk cId="1021592350" sldId="311"/>
            <ac:spMk id="8" creationId="{29BF1C58-5ECF-4579-852D-2310EA71629E}"/>
          </ac:spMkLst>
        </pc:spChg>
        <pc:spChg chg="mod">
          <ac:chgData name="Leticia Smirelli" userId="0e1bcaabcbd2bfa6" providerId="LiveId" clId="{F00010CA-5DEE-4698-A02F-17CE679AA364}" dt="2021-08-05T19:51:18.618" v="904" actId="108"/>
          <ac:spMkLst>
            <pc:docMk/>
            <pc:sldMk cId="1021592350" sldId="311"/>
            <ac:spMk id="10" creationId="{F8BA2B97-6EAB-43A3-87FE-4EAC9158B2CE}"/>
          </ac:spMkLst>
        </pc:spChg>
        <pc:spChg chg="mod">
          <ac:chgData name="Leticia Smirelli" userId="0e1bcaabcbd2bfa6" providerId="LiveId" clId="{F00010CA-5DEE-4698-A02F-17CE679AA364}" dt="2021-08-05T19:51:18.618" v="904" actId="108"/>
          <ac:spMkLst>
            <pc:docMk/>
            <pc:sldMk cId="1021592350" sldId="311"/>
            <ac:spMk id="11" creationId="{8F8ED6C6-2A37-47B8-83FF-D6EFA70BF5F9}"/>
          </ac:spMkLst>
        </pc:spChg>
        <pc:spChg chg="mod">
          <ac:chgData name="Leticia Smirelli" userId="0e1bcaabcbd2bfa6" providerId="LiveId" clId="{F00010CA-5DEE-4698-A02F-17CE679AA364}" dt="2021-08-05T19:51:18.618" v="904" actId="108"/>
          <ac:spMkLst>
            <pc:docMk/>
            <pc:sldMk cId="1021592350" sldId="311"/>
            <ac:spMk id="15" creationId="{A7D750DB-53DB-4253-9FBA-B5A1BF30F4C2}"/>
          </ac:spMkLst>
        </pc:spChg>
        <pc:spChg chg="mod">
          <ac:chgData name="Leticia Smirelli" userId="0e1bcaabcbd2bfa6" providerId="LiveId" clId="{F00010CA-5DEE-4698-A02F-17CE679AA364}" dt="2021-08-05T19:51:18.618" v="904" actId="108"/>
          <ac:spMkLst>
            <pc:docMk/>
            <pc:sldMk cId="1021592350" sldId="311"/>
            <ac:spMk id="16" creationId="{49584FE3-433F-4A7B-B774-C66A4D4B68E4}"/>
          </ac:spMkLst>
        </pc:spChg>
        <pc:spChg chg="mod">
          <ac:chgData name="Leticia Smirelli" userId="0e1bcaabcbd2bfa6" providerId="LiveId" clId="{F00010CA-5DEE-4698-A02F-17CE679AA364}" dt="2021-08-05T19:51:23.311" v="905" actId="108"/>
          <ac:spMkLst>
            <pc:docMk/>
            <pc:sldMk cId="1021592350" sldId="311"/>
            <ac:spMk id="31" creationId="{BBA2F0B4-B580-4388-94AA-66F4B6710AA9}"/>
          </ac:spMkLst>
        </pc:spChg>
        <pc:spChg chg="mod">
          <ac:chgData name="Leticia Smirelli" userId="0e1bcaabcbd2bfa6" providerId="LiveId" clId="{F00010CA-5DEE-4698-A02F-17CE679AA364}" dt="2021-08-05T20:03:05.560" v="993" actId="1037"/>
          <ac:spMkLst>
            <pc:docMk/>
            <pc:sldMk cId="1021592350" sldId="311"/>
            <ac:spMk id="32" creationId="{D3A9D90F-BAC4-4D3E-A0A9-033340F14ABB}"/>
          </ac:spMkLst>
        </pc:spChg>
        <pc:spChg chg="del">
          <ac:chgData name="Leticia Smirelli" userId="0e1bcaabcbd2bfa6" providerId="LiveId" clId="{F00010CA-5DEE-4698-A02F-17CE679AA364}" dt="2021-08-05T21:55:02.923" v="1145" actId="478"/>
          <ac:spMkLst>
            <pc:docMk/>
            <pc:sldMk cId="1021592350" sldId="311"/>
            <ac:spMk id="53" creationId="{9F3697E9-E995-4AF9-B641-486341437C4E}"/>
          </ac:spMkLst>
        </pc:spChg>
        <pc:spChg chg="mod">
          <ac:chgData name="Leticia Smirelli" userId="0e1bcaabcbd2bfa6" providerId="LiveId" clId="{F00010CA-5DEE-4698-A02F-17CE679AA364}" dt="2021-08-05T19:51:47.302" v="910" actId="207"/>
          <ac:spMkLst>
            <pc:docMk/>
            <pc:sldMk cId="1021592350" sldId="311"/>
            <ac:spMk id="54" creationId="{2218729C-352B-44D0-918A-F6186C1D9BC5}"/>
          </ac:spMkLst>
        </pc:spChg>
        <pc:spChg chg="add mod">
          <ac:chgData name="Leticia Smirelli" userId="0e1bcaabcbd2bfa6" providerId="LiveId" clId="{F00010CA-5DEE-4698-A02F-17CE679AA364}" dt="2021-08-05T21:55:03.222" v="1146"/>
          <ac:spMkLst>
            <pc:docMk/>
            <pc:sldMk cId="1021592350" sldId="311"/>
            <ac:spMk id="62" creationId="{B615C299-103E-4DFD-AB05-3D47F0334355}"/>
          </ac:spMkLst>
        </pc:spChg>
        <pc:spChg chg="add mod">
          <ac:chgData name="Leticia Smirelli" userId="0e1bcaabcbd2bfa6" providerId="LiveId" clId="{F00010CA-5DEE-4698-A02F-17CE679AA364}" dt="2021-08-07T00:02:31.880" v="2227"/>
          <ac:spMkLst>
            <pc:docMk/>
            <pc:sldMk cId="1021592350" sldId="311"/>
            <ac:spMk id="65" creationId="{BAC84BED-4AC2-41DD-9FE2-8B6B405DA413}"/>
          </ac:spMkLst>
        </pc:spChg>
        <pc:spChg chg="add mod">
          <ac:chgData name="Leticia Smirelli" userId="0e1bcaabcbd2bfa6" providerId="LiveId" clId="{F00010CA-5DEE-4698-A02F-17CE679AA364}" dt="2021-08-07T00:02:31.880" v="2227"/>
          <ac:spMkLst>
            <pc:docMk/>
            <pc:sldMk cId="1021592350" sldId="311"/>
            <ac:spMk id="66" creationId="{0425C543-192A-4583-8FD3-AAA57B04FE2E}"/>
          </ac:spMkLst>
        </pc:spChg>
        <pc:spChg chg="add mod">
          <ac:chgData name="Leticia Smirelli" userId="0e1bcaabcbd2bfa6" providerId="LiveId" clId="{F00010CA-5DEE-4698-A02F-17CE679AA364}" dt="2021-08-07T00:02:31.880" v="2227"/>
          <ac:spMkLst>
            <pc:docMk/>
            <pc:sldMk cId="1021592350" sldId="311"/>
            <ac:spMk id="68" creationId="{B6D83C62-73C8-46E8-8FA8-B12A8488695B}"/>
          </ac:spMkLst>
        </pc:spChg>
        <pc:spChg chg="add mod">
          <ac:chgData name="Leticia Smirelli" userId="0e1bcaabcbd2bfa6" providerId="LiveId" clId="{F00010CA-5DEE-4698-A02F-17CE679AA364}" dt="2021-08-07T00:02:31.880" v="2227"/>
          <ac:spMkLst>
            <pc:docMk/>
            <pc:sldMk cId="1021592350" sldId="311"/>
            <ac:spMk id="69" creationId="{55DF1A4D-D7FF-4530-8628-8DEB7EE6A594}"/>
          </ac:spMkLst>
        </pc:spChg>
        <pc:spChg chg="add mod">
          <ac:chgData name="Leticia Smirelli" userId="0e1bcaabcbd2bfa6" providerId="LiveId" clId="{F00010CA-5DEE-4698-A02F-17CE679AA364}" dt="2021-08-07T00:02:31.880" v="2227"/>
          <ac:spMkLst>
            <pc:docMk/>
            <pc:sldMk cId="1021592350" sldId="311"/>
            <ac:spMk id="70" creationId="{16CBA39C-DAD2-4302-BD15-5B39E51EEA60}"/>
          </ac:spMkLst>
        </pc:spChg>
        <pc:spChg chg="add mod">
          <ac:chgData name="Leticia Smirelli" userId="0e1bcaabcbd2bfa6" providerId="LiveId" clId="{F00010CA-5DEE-4698-A02F-17CE679AA364}" dt="2021-08-07T00:02:31.880" v="2227"/>
          <ac:spMkLst>
            <pc:docMk/>
            <pc:sldMk cId="1021592350" sldId="311"/>
            <ac:spMk id="71" creationId="{05FC708F-7F16-412B-B758-5E1C7049E246}"/>
          </ac:spMkLst>
        </pc:spChg>
        <pc:spChg chg="add mod">
          <ac:chgData name="Leticia Smirelli" userId="0e1bcaabcbd2bfa6" providerId="LiveId" clId="{F00010CA-5DEE-4698-A02F-17CE679AA364}" dt="2021-08-07T00:02:31.880" v="2227"/>
          <ac:spMkLst>
            <pc:docMk/>
            <pc:sldMk cId="1021592350" sldId="311"/>
            <ac:spMk id="76" creationId="{B175EC99-8B86-47B8-8B83-CEFEDBB3EE81}"/>
          </ac:spMkLst>
        </pc:spChg>
        <pc:spChg chg="add mod">
          <ac:chgData name="Leticia Smirelli" userId="0e1bcaabcbd2bfa6" providerId="LiveId" clId="{F00010CA-5DEE-4698-A02F-17CE679AA364}" dt="2021-08-07T00:02:31.880" v="2227"/>
          <ac:spMkLst>
            <pc:docMk/>
            <pc:sldMk cId="1021592350" sldId="311"/>
            <ac:spMk id="79" creationId="{C97B41BC-2CE9-45F3-B8F4-9D9A861E373E}"/>
          </ac:spMkLst>
        </pc:spChg>
        <pc:spChg chg="add mod">
          <ac:chgData name="Leticia Smirelli" userId="0e1bcaabcbd2bfa6" providerId="LiveId" clId="{F00010CA-5DEE-4698-A02F-17CE679AA364}" dt="2021-08-07T00:02:31.880" v="2227"/>
          <ac:spMkLst>
            <pc:docMk/>
            <pc:sldMk cId="1021592350" sldId="311"/>
            <ac:spMk id="80" creationId="{AA731B52-680E-4E14-A4EB-0DC45BFE53BA}"/>
          </ac:spMkLst>
        </pc:spChg>
        <pc:spChg chg="add del mod">
          <ac:chgData name="Leticia Smirelli" userId="0e1bcaabcbd2bfa6" providerId="LiveId" clId="{F00010CA-5DEE-4698-A02F-17CE679AA364}" dt="2021-08-09T13:38:19.220" v="2382" actId="478"/>
          <ac:spMkLst>
            <pc:docMk/>
            <pc:sldMk cId="1021592350" sldId="311"/>
            <ac:spMk id="81" creationId="{56E64371-6EA9-47DE-8779-5F56F091C5CE}"/>
          </ac:spMkLst>
        </pc:spChg>
        <pc:spChg chg="add del mod">
          <ac:chgData name="Leticia Smirelli" userId="0e1bcaabcbd2bfa6" providerId="LiveId" clId="{F00010CA-5DEE-4698-A02F-17CE679AA364}" dt="2021-08-09T13:38:15.803" v="2379" actId="478"/>
          <ac:spMkLst>
            <pc:docMk/>
            <pc:sldMk cId="1021592350" sldId="311"/>
            <ac:spMk id="82" creationId="{3C7A0E11-1E77-4F44-BCE9-9774C3377D55}"/>
          </ac:spMkLst>
        </pc:spChg>
        <pc:spChg chg="add mod">
          <ac:chgData name="Leticia Smirelli" userId="0e1bcaabcbd2bfa6" providerId="LiveId" clId="{F00010CA-5DEE-4698-A02F-17CE679AA364}" dt="2021-08-07T00:02:31.880" v="2227"/>
          <ac:spMkLst>
            <pc:docMk/>
            <pc:sldMk cId="1021592350" sldId="311"/>
            <ac:spMk id="83" creationId="{3331CC62-F2EA-483A-9238-0BBF413B7AAB}"/>
          </ac:spMkLst>
        </pc:spChg>
        <pc:spChg chg="add del mod">
          <ac:chgData name="Leticia Smirelli" userId="0e1bcaabcbd2bfa6" providerId="LiveId" clId="{F00010CA-5DEE-4698-A02F-17CE679AA364}" dt="2021-08-09T13:38:18.372" v="2381" actId="478"/>
          <ac:spMkLst>
            <pc:docMk/>
            <pc:sldMk cId="1021592350" sldId="311"/>
            <ac:spMk id="84" creationId="{4F2615A3-1D85-423D-9EB0-E78F3C19AB03}"/>
          </ac:spMkLst>
        </pc:spChg>
        <pc:spChg chg="add del mod">
          <ac:chgData name="Leticia Smirelli" userId="0e1bcaabcbd2bfa6" providerId="LiveId" clId="{F00010CA-5DEE-4698-A02F-17CE679AA364}" dt="2021-08-09T13:38:14.821" v="2378" actId="478"/>
          <ac:spMkLst>
            <pc:docMk/>
            <pc:sldMk cId="1021592350" sldId="311"/>
            <ac:spMk id="85" creationId="{0E63020B-7F54-4657-A129-1399ED55BAA4}"/>
          </ac:spMkLst>
        </pc:spChg>
        <pc:grpChg chg="mod">
          <ac:chgData name="Leticia Smirelli" userId="0e1bcaabcbd2bfa6" providerId="LiveId" clId="{F00010CA-5DEE-4698-A02F-17CE679AA364}" dt="2021-08-05T19:50:59.687" v="899" actId="1036"/>
          <ac:grpSpMkLst>
            <pc:docMk/>
            <pc:sldMk cId="1021592350" sldId="311"/>
            <ac:grpSpMk id="9" creationId="{F5795AC6-84B0-4E05-94CA-7F624AE0D519}"/>
          </ac:grpSpMkLst>
        </pc:grpChg>
        <pc:picChg chg="add mod">
          <ac:chgData name="Leticia Smirelli" userId="0e1bcaabcbd2bfa6" providerId="LiveId" clId="{F00010CA-5DEE-4698-A02F-17CE679AA364}" dt="2021-08-07T00:02:31.880" v="2227"/>
          <ac:picMkLst>
            <pc:docMk/>
            <pc:sldMk cId="1021592350" sldId="311"/>
            <ac:picMk id="63" creationId="{C7FA85D7-D39F-48EE-B362-DAE9539F82BD}"/>
          </ac:picMkLst>
        </pc:picChg>
        <pc:picChg chg="mod">
          <ac:chgData name="Leticia Smirelli" userId="0e1bcaabcbd2bfa6" providerId="LiveId" clId="{F00010CA-5DEE-4698-A02F-17CE679AA364}" dt="2021-08-05T19:51:12.886" v="902" actId="108"/>
          <ac:picMkLst>
            <pc:docMk/>
            <pc:sldMk cId="1021592350" sldId="311"/>
            <ac:picMk id="106" creationId="{579F252D-7D22-4ACA-ABE5-589396C21999}"/>
          </ac:picMkLst>
        </pc:picChg>
        <pc:picChg chg="mod">
          <ac:chgData name="Leticia Smirelli" userId="0e1bcaabcbd2bfa6" providerId="LiveId" clId="{F00010CA-5DEE-4698-A02F-17CE679AA364}" dt="2021-08-05T19:51:27.625" v="906"/>
          <ac:picMkLst>
            <pc:docMk/>
            <pc:sldMk cId="1021592350" sldId="311"/>
            <ac:picMk id="108" creationId="{9032C8BB-5818-4D1C-A87D-25EA582C2DAC}"/>
          </ac:picMkLst>
        </pc:picChg>
        <pc:picChg chg="mod">
          <ac:chgData name="Leticia Smirelli" userId="0e1bcaabcbd2bfa6" providerId="LiveId" clId="{F00010CA-5DEE-4698-A02F-17CE679AA364}" dt="2021-08-05T19:57:18.928" v="945"/>
          <ac:picMkLst>
            <pc:docMk/>
            <pc:sldMk cId="1021592350" sldId="311"/>
            <ac:picMk id="116" creationId="{BF9E0550-2EB4-4667-AE5D-16C51BA7CFAF}"/>
          </ac:picMkLst>
        </pc:picChg>
        <pc:cxnChg chg="mod">
          <ac:chgData name="Leticia Smirelli" userId="0e1bcaabcbd2bfa6" providerId="LiveId" clId="{F00010CA-5DEE-4698-A02F-17CE679AA364}" dt="2021-08-05T19:51:07.619" v="901" actId="208"/>
          <ac:cxnSpMkLst>
            <pc:docMk/>
            <pc:sldMk cId="1021592350" sldId="311"/>
            <ac:cxnSpMk id="125" creationId="{EC07A211-B16C-474B-BA9E-F5D1A294705D}"/>
          </ac:cxnSpMkLst>
        </pc:cxnChg>
        <pc:cxnChg chg="mod">
          <ac:chgData name="Leticia Smirelli" userId="0e1bcaabcbd2bfa6" providerId="LiveId" clId="{F00010CA-5DEE-4698-A02F-17CE679AA364}" dt="2021-08-05T19:51:42.494" v="909" actId="208"/>
          <ac:cxnSpMkLst>
            <pc:docMk/>
            <pc:sldMk cId="1021592350" sldId="311"/>
            <ac:cxnSpMk id="127" creationId="{ABE45B44-C873-491B-A4CE-B0342EB23E20}"/>
          </ac:cxnSpMkLst>
        </pc:cxnChg>
      </pc:sldChg>
      <pc:sldChg chg="addSp delSp modSp add mod">
        <pc:chgData name="Leticia Smirelli" userId="0e1bcaabcbd2bfa6" providerId="LiveId" clId="{F00010CA-5DEE-4698-A02F-17CE679AA364}" dt="2021-08-09T13:41:29.480" v="2442" actId="555"/>
        <pc:sldMkLst>
          <pc:docMk/>
          <pc:sldMk cId="2724891097" sldId="312"/>
        </pc:sldMkLst>
        <pc:spChg chg="mod">
          <ac:chgData name="Leticia Smirelli" userId="0e1bcaabcbd2bfa6" providerId="LiveId" clId="{F00010CA-5DEE-4698-A02F-17CE679AA364}" dt="2021-08-06T23:50:40.827" v="1937" actId="108"/>
          <ac:spMkLst>
            <pc:docMk/>
            <pc:sldMk cId="2724891097" sldId="312"/>
            <ac:spMk id="7" creationId="{6626CD3D-1431-4E35-8AB6-DECCF5C95AB0}"/>
          </ac:spMkLst>
        </pc:spChg>
        <pc:spChg chg="mod">
          <ac:chgData name="Leticia Smirelli" userId="0e1bcaabcbd2bfa6" providerId="LiveId" clId="{F00010CA-5DEE-4698-A02F-17CE679AA364}" dt="2021-08-06T23:51:25.151" v="1967" actId="207"/>
          <ac:spMkLst>
            <pc:docMk/>
            <pc:sldMk cId="2724891097" sldId="312"/>
            <ac:spMk id="8" creationId="{29BF1C58-5ECF-4579-852D-2310EA71629E}"/>
          </ac:spMkLst>
        </pc:spChg>
        <pc:spChg chg="mod">
          <ac:chgData name="Leticia Smirelli" userId="0e1bcaabcbd2bfa6" providerId="LiveId" clId="{F00010CA-5DEE-4698-A02F-17CE679AA364}" dt="2021-08-05T23:55:54.074" v="1813" actId="14100"/>
          <ac:spMkLst>
            <pc:docMk/>
            <pc:sldMk cId="2724891097" sldId="312"/>
            <ac:spMk id="16" creationId="{49584FE3-433F-4A7B-B774-C66A4D4B68E4}"/>
          </ac:spMkLst>
        </pc:spChg>
        <pc:spChg chg="mod">
          <ac:chgData name="Leticia Smirelli" userId="0e1bcaabcbd2bfa6" providerId="LiveId" clId="{F00010CA-5DEE-4698-A02F-17CE679AA364}" dt="2021-08-05T23:58:30.368" v="1829" actId="1036"/>
          <ac:spMkLst>
            <pc:docMk/>
            <pc:sldMk cId="2724891097" sldId="312"/>
            <ac:spMk id="32" creationId="{D3A9D90F-BAC4-4D3E-A0A9-033340F14ABB}"/>
          </ac:spMkLst>
        </pc:spChg>
        <pc:spChg chg="del">
          <ac:chgData name="Leticia Smirelli" userId="0e1bcaabcbd2bfa6" providerId="LiveId" clId="{F00010CA-5DEE-4698-A02F-17CE679AA364}" dt="2021-08-05T21:55:07.932" v="1147" actId="478"/>
          <ac:spMkLst>
            <pc:docMk/>
            <pc:sldMk cId="2724891097" sldId="312"/>
            <ac:spMk id="53" creationId="{9F3697E9-E995-4AF9-B641-486341437C4E}"/>
          </ac:spMkLst>
        </pc:spChg>
        <pc:spChg chg="mod">
          <ac:chgData name="Leticia Smirelli" userId="0e1bcaabcbd2bfa6" providerId="LiveId" clId="{F00010CA-5DEE-4698-A02F-17CE679AA364}" dt="2021-08-05T19:59:00.385" v="980" actId="207"/>
          <ac:spMkLst>
            <pc:docMk/>
            <pc:sldMk cId="2724891097" sldId="312"/>
            <ac:spMk id="54" creationId="{2218729C-352B-44D0-918A-F6186C1D9BC5}"/>
          </ac:spMkLst>
        </pc:spChg>
        <pc:spChg chg="add mod">
          <ac:chgData name="Leticia Smirelli" userId="0e1bcaabcbd2bfa6" providerId="LiveId" clId="{F00010CA-5DEE-4698-A02F-17CE679AA364}" dt="2021-08-05T21:55:08.214" v="1148"/>
          <ac:spMkLst>
            <pc:docMk/>
            <pc:sldMk cId="2724891097" sldId="312"/>
            <ac:spMk id="62" creationId="{87C91807-29DF-4FA6-9DDE-0F64DEFD37C5}"/>
          </ac:spMkLst>
        </pc:spChg>
        <pc:spChg chg="add del mod">
          <ac:chgData name="Leticia Smirelli" userId="0e1bcaabcbd2bfa6" providerId="LiveId" clId="{F00010CA-5DEE-4698-A02F-17CE679AA364}" dt="2021-08-09T13:39:41.794" v="2392" actId="478"/>
          <ac:spMkLst>
            <pc:docMk/>
            <pc:sldMk cId="2724891097" sldId="312"/>
            <ac:spMk id="66" creationId="{FFED3995-49FF-49B5-8E09-95D4082D17AB}"/>
          </ac:spMkLst>
        </pc:spChg>
        <pc:spChg chg="add mod">
          <ac:chgData name="Leticia Smirelli" userId="0e1bcaabcbd2bfa6" providerId="LiveId" clId="{F00010CA-5DEE-4698-A02F-17CE679AA364}" dt="2021-08-09T13:40:36.149" v="2433" actId="1038"/>
          <ac:spMkLst>
            <pc:docMk/>
            <pc:sldMk cId="2724891097" sldId="312"/>
            <ac:spMk id="68" creationId="{2F3B561B-F7DF-44E8-97D0-8916B9EAF91B}"/>
          </ac:spMkLst>
        </pc:spChg>
        <pc:spChg chg="add mod">
          <ac:chgData name="Leticia Smirelli" userId="0e1bcaabcbd2bfa6" providerId="LiveId" clId="{F00010CA-5DEE-4698-A02F-17CE679AA364}" dt="2021-08-09T13:40:36.149" v="2433" actId="1038"/>
          <ac:spMkLst>
            <pc:docMk/>
            <pc:sldMk cId="2724891097" sldId="312"/>
            <ac:spMk id="69" creationId="{76FCE260-9F36-40DB-83F5-1D26C1551C65}"/>
          </ac:spMkLst>
        </pc:spChg>
        <pc:spChg chg="add mod">
          <ac:chgData name="Leticia Smirelli" userId="0e1bcaabcbd2bfa6" providerId="LiveId" clId="{F00010CA-5DEE-4698-A02F-17CE679AA364}" dt="2021-08-09T13:40:36.149" v="2433" actId="1038"/>
          <ac:spMkLst>
            <pc:docMk/>
            <pc:sldMk cId="2724891097" sldId="312"/>
            <ac:spMk id="70" creationId="{F46128CF-FF21-4776-9EF5-A34CF499EA96}"/>
          </ac:spMkLst>
        </pc:spChg>
        <pc:spChg chg="add mod">
          <ac:chgData name="Leticia Smirelli" userId="0e1bcaabcbd2bfa6" providerId="LiveId" clId="{F00010CA-5DEE-4698-A02F-17CE679AA364}" dt="2021-08-09T13:40:36.149" v="2433" actId="1038"/>
          <ac:spMkLst>
            <pc:docMk/>
            <pc:sldMk cId="2724891097" sldId="312"/>
            <ac:spMk id="71" creationId="{38392039-B20E-4A79-BDDE-739E0F8094A3}"/>
          </ac:spMkLst>
        </pc:spChg>
        <pc:spChg chg="add mod">
          <ac:chgData name="Leticia Smirelli" userId="0e1bcaabcbd2bfa6" providerId="LiveId" clId="{F00010CA-5DEE-4698-A02F-17CE679AA364}" dt="2021-08-09T13:41:04.978" v="2437" actId="14100"/>
          <ac:spMkLst>
            <pc:docMk/>
            <pc:sldMk cId="2724891097" sldId="312"/>
            <ac:spMk id="76" creationId="{19F3666E-1C9B-4134-8E3E-FC4AD4CB8FBF}"/>
          </ac:spMkLst>
        </pc:spChg>
        <pc:spChg chg="add del mod">
          <ac:chgData name="Leticia Smirelli" userId="0e1bcaabcbd2bfa6" providerId="LiveId" clId="{F00010CA-5DEE-4698-A02F-17CE679AA364}" dt="2021-08-07T00:07:57.444" v="2252" actId="478"/>
          <ac:spMkLst>
            <pc:docMk/>
            <pc:sldMk cId="2724891097" sldId="312"/>
            <ac:spMk id="79" creationId="{9BC5BE26-606F-415C-9090-6F73B3E5CEA6}"/>
          </ac:spMkLst>
        </pc:spChg>
        <pc:spChg chg="add del mod">
          <ac:chgData name="Leticia Smirelli" userId="0e1bcaabcbd2bfa6" providerId="LiveId" clId="{F00010CA-5DEE-4698-A02F-17CE679AA364}" dt="2021-08-09T13:40:52.092" v="2436" actId="478"/>
          <ac:spMkLst>
            <pc:docMk/>
            <pc:sldMk cId="2724891097" sldId="312"/>
            <ac:spMk id="79" creationId="{D3ED5B9A-91CC-4736-B193-02FFBAE0C69C}"/>
          </ac:spMkLst>
        </pc:spChg>
        <pc:spChg chg="add del mod">
          <ac:chgData name="Leticia Smirelli" userId="0e1bcaabcbd2bfa6" providerId="LiveId" clId="{F00010CA-5DEE-4698-A02F-17CE679AA364}" dt="2021-08-09T13:40:19.645" v="2418" actId="478"/>
          <ac:spMkLst>
            <pc:docMk/>
            <pc:sldMk cId="2724891097" sldId="312"/>
            <ac:spMk id="80" creationId="{3FBB6803-4108-4998-9A5F-94E33EE1527E}"/>
          </ac:spMkLst>
        </pc:spChg>
        <pc:spChg chg="add del mod">
          <ac:chgData name="Leticia Smirelli" userId="0e1bcaabcbd2bfa6" providerId="LiveId" clId="{F00010CA-5DEE-4698-A02F-17CE679AA364}" dt="2021-08-07T00:05:13.436" v="2231" actId="478"/>
          <ac:spMkLst>
            <pc:docMk/>
            <pc:sldMk cId="2724891097" sldId="312"/>
            <ac:spMk id="80" creationId="{8D6EEA4F-6B91-4359-AB15-68BEBE94BBD4}"/>
          </ac:spMkLst>
        </pc:spChg>
        <pc:spChg chg="add del mod">
          <ac:chgData name="Leticia Smirelli" userId="0e1bcaabcbd2bfa6" providerId="LiveId" clId="{F00010CA-5DEE-4698-A02F-17CE679AA364}" dt="2021-08-09T13:40:19.220" v="2417" actId="478"/>
          <ac:spMkLst>
            <pc:docMk/>
            <pc:sldMk cId="2724891097" sldId="312"/>
            <ac:spMk id="81" creationId="{382FB025-A7C5-4DCC-9E82-1F646DF9427E}"/>
          </ac:spMkLst>
        </pc:spChg>
        <pc:spChg chg="add del mod">
          <ac:chgData name="Leticia Smirelli" userId="0e1bcaabcbd2bfa6" providerId="LiveId" clId="{F00010CA-5DEE-4698-A02F-17CE679AA364}" dt="2021-08-07T00:05:11.405" v="2230" actId="478"/>
          <ac:spMkLst>
            <pc:docMk/>
            <pc:sldMk cId="2724891097" sldId="312"/>
            <ac:spMk id="81" creationId="{7A2A7E1D-FACF-4C47-9A0B-F8672EF97475}"/>
          </ac:spMkLst>
        </pc:spChg>
        <pc:spChg chg="add del mod">
          <ac:chgData name="Leticia Smirelli" userId="0e1bcaabcbd2bfa6" providerId="LiveId" clId="{F00010CA-5DEE-4698-A02F-17CE679AA364}" dt="2021-08-09T13:39:36.444" v="2391" actId="478"/>
          <ac:spMkLst>
            <pc:docMk/>
            <pc:sldMk cId="2724891097" sldId="312"/>
            <ac:spMk id="82" creationId="{41E1C229-9418-4296-B78C-70C06BBE8DEE}"/>
          </ac:spMkLst>
        </pc:spChg>
        <pc:spChg chg="add del mod">
          <ac:chgData name="Leticia Smirelli" userId="0e1bcaabcbd2bfa6" providerId="LiveId" clId="{F00010CA-5DEE-4698-A02F-17CE679AA364}" dt="2021-08-09T13:39:35.004" v="2389" actId="478"/>
          <ac:spMkLst>
            <pc:docMk/>
            <pc:sldMk cId="2724891097" sldId="312"/>
            <ac:spMk id="83" creationId="{48004A89-B40D-413A-AFAB-91EF3803CB43}"/>
          </ac:spMkLst>
        </pc:spChg>
        <pc:spChg chg="add mod">
          <ac:chgData name="Leticia Smirelli" userId="0e1bcaabcbd2bfa6" providerId="LiveId" clId="{F00010CA-5DEE-4698-A02F-17CE679AA364}" dt="2021-08-07T00:07:48.363" v="2250" actId="1036"/>
          <ac:spMkLst>
            <pc:docMk/>
            <pc:sldMk cId="2724891097" sldId="312"/>
            <ac:spMk id="84" creationId="{DA5CEC03-3D6C-45DB-BD10-9E900085385B}"/>
          </ac:spMkLst>
        </pc:spChg>
        <pc:spChg chg="add del mod">
          <ac:chgData name="Leticia Smirelli" userId="0e1bcaabcbd2bfa6" providerId="LiveId" clId="{F00010CA-5DEE-4698-A02F-17CE679AA364}" dt="2021-08-09T13:39:35.764" v="2390" actId="478"/>
          <ac:spMkLst>
            <pc:docMk/>
            <pc:sldMk cId="2724891097" sldId="312"/>
            <ac:spMk id="85" creationId="{E934405B-C2BE-42B0-A917-AA0E42EDD140}"/>
          </ac:spMkLst>
        </pc:spChg>
        <pc:spChg chg="add del mod">
          <ac:chgData name="Leticia Smirelli" userId="0e1bcaabcbd2bfa6" providerId="LiveId" clId="{F00010CA-5DEE-4698-A02F-17CE679AA364}" dt="2021-08-09T13:39:34.276" v="2388" actId="478"/>
          <ac:spMkLst>
            <pc:docMk/>
            <pc:sldMk cId="2724891097" sldId="312"/>
            <ac:spMk id="86" creationId="{5CD70068-8E50-4521-98C3-9B956C7BADEE}"/>
          </ac:spMkLst>
        </pc:spChg>
        <pc:spChg chg="add mod">
          <ac:chgData name="Leticia Smirelli" userId="0e1bcaabcbd2bfa6" providerId="LiveId" clId="{F00010CA-5DEE-4698-A02F-17CE679AA364}" dt="2021-08-09T13:39:46.055" v="2393" actId="14100"/>
          <ac:spMkLst>
            <pc:docMk/>
            <pc:sldMk cId="2724891097" sldId="312"/>
            <ac:spMk id="87" creationId="{100B58A4-BA3B-4BE2-9C67-0C51D9999909}"/>
          </ac:spMkLst>
        </pc:spChg>
        <pc:spChg chg="add mod">
          <ac:chgData name="Leticia Smirelli" userId="0e1bcaabcbd2bfa6" providerId="LiveId" clId="{F00010CA-5DEE-4698-A02F-17CE679AA364}" dt="2021-08-09T13:41:29.480" v="2442" actId="555"/>
          <ac:spMkLst>
            <pc:docMk/>
            <pc:sldMk cId="2724891097" sldId="312"/>
            <ac:spMk id="88" creationId="{159F5249-F79D-4906-8381-33C6C27244B9}"/>
          </ac:spMkLst>
        </pc:spChg>
        <pc:spChg chg="add mod">
          <ac:chgData name="Leticia Smirelli" userId="0e1bcaabcbd2bfa6" providerId="LiveId" clId="{F00010CA-5DEE-4698-A02F-17CE679AA364}" dt="2021-08-09T13:41:29.480" v="2442" actId="555"/>
          <ac:spMkLst>
            <pc:docMk/>
            <pc:sldMk cId="2724891097" sldId="312"/>
            <ac:spMk id="89" creationId="{43F96F22-B8B2-41D0-9CB9-DC7D222436C6}"/>
          </ac:spMkLst>
        </pc:spChg>
        <pc:grpChg chg="mod">
          <ac:chgData name="Leticia Smirelli" userId="0e1bcaabcbd2bfa6" providerId="LiveId" clId="{F00010CA-5DEE-4698-A02F-17CE679AA364}" dt="2021-08-05T19:57:41.257" v="966" actId="1035"/>
          <ac:grpSpMkLst>
            <pc:docMk/>
            <pc:sldMk cId="2724891097" sldId="312"/>
            <ac:grpSpMk id="9" creationId="{F5795AC6-84B0-4E05-94CA-7F624AE0D519}"/>
          </ac:grpSpMkLst>
        </pc:grpChg>
        <pc:picChg chg="add mod">
          <ac:chgData name="Leticia Smirelli" userId="0e1bcaabcbd2bfa6" providerId="LiveId" clId="{F00010CA-5DEE-4698-A02F-17CE679AA364}" dt="2021-08-07T00:03:35.885" v="2228"/>
          <ac:picMkLst>
            <pc:docMk/>
            <pc:sldMk cId="2724891097" sldId="312"/>
            <ac:picMk id="63" creationId="{6B663173-5E4A-4942-9378-D8F0A4B943F1}"/>
          </ac:picMkLst>
        </pc:picChg>
        <pc:picChg chg="add mod">
          <ac:chgData name="Leticia Smirelli" userId="0e1bcaabcbd2bfa6" providerId="LiveId" clId="{F00010CA-5DEE-4698-A02F-17CE679AA364}" dt="2021-08-07T00:03:35.885" v="2228"/>
          <ac:picMkLst>
            <pc:docMk/>
            <pc:sldMk cId="2724891097" sldId="312"/>
            <ac:picMk id="65" creationId="{A486D310-EF08-438D-A96E-BDFB7314D2F4}"/>
          </ac:picMkLst>
        </pc:picChg>
        <pc:picChg chg="mod">
          <ac:chgData name="Leticia Smirelli" userId="0e1bcaabcbd2bfa6" providerId="LiveId" clId="{F00010CA-5DEE-4698-A02F-17CE679AA364}" dt="2021-08-05T23:58:23.451" v="1822" actId="1035"/>
          <ac:picMkLst>
            <pc:docMk/>
            <pc:sldMk cId="2724891097" sldId="312"/>
            <ac:picMk id="112" creationId="{A693E689-6F6A-47D4-B2CC-13ED2EBE17F1}"/>
          </ac:picMkLst>
        </pc:picChg>
        <pc:picChg chg="mod">
          <ac:chgData name="Leticia Smirelli" userId="0e1bcaabcbd2bfa6" providerId="LiveId" clId="{F00010CA-5DEE-4698-A02F-17CE679AA364}" dt="2021-08-05T19:59:09.217" v="982"/>
          <ac:picMkLst>
            <pc:docMk/>
            <pc:sldMk cId="2724891097" sldId="312"/>
            <ac:picMk id="116" creationId="{BF9E0550-2EB4-4667-AE5D-16C51BA7CFAF}"/>
          </ac:picMkLst>
        </pc:picChg>
        <pc:cxnChg chg="mod">
          <ac:chgData name="Leticia Smirelli" userId="0e1bcaabcbd2bfa6" providerId="LiveId" clId="{F00010CA-5DEE-4698-A02F-17CE679AA364}" dt="2021-08-05T19:59:14.753" v="983" actId="208"/>
          <ac:cxnSpMkLst>
            <pc:docMk/>
            <pc:sldMk cId="2724891097" sldId="312"/>
            <ac:cxnSpMk id="127" creationId="{ABE45B44-C873-491B-A4CE-B0342EB23E20}"/>
          </ac:cxnSpMkLst>
        </pc:cxnChg>
        <pc:cxnChg chg="mod">
          <ac:chgData name="Leticia Smirelli" userId="0e1bcaabcbd2bfa6" providerId="LiveId" clId="{F00010CA-5DEE-4698-A02F-17CE679AA364}" dt="2021-08-05T19:57:53.674" v="968" actId="208"/>
          <ac:cxnSpMkLst>
            <pc:docMk/>
            <pc:sldMk cId="2724891097" sldId="312"/>
            <ac:cxnSpMk id="128" creationId="{757CEB53-9FFB-41ED-A9C9-0EC4FA0FDF6E}"/>
          </ac:cxnSpMkLst>
        </pc:cxnChg>
      </pc:sldChg>
      <pc:sldChg chg="addSp delSp modSp add mod ord">
        <pc:chgData name="Leticia Smirelli" userId="0e1bcaabcbd2bfa6" providerId="LiveId" clId="{F00010CA-5DEE-4698-A02F-17CE679AA364}" dt="2021-08-09T13:43:15.329" v="2490" actId="14100"/>
        <pc:sldMkLst>
          <pc:docMk/>
          <pc:sldMk cId="3684053300" sldId="313"/>
        </pc:sldMkLst>
        <pc:spChg chg="mod">
          <ac:chgData name="Leticia Smirelli" userId="0e1bcaabcbd2bfa6" providerId="LiveId" clId="{F00010CA-5DEE-4698-A02F-17CE679AA364}" dt="2021-08-06T23:50:46.895" v="1938" actId="108"/>
          <ac:spMkLst>
            <pc:docMk/>
            <pc:sldMk cId="3684053300" sldId="313"/>
            <ac:spMk id="7" creationId="{6626CD3D-1431-4E35-8AB6-DECCF5C95AB0}"/>
          </ac:spMkLst>
        </pc:spChg>
        <pc:spChg chg="mod">
          <ac:chgData name="Leticia Smirelli" userId="0e1bcaabcbd2bfa6" providerId="LiveId" clId="{F00010CA-5DEE-4698-A02F-17CE679AA364}" dt="2021-08-05T23:53:03.740" v="1808" actId="108"/>
          <ac:spMkLst>
            <pc:docMk/>
            <pc:sldMk cId="3684053300" sldId="313"/>
            <ac:spMk id="8" creationId="{29BF1C58-5ECF-4579-852D-2310EA71629E}"/>
          </ac:spMkLst>
        </pc:spChg>
        <pc:spChg chg="mod">
          <ac:chgData name="Leticia Smirelli" userId="0e1bcaabcbd2bfa6" providerId="LiveId" clId="{F00010CA-5DEE-4698-A02F-17CE679AA364}" dt="2021-08-05T23:52:56.226" v="1807" actId="108"/>
          <ac:spMkLst>
            <pc:docMk/>
            <pc:sldMk cId="3684053300" sldId="313"/>
            <ac:spMk id="10" creationId="{F8BA2B97-6EAB-43A3-87FE-4EAC9158B2CE}"/>
          </ac:spMkLst>
        </pc:spChg>
        <pc:spChg chg="mod">
          <ac:chgData name="Leticia Smirelli" userId="0e1bcaabcbd2bfa6" providerId="LiveId" clId="{F00010CA-5DEE-4698-A02F-17CE679AA364}" dt="2021-08-05T23:52:56.226" v="1807" actId="108"/>
          <ac:spMkLst>
            <pc:docMk/>
            <pc:sldMk cId="3684053300" sldId="313"/>
            <ac:spMk id="11" creationId="{8F8ED6C6-2A37-47B8-83FF-D6EFA70BF5F9}"/>
          </ac:spMkLst>
        </pc:spChg>
        <pc:spChg chg="mod">
          <ac:chgData name="Leticia Smirelli" userId="0e1bcaabcbd2bfa6" providerId="LiveId" clId="{F00010CA-5DEE-4698-A02F-17CE679AA364}" dt="2021-08-05T23:52:56.226" v="1807" actId="108"/>
          <ac:spMkLst>
            <pc:docMk/>
            <pc:sldMk cId="3684053300" sldId="313"/>
            <ac:spMk id="15" creationId="{A7D750DB-53DB-4253-9FBA-B5A1BF30F4C2}"/>
          </ac:spMkLst>
        </pc:spChg>
        <pc:spChg chg="mod">
          <ac:chgData name="Leticia Smirelli" userId="0e1bcaabcbd2bfa6" providerId="LiveId" clId="{F00010CA-5DEE-4698-A02F-17CE679AA364}" dt="2021-08-05T23:56:17.625" v="1814" actId="14100"/>
          <ac:spMkLst>
            <pc:docMk/>
            <pc:sldMk cId="3684053300" sldId="313"/>
            <ac:spMk id="16" creationId="{49584FE3-433F-4A7B-B774-C66A4D4B68E4}"/>
          </ac:spMkLst>
        </pc:spChg>
        <pc:spChg chg="add mod">
          <ac:chgData name="Leticia Smirelli" userId="0e1bcaabcbd2bfa6" providerId="LiveId" clId="{F00010CA-5DEE-4698-A02F-17CE679AA364}" dt="2021-08-09T13:42:49.046" v="2482" actId="1036"/>
          <ac:spMkLst>
            <pc:docMk/>
            <pc:sldMk cId="3684053300" sldId="313"/>
            <ac:spMk id="62" creationId="{A2E6511A-58CB-426E-A48A-34246923AB75}"/>
          </ac:spMkLst>
        </pc:spChg>
        <pc:spChg chg="add del mod">
          <ac:chgData name="Leticia Smirelli" userId="0e1bcaabcbd2bfa6" providerId="LiveId" clId="{F00010CA-5DEE-4698-A02F-17CE679AA364}" dt="2021-08-09T13:42:02.412" v="2445" actId="478"/>
          <ac:spMkLst>
            <pc:docMk/>
            <pc:sldMk cId="3684053300" sldId="313"/>
            <ac:spMk id="63" creationId="{818FB76B-D1EC-4EB5-931D-01431BA6916C}"/>
          </ac:spMkLst>
        </pc:spChg>
        <pc:spChg chg="add del mod">
          <ac:chgData name="Leticia Smirelli" userId="0e1bcaabcbd2bfa6" providerId="LiveId" clId="{F00010CA-5DEE-4698-A02F-17CE679AA364}" dt="2021-08-09T13:42:02.948" v="2446" actId="478"/>
          <ac:spMkLst>
            <pc:docMk/>
            <pc:sldMk cId="3684053300" sldId="313"/>
            <ac:spMk id="65" creationId="{5F4570EC-D0F4-48E4-8439-F38AEC5D4D64}"/>
          </ac:spMkLst>
        </pc:spChg>
        <pc:spChg chg="del">
          <ac:chgData name="Leticia Smirelli" userId="0e1bcaabcbd2bfa6" providerId="LiveId" clId="{F00010CA-5DEE-4698-A02F-17CE679AA364}" dt="2021-08-05T20:03:39.375" v="1010" actId="478"/>
          <ac:spMkLst>
            <pc:docMk/>
            <pc:sldMk cId="3684053300" sldId="313"/>
            <ac:spMk id="65" creationId="{7E482C49-5743-455F-8645-3936A11A4218}"/>
          </ac:spMkLst>
        </pc:spChg>
        <pc:spChg chg="del">
          <ac:chgData name="Leticia Smirelli" userId="0e1bcaabcbd2bfa6" providerId="LiveId" clId="{F00010CA-5DEE-4698-A02F-17CE679AA364}" dt="2021-08-05T21:55:14.082" v="1149" actId="478"/>
          <ac:spMkLst>
            <pc:docMk/>
            <pc:sldMk cId="3684053300" sldId="313"/>
            <ac:spMk id="66" creationId="{2D03BF7E-8C3F-40EF-845F-9C5041590717}"/>
          </ac:spMkLst>
        </pc:spChg>
        <pc:spChg chg="add del mod">
          <ac:chgData name="Leticia Smirelli" userId="0e1bcaabcbd2bfa6" providerId="LiveId" clId="{F00010CA-5DEE-4698-A02F-17CE679AA364}" dt="2021-08-09T13:42:02.092" v="2444" actId="478"/>
          <ac:spMkLst>
            <pc:docMk/>
            <pc:sldMk cId="3684053300" sldId="313"/>
            <ac:spMk id="66" creationId="{36DC765B-523C-4764-9465-D61D6DFBB95E}"/>
          </ac:spMkLst>
        </pc:spChg>
        <pc:spChg chg="add del mod">
          <ac:chgData name="Leticia Smirelli" userId="0e1bcaabcbd2bfa6" providerId="LiveId" clId="{F00010CA-5DEE-4698-A02F-17CE679AA364}" dt="2021-08-09T13:42:01.748" v="2443" actId="478"/>
          <ac:spMkLst>
            <pc:docMk/>
            <pc:sldMk cId="3684053300" sldId="313"/>
            <ac:spMk id="68" creationId="{9817884E-D6A5-421B-9C0B-273A85385AB2}"/>
          </ac:spMkLst>
        </pc:spChg>
        <pc:spChg chg="del">
          <ac:chgData name="Leticia Smirelli" userId="0e1bcaabcbd2bfa6" providerId="LiveId" clId="{F00010CA-5DEE-4698-A02F-17CE679AA364}" dt="2021-08-05T20:03:38.694" v="1009" actId="478"/>
          <ac:spMkLst>
            <pc:docMk/>
            <pc:sldMk cId="3684053300" sldId="313"/>
            <ac:spMk id="68" creationId="{BF75F860-A0A5-427E-80F2-301CB639AAB3}"/>
          </ac:spMkLst>
        </pc:spChg>
        <pc:spChg chg="add mod">
          <ac:chgData name="Leticia Smirelli" userId="0e1bcaabcbd2bfa6" providerId="LiveId" clId="{F00010CA-5DEE-4698-A02F-17CE679AA364}" dt="2021-08-05T21:55:14.439" v="1150"/>
          <ac:spMkLst>
            <pc:docMk/>
            <pc:sldMk cId="3684053300" sldId="313"/>
            <ac:spMk id="69" creationId="{41A5B12C-95C2-4DDB-99C2-10CD4D0C2C9F}"/>
          </ac:spMkLst>
        </pc:spChg>
        <pc:spChg chg="del">
          <ac:chgData name="Leticia Smirelli" userId="0e1bcaabcbd2bfa6" providerId="LiveId" clId="{F00010CA-5DEE-4698-A02F-17CE679AA364}" dt="2021-08-05T20:03:39.782" v="1011" actId="478"/>
          <ac:spMkLst>
            <pc:docMk/>
            <pc:sldMk cId="3684053300" sldId="313"/>
            <ac:spMk id="70" creationId="{07A37A9F-B9E9-4DDE-ABA6-CEFFE72278F5}"/>
          </ac:spMkLst>
        </pc:spChg>
        <pc:spChg chg="add del mod">
          <ac:chgData name="Leticia Smirelli" userId="0e1bcaabcbd2bfa6" providerId="LiveId" clId="{F00010CA-5DEE-4698-A02F-17CE679AA364}" dt="2021-08-09T13:42:29.133" v="2453" actId="478"/>
          <ac:spMkLst>
            <pc:docMk/>
            <pc:sldMk cId="3684053300" sldId="313"/>
            <ac:spMk id="70" creationId="{8FE6B1F9-2C76-42FF-BF18-31D34A9E415C}"/>
          </ac:spMkLst>
        </pc:spChg>
        <pc:spChg chg="del">
          <ac:chgData name="Leticia Smirelli" userId="0e1bcaabcbd2bfa6" providerId="LiveId" clId="{F00010CA-5DEE-4698-A02F-17CE679AA364}" dt="2021-08-05T20:03:40.806" v="1012" actId="478"/>
          <ac:spMkLst>
            <pc:docMk/>
            <pc:sldMk cId="3684053300" sldId="313"/>
            <ac:spMk id="71" creationId="{C1FD35E8-C707-4247-AD5D-8233171AC90E}"/>
          </ac:spMkLst>
        </pc:spChg>
        <pc:spChg chg="add mod">
          <ac:chgData name="Leticia Smirelli" userId="0e1bcaabcbd2bfa6" providerId="LiveId" clId="{F00010CA-5DEE-4698-A02F-17CE679AA364}" dt="2021-08-09T13:42:37.166" v="2478" actId="1038"/>
          <ac:spMkLst>
            <pc:docMk/>
            <pc:sldMk cId="3684053300" sldId="313"/>
            <ac:spMk id="71" creationId="{CC62A2FF-001A-4DC7-84D6-9E46E3A0EFF7}"/>
          </ac:spMkLst>
        </pc:spChg>
        <pc:spChg chg="add mod">
          <ac:chgData name="Leticia Smirelli" userId="0e1bcaabcbd2bfa6" providerId="LiveId" clId="{F00010CA-5DEE-4698-A02F-17CE679AA364}" dt="2021-08-09T13:42:37.166" v="2478" actId="1038"/>
          <ac:spMkLst>
            <pc:docMk/>
            <pc:sldMk cId="3684053300" sldId="313"/>
            <ac:spMk id="76" creationId="{080FD961-1247-4186-A532-CBAF74B52596}"/>
          </ac:spMkLst>
        </pc:spChg>
        <pc:spChg chg="del">
          <ac:chgData name="Leticia Smirelli" userId="0e1bcaabcbd2bfa6" providerId="LiveId" clId="{F00010CA-5DEE-4698-A02F-17CE679AA364}" dt="2021-08-05T20:03:41.247" v="1013" actId="478"/>
          <ac:spMkLst>
            <pc:docMk/>
            <pc:sldMk cId="3684053300" sldId="313"/>
            <ac:spMk id="76" creationId="{CB0BE72F-F4D0-441D-8213-43E2AE5C555B}"/>
          </ac:spMkLst>
        </pc:spChg>
        <pc:spChg chg="del">
          <ac:chgData name="Leticia Smirelli" userId="0e1bcaabcbd2bfa6" providerId="LiveId" clId="{F00010CA-5DEE-4698-A02F-17CE679AA364}" dt="2021-08-05T20:03:41.899" v="1014" actId="478"/>
          <ac:spMkLst>
            <pc:docMk/>
            <pc:sldMk cId="3684053300" sldId="313"/>
            <ac:spMk id="79" creationId="{66A81DBD-7A93-4779-A495-876E9F6CC615}"/>
          </ac:spMkLst>
        </pc:spChg>
        <pc:spChg chg="add mod">
          <ac:chgData name="Leticia Smirelli" userId="0e1bcaabcbd2bfa6" providerId="LiveId" clId="{F00010CA-5DEE-4698-A02F-17CE679AA364}" dt="2021-08-09T13:42:37.166" v="2478" actId="1038"/>
          <ac:spMkLst>
            <pc:docMk/>
            <pc:sldMk cId="3684053300" sldId="313"/>
            <ac:spMk id="79" creationId="{7F31C623-7811-4410-BDAF-B4DFF7B91222}"/>
          </ac:spMkLst>
        </pc:spChg>
        <pc:spChg chg="add mod">
          <ac:chgData name="Leticia Smirelli" userId="0e1bcaabcbd2bfa6" providerId="LiveId" clId="{F00010CA-5DEE-4698-A02F-17CE679AA364}" dt="2021-08-09T13:42:37.166" v="2478" actId="1038"/>
          <ac:spMkLst>
            <pc:docMk/>
            <pc:sldMk cId="3684053300" sldId="313"/>
            <ac:spMk id="80" creationId="{0ECDD113-7BB2-441D-B69F-7D97BF815FD2}"/>
          </ac:spMkLst>
        </pc:spChg>
        <pc:spChg chg="del">
          <ac:chgData name="Leticia Smirelli" userId="0e1bcaabcbd2bfa6" providerId="LiveId" clId="{F00010CA-5DEE-4698-A02F-17CE679AA364}" dt="2021-08-05T20:03:38.278" v="1008" actId="478"/>
          <ac:spMkLst>
            <pc:docMk/>
            <pc:sldMk cId="3684053300" sldId="313"/>
            <ac:spMk id="80" creationId="{C58A9F9A-7408-4361-8E55-11DA22EA6D6B}"/>
          </ac:spMkLst>
        </pc:spChg>
        <pc:spChg chg="add mod">
          <ac:chgData name="Leticia Smirelli" userId="0e1bcaabcbd2bfa6" providerId="LiveId" clId="{F00010CA-5DEE-4698-A02F-17CE679AA364}" dt="2021-08-09T13:42:37.166" v="2478" actId="1038"/>
          <ac:spMkLst>
            <pc:docMk/>
            <pc:sldMk cId="3684053300" sldId="313"/>
            <ac:spMk id="81" creationId="{D811A255-B2FE-40A9-A3D4-CF039960F3BB}"/>
          </ac:spMkLst>
        </pc:spChg>
        <pc:spChg chg="add mod">
          <ac:chgData name="Leticia Smirelli" userId="0e1bcaabcbd2bfa6" providerId="LiveId" clId="{F00010CA-5DEE-4698-A02F-17CE679AA364}" dt="2021-08-09T13:42:37.166" v="2478" actId="1038"/>
          <ac:spMkLst>
            <pc:docMk/>
            <pc:sldMk cId="3684053300" sldId="313"/>
            <ac:spMk id="82" creationId="{8D62097C-C72E-44F0-A3EE-389C3D00FD36}"/>
          </ac:spMkLst>
        </pc:spChg>
        <pc:spChg chg="add mod">
          <ac:chgData name="Leticia Smirelli" userId="0e1bcaabcbd2bfa6" providerId="LiveId" clId="{F00010CA-5DEE-4698-A02F-17CE679AA364}" dt="2021-08-09T13:43:15.329" v="2490" actId="14100"/>
          <ac:spMkLst>
            <pc:docMk/>
            <pc:sldMk cId="3684053300" sldId="313"/>
            <ac:spMk id="83" creationId="{BFD18BCC-8A90-4711-8C7A-92DE9B3FCCD2}"/>
          </ac:spMkLst>
        </pc:spChg>
        <pc:spChg chg="add del mod">
          <ac:chgData name="Leticia Smirelli" userId="0e1bcaabcbd2bfa6" providerId="LiveId" clId="{F00010CA-5DEE-4698-A02F-17CE679AA364}" dt="2021-08-09T13:42:22.675" v="2450" actId="478"/>
          <ac:spMkLst>
            <pc:docMk/>
            <pc:sldMk cId="3684053300" sldId="313"/>
            <ac:spMk id="84" creationId="{BC515628-33B6-473F-ABAB-704D7D038B98}"/>
          </ac:spMkLst>
        </pc:spChg>
        <pc:spChg chg="del">
          <ac:chgData name="Leticia Smirelli" userId="0e1bcaabcbd2bfa6" providerId="LiveId" clId="{F00010CA-5DEE-4698-A02F-17CE679AA364}" dt="2021-08-05T20:03:37.213" v="1005" actId="478"/>
          <ac:spMkLst>
            <pc:docMk/>
            <pc:sldMk cId="3684053300" sldId="313"/>
            <ac:spMk id="84" creationId="{D7D39A62-49EC-4B5B-9DF1-D1C62C91ABF3}"/>
          </ac:spMkLst>
        </pc:spChg>
        <pc:spChg chg="add del mod">
          <ac:chgData name="Leticia Smirelli" userId="0e1bcaabcbd2bfa6" providerId="LiveId" clId="{F00010CA-5DEE-4698-A02F-17CE679AA364}" dt="2021-08-09T13:42:23.429" v="2451" actId="478"/>
          <ac:spMkLst>
            <pc:docMk/>
            <pc:sldMk cId="3684053300" sldId="313"/>
            <ac:spMk id="85" creationId="{34B2CD5F-3441-43C5-862F-C050F339EF4C}"/>
          </ac:spMkLst>
        </pc:spChg>
        <pc:spChg chg="del">
          <ac:chgData name="Leticia Smirelli" userId="0e1bcaabcbd2bfa6" providerId="LiveId" clId="{F00010CA-5DEE-4698-A02F-17CE679AA364}" dt="2021-08-05T20:03:37.974" v="1007" actId="478"/>
          <ac:spMkLst>
            <pc:docMk/>
            <pc:sldMk cId="3684053300" sldId="313"/>
            <ac:spMk id="85" creationId="{9251F19F-8B02-4C4E-9E53-CAFEAC85B7AB}"/>
          </ac:spMkLst>
        </pc:spChg>
        <pc:spChg chg="add del mod">
          <ac:chgData name="Leticia Smirelli" userId="0e1bcaabcbd2bfa6" providerId="LiveId" clId="{F00010CA-5DEE-4698-A02F-17CE679AA364}" dt="2021-08-09T13:42:57.108" v="2487" actId="478"/>
          <ac:spMkLst>
            <pc:docMk/>
            <pc:sldMk cId="3684053300" sldId="313"/>
            <ac:spMk id="86" creationId="{CCEF1732-7EDC-4835-BBB8-2BC2E17EAA3D}"/>
          </ac:spMkLst>
        </pc:spChg>
        <pc:spChg chg="del">
          <ac:chgData name="Leticia Smirelli" userId="0e1bcaabcbd2bfa6" providerId="LiveId" clId="{F00010CA-5DEE-4698-A02F-17CE679AA364}" dt="2021-08-05T20:03:37.568" v="1006" actId="478"/>
          <ac:spMkLst>
            <pc:docMk/>
            <pc:sldMk cId="3684053300" sldId="313"/>
            <ac:spMk id="86" creationId="{FB290C70-0926-4991-84BE-4BF11EAA0EA9}"/>
          </ac:spMkLst>
        </pc:spChg>
        <pc:spChg chg="add mod">
          <ac:chgData name="Leticia Smirelli" userId="0e1bcaabcbd2bfa6" providerId="LiveId" clId="{F00010CA-5DEE-4698-A02F-17CE679AA364}" dt="2021-08-09T13:43:15.329" v="2490" actId="14100"/>
          <ac:spMkLst>
            <pc:docMk/>
            <pc:sldMk cId="3684053300" sldId="313"/>
            <ac:spMk id="87" creationId="{77B6C395-F235-4C7A-8DD3-C9889A35CD72}"/>
          </ac:spMkLst>
        </pc:spChg>
        <pc:spChg chg="add mod">
          <ac:chgData name="Leticia Smirelli" userId="0e1bcaabcbd2bfa6" providerId="LiveId" clId="{F00010CA-5DEE-4698-A02F-17CE679AA364}" dt="2021-08-09T13:43:15.329" v="2490" actId="14100"/>
          <ac:spMkLst>
            <pc:docMk/>
            <pc:sldMk cId="3684053300" sldId="313"/>
            <ac:spMk id="88" creationId="{0115BE46-16EC-455B-89D3-DF925FB04781}"/>
          </ac:spMkLst>
        </pc:spChg>
      </pc:sldChg>
      <pc:sldChg chg="addSp delSp modSp add mod">
        <pc:chgData name="Leticia Smirelli" userId="0e1bcaabcbd2bfa6" providerId="LiveId" clId="{F00010CA-5DEE-4698-A02F-17CE679AA364}" dt="2021-08-09T14:14:00.929" v="2757" actId="1038"/>
        <pc:sldMkLst>
          <pc:docMk/>
          <pc:sldMk cId="1342171632" sldId="314"/>
        </pc:sldMkLst>
        <pc:spChg chg="mod">
          <ac:chgData name="Leticia Smirelli" userId="0e1bcaabcbd2bfa6" providerId="LiveId" clId="{F00010CA-5DEE-4698-A02F-17CE679AA364}" dt="2021-08-06T23:50:16.960" v="1934" actId="14861"/>
          <ac:spMkLst>
            <pc:docMk/>
            <pc:sldMk cId="1342171632" sldId="314"/>
            <ac:spMk id="7" creationId="{6626CD3D-1431-4E35-8AB6-DECCF5C95AB0}"/>
          </ac:spMkLst>
        </pc:spChg>
        <pc:spChg chg="mod">
          <ac:chgData name="Leticia Smirelli" userId="0e1bcaabcbd2bfa6" providerId="LiveId" clId="{F00010CA-5DEE-4698-A02F-17CE679AA364}" dt="2021-08-06T23:51:52.878" v="1970" actId="108"/>
          <ac:spMkLst>
            <pc:docMk/>
            <pc:sldMk cId="1342171632" sldId="314"/>
            <ac:spMk id="8" creationId="{29BF1C58-5ECF-4579-852D-2310EA71629E}"/>
          </ac:spMkLst>
        </pc:spChg>
        <pc:spChg chg="mod">
          <ac:chgData name="Leticia Smirelli" userId="0e1bcaabcbd2bfa6" providerId="LiveId" clId="{F00010CA-5DEE-4698-A02F-17CE679AA364}" dt="2021-08-09T13:46:05.501" v="2594" actId="207"/>
          <ac:spMkLst>
            <pc:docMk/>
            <pc:sldMk cId="1342171632" sldId="314"/>
            <ac:spMk id="30" creationId="{10CEDD37-3BDC-4343-98D7-B385100532FE}"/>
          </ac:spMkLst>
        </pc:spChg>
        <pc:spChg chg="add mod">
          <ac:chgData name="Leticia Smirelli" userId="0e1bcaabcbd2bfa6" providerId="LiveId" clId="{F00010CA-5DEE-4698-A02F-17CE679AA364}" dt="2021-08-09T13:49:00.198" v="2719" actId="1035"/>
          <ac:spMkLst>
            <pc:docMk/>
            <pc:sldMk cId="1342171632" sldId="314"/>
            <ac:spMk id="62" creationId="{1B2CA84A-C98A-49C1-AB69-55780CB5A411}"/>
          </ac:spMkLst>
        </pc:spChg>
        <pc:spChg chg="del">
          <ac:chgData name="Leticia Smirelli" userId="0e1bcaabcbd2bfa6" providerId="LiveId" clId="{F00010CA-5DEE-4698-A02F-17CE679AA364}" dt="2021-08-06T23:48:18.696" v="1906" actId="478"/>
          <ac:spMkLst>
            <pc:docMk/>
            <pc:sldMk cId="1342171632" sldId="314"/>
            <ac:spMk id="62" creationId="{DF512441-ABAE-43AD-AD43-794FF787FDE8}"/>
          </ac:spMkLst>
        </pc:spChg>
        <pc:spChg chg="del">
          <ac:chgData name="Leticia Smirelli" userId="0e1bcaabcbd2bfa6" providerId="LiveId" clId="{F00010CA-5DEE-4698-A02F-17CE679AA364}" dt="2021-08-06T23:48:18.208" v="1905" actId="478"/>
          <ac:spMkLst>
            <pc:docMk/>
            <pc:sldMk cId="1342171632" sldId="314"/>
            <ac:spMk id="63" creationId="{0F01E530-EE1D-41E8-B4A8-752334567DBA}"/>
          </ac:spMkLst>
        </pc:spChg>
        <pc:spChg chg="add mod">
          <ac:chgData name="Leticia Smirelli" userId="0e1bcaabcbd2bfa6" providerId="LiveId" clId="{F00010CA-5DEE-4698-A02F-17CE679AA364}" dt="2021-08-09T14:14:00.929" v="2757" actId="1038"/>
          <ac:spMkLst>
            <pc:docMk/>
            <pc:sldMk cId="1342171632" sldId="314"/>
            <ac:spMk id="63" creationId="{7B5CD410-520B-4A0D-B978-6CFD5CAD3D9A}"/>
          </ac:spMkLst>
        </pc:spChg>
        <pc:spChg chg="add mod">
          <ac:chgData name="Leticia Smirelli" userId="0e1bcaabcbd2bfa6" providerId="LiveId" clId="{F00010CA-5DEE-4698-A02F-17CE679AA364}" dt="2021-08-09T13:48:33.796" v="2709" actId="14100"/>
          <ac:spMkLst>
            <pc:docMk/>
            <pc:sldMk cId="1342171632" sldId="314"/>
            <ac:spMk id="65" creationId="{DC66FB3D-1575-464C-8BAB-7987DC23A9AD}"/>
          </ac:spMkLst>
        </pc:spChg>
        <pc:spChg chg="del">
          <ac:chgData name="Leticia Smirelli" userId="0e1bcaabcbd2bfa6" providerId="LiveId" clId="{F00010CA-5DEE-4698-A02F-17CE679AA364}" dt="2021-08-06T23:48:17.723" v="1904" actId="478"/>
          <ac:spMkLst>
            <pc:docMk/>
            <pc:sldMk cId="1342171632" sldId="314"/>
            <ac:spMk id="65" creationId="{E5A382EA-D74E-4FEE-B79C-FB7A038BB2EC}"/>
          </ac:spMkLst>
        </pc:spChg>
        <pc:spChg chg="add mod">
          <ac:chgData name="Leticia Smirelli" userId="0e1bcaabcbd2bfa6" providerId="LiveId" clId="{F00010CA-5DEE-4698-A02F-17CE679AA364}" dt="2021-08-09T13:49:00.198" v="2719" actId="1035"/>
          <ac:spMkLst>
            <pc:docMk/>
            <pc:sldMk cId="1342171632" sldId="314"/>
            <ac:spMk id="66" creationId="{04E86549-4215-4CCC-9F9A-E09B57A387EE}"/>
          </ac:spMkLst>
        </pc:spChg>
        <pc:spChg chg="del">
          <ac:chgData name="Leticia Smirelli" userId="0e1bcaabcbd2bfa6" providerId="LiveId" clId="{F00010CA-5DEE-4698-A02F-17CE679AA364}" dt="2021-08-06T23:48:17.660" v="1903" actId="478"/>
          <ac:spMkLst>
            <pc:docMk/>
            <pc:sldMk cId="1342171632" sldId="314"/>
            <ac:spMk id="66" creationId="{2A1F6DB5-89D4-455B-B508-09385760A07F}"/>
          </ac:spMkLst>
        </pc:spChg>
        <pc:spChg chg="mod">
          <ac:chgData name="Leticia Smirelli" userId="0e1bcaabcbd2bfa6" providerId="LiveId" clId="{F00010CA-5DEE-4698-A02F-17CE679AA364}" dt="2021-08-07T00:12:28.672" v="2355" actId="14100"/>
          <ac:spMkLst>
            <pc:docMk/>
            <pc:sldMk cId="1342171632" sldId="314"/>
            <ac:spMk id="68" creationId="{5A1C0BCF-DF84-4094-8FBD-3F37A835077F}"/>
          </ac:spMkLst>
        </pc:spChg>
        <pc:spChg chg="mod">
          <ac:chgData name="Leticia Smirelli" userId="0e1bcaabcbd2bfa6" providerId="LiveId" clId="{F00010CA-5DEE-4698-A02F-17CE679AA364}" dt="2021-08-09T13:47:51.822" v="2633" actId="1076"/>
          <ac:spMkLst>
            <pc:docMk/>
            <pc:sldMk cId="1342171632" sldId="314"/>
            <ac:spMk id="69" creationId="{AB92CAE1-ED29-40E5-B7FB-9B12520BCD80}"/>
          </ac:spMkLst>
        </pc:spChg>
        <pc:spChg chg="add mod">
          <ac:chgData name="Leticia Smirelli" userId="0e1bcaabcbd2bfa6" providerId="LiveId" clId="{F00010CA-5DEE-4698-A02F-17CE679AA364}" dt="2021-08-09T14:14:00.929" v="2757" actId="1038"/>
          <ac:spMkLst>
            <pc:docMk/>
            <pc:sldMk cId="1342171632" sldId="314"/>
            <ac:spMk id="70" creationId="{095DE771-7BDE-4C40-AC87-5F9E0ECD1BA6}"/>
          </ac:spMkLst>
        </pc:spChg>
        <pc:spChg chg="del mod">
          <ac:chgData name="Leticia Smirelli" userId="0e1bcaabcbd2bfa6" providerId="LiveId" clId="{F00010CA-5DEE-4698-A02F-17CE679AA364}" dt="2021-08-07T00:09:40.538" v="2268" actId="478"/>
          <ac:spMkLst>
            <pc:docMk/>
            <pc:sldMk cId="1342171632" sldId="314"/>
            <ac:spMk id="70" creationId="{2E61F3B4-B25A-489F-B582-46E979B75803}"/>
          </ac:spMkLst>
        </pc:spChg>
        <pc:spChg chg="add mod">
          <ac:chgData name="Leticia Smirelli" userId="0e1bcaabcbd2bfa6" providerId="LiveId" clId="{F00010CA-5DEE-4698-A02F-17CE679AA364}" dt="2021-08-09T13:48:36.267" v="2710" actId="14100"/>
          <ac:spMkLst>
            <pc:docMk/>
            <pc:sldMk cId="1342171632" sldId="314"/>
            <ac:spMk id="71" creationId="{A0518614-BD49-459C-8F9C-E70043728D59}"/>
          </ac:spMkLst>
        </pc:spChg>
        <pc:spChg chg="del mod">
          <ac:chgData name="Leticia Smirelli" userId="0e1bcaabcbd2bfa6" providerId="LiveId" clId="{F00010CA-5DEE-4698-A02F-17CE679AA364}" dt="2021-08-07T00:09:54.714" v="2275" actId="478"/>
          <ac:spMkLst>
            <pc:docMk/>
            <pc:sldMk cId="1342171632" sldId="314"/>
            <ac:spMk id="71" creationId="{CF9A5B76-C78B-4460-B421-9D6FD348DDE1}"/>
          </ac:spMkLst>
        </pc:spChg>
        <pc:spChg chg="del mod">
          <ac:chgData name="Leticia Smirelli" userId="0e1bcaabcbd2bfa6" providerId="LiveId" clId="{F00010CA-5DEE-4698-A02F-17CE679AA364}" dt="2021-08-07T00:09:46.841" v="2271" actId="478"/>
          <ac:spMkLst>
            <pc:docMk/>
            <pc:sldMk cId="1342171632" sldId="314"/>
            <ac:spMk id="76" creationId="{216388A0-8059-4659-8C18-0A531A6CC19F}"/>
          </ac:spMkLst>
        </pc:spChg>
        <pc:spChg chg="mod">
          <ac:chgData name="Leticia Smirelli" userId="0e1bcaabcbd2bfa6" providerId="LiveId" clId="{F00010CA-5DEE-4698-A02F-17CE679AA364}" dt="2021-08-07T00:10:32.579" v="2288" actId="2711"/>
          <ac:spMkLst>
            <pc:docMk/>
            <pc:sldMk cId="1342171632" sldId="314"/>
            <ac:spMk id="78" creationId="{350F1343-3307-4EB8-8529-7FFC699E3E72}"/>
          </ac:spMkLst>
        </pc:spChg>
        <pc:spChg chg="del mod">
          <ac:chgData name="Leticia Smirelli" userId="0e1bcaabcbd2bfa6" providerId="LiveId" clId="{F00010CA-5DEE-4698-A02F-17CE679AA364}" dt="2021-08-07T00:09:47.332" v="2272" actId="478"/>
          <ac:spMkLst>
            <pc:docMk/>
            <pc:sldMk cId="1342171632" sldId="314"/>
            <ac:spMk id="79" creationId="{57E87D90-9544-4798-8B19-11337A7A34F3}"/>
          </ac:spMkLst>
        </pc:spChg>
        <pc:spChg chg="add del mod">
          <ac:chgData name="Leticia Smirelli" userId="0e1bcaabcbd2bfa6" providerId="LiveId" clId="{F00010CA-5DEE-4698-A02F-17CE679AA364}" dt="2021-08-06T23:49:54.646" v="1924" actId="478"/>
          <ac:spMkLst>
            <pc:docMk/>
            <pc:sldMk cId="1342171632" sldId="314"/>
            <ac:spMk id="80" creationId="{7C69DE3B-C4C0-4F67-9350-E78D88D7544F}"/>
          </ac:spMkLst>
        </pc:spChg>
        <pc:spChg chg="add del mod">
          <ac:chgData name="Leticia Smirelli" userId="0e1bcaabcbd2bfa6" providerId="LiveId" clId="{F00010CA-5DEE-4698-A02F-17CE679AA364}" dt="2021-08-06T23:49:55.008" v="1925" actId="478"/>
          <ac:spMkLst>
            <pc:docMk/>
            <pc:sldMk cId="1342171632" sldId="314"/>
            <ac:spMk id="81" creationId="{7FCBC9C6-A00E-44DA-A931-A139F5438F38}"/>
          </ac:spMkLst>
        </pc:spChg>
        <pc:spChg chg="add del mod">
          <ac:chgData name="Leticia Smirelli" userId="0e1bcaabcbd2bfa6" providerId="LiveId" clId="{F00010CA-5DEE-4698-A02F-17CE679AA364}" dt="2021-08-06T23:49:55.346" v="1926" actId="478"/>
          <ac:spMkLst>
            <pc:docMk/>
            <pc:sldMk cId="1342171632" sldId="314"/>
            <ac:spMk id="82" creationId="{734A67B6-9FB3-412B-8D9F-F47B66B532B0}"/>
          </ac:spMkLst>
        </pc:spChg>
        <pc:spChg chg="add del mod">
          <ac:chgData name="Leticia Smirelli" userId="0e1bcaabcbd2bfa6" providerId="LiveId" clId="{F00010CA-5DEE-4698-A02F-17CE679AA364}" dt="2021-08-06T23:49:55.688" v="1927" actId="478"/>
          <ac:spMkLst>
            <pc:docMk/>
            <pc:sldMk cId="1342171632" sldId="314"/>
            <ac:spMk id="83" creationId="{788F1A32-218F-4E8D-93D5-AA99F4E8EB9A}"/>
          </ac:spMkLst>
        </pc:spChg>
        <pc:spChg chg="add del mod">
          <ac:chgData name="Leticia Smirelli" userId="0e1bcaabcbd2bfa6" providerId="LiveId" clId="{F00010CA-5DEE-4698-A02F-17CE679AA364}" dt="2021-08-06T23:49:56.041" v="1928" actId="478"/>
          <ac:spMkLst>
            <pc:docMk/>
            <pc:sldMk cId="1342171632" sldId="314"/>
            <ac:spMk id="84" creationId="{35A0F5A9-1A38-4048-8D14-F9CF1E1CF3B7}"/>
          </ac:spMkLst>
        </pc:spChg>
        <pc:spChg chg="add del mod">
          <ac:chgData name="Leticia Smirelli" userId="0e1bcaabcbd2bfa6" providerId="LiveId" clId="{F00010CA-5DEE-4698-A02F-17CE679AA364}" dt="2021-08-06T23:49:56.512" v="1929" actId="478"/>
          <ac:spMkLst>
            <pc:docMk/>
            <pc:sldMk cId="1342171632" sldId="314"/>
            <ac:spMk id="85" creationId="{9D5C4594-F380-40D8-9D2F-0193F59938FA}"/>
          </ac:spMkLst>
        </pc:spChg>
        <pc:spChg chg="add del mod">
          <ac:chgData name="Leticia Smirelli" userId="0e1bcaabcbd2bfa6" providerId="LiveId" clId="{F00010CA-5DEE-4698-A02F-17CE679AA364}" dt="2021-08-07T00:10:01.144" v="2277" actId="478"/>
          <ac:spMkLst>
            <pc:docMk/>
            <pc:sldMk cId="1342171632" sldId="314"/>
            <ac:spMk id="86" creationId="{FC39CF10-4C68-4681-BDBF-A737FD70BF92}"/>
          </ac:spMkLst>
        </pc:spChg>
        <pc:spChg chg="add del mod">
          <ac:chgData name="Leticia Smirelli" userId="0e1bcaabcbd2bfa6" providerId="LiveId" clId="{F00010CA-5DEE-4698-A02F-17CE679AA364}" dt="2021-08-07T00:10:01.485" v="2278" actId="478"/>
          <ac:spMkLst>
            <pc:docMk/>
            <pc:sldMk cId="1342171632" sldId="314"/>
            <ac:spMk id="87" creationId="{AD2C7178-5D63-4902-BBC9-429275C3A031}"/>
          </ac:spMkLst>
        </pc:spChg>
        <pc:spChg chg="add del mod">
          <ac:chgData name="Leticia Smirelli" userId="0e1bcaabcbd2bfa6" providerId="LiveId" clId="{F00010CA-5DEE-4698-A02F-17CE679AA364}" dt="2021-08-07T00:10:01.835" v="2279" actId="478"/>
          <ac:spMkLst>
            <pc:docMk/>
            <pc:sldMk cId="1342171632" sldId="314"/>
            <ac:spMk id="88" creationId="{959A3904-A136-49B8-9E88-A3450AC93F1D}"/>
          </ac:spMkLst>
        </pc:spChg>
        <pc:spChg chg="add del mod">
          <ac:chgData name="Leticia Smirelli" userId="0e1bcaabcbd2bfa6" providerId="LiveId" clId="{F00010CA-5DEE-4698-A02F-17CE679AA364}" dt="2021-08-07T00:10:02.130" v="2280" actId="478"/>
          <ac:spMkLst>
            <pc:docMk/>
            <pc:sldMk cId="1342171632" sldId="314"/>
            <ac:spMk id="89" creationId="{B645B344-1BC3-4954-AA46-B43135C3044D}"/>
          </ac:spMkLst>
        </pc:spChg>
        <pc:spChg chg="add del mod">
          <ac:chgData name="Leticia Smirelli" userId="0e1bcaabcbd2bfa6" providerId="LiveId" clId="{F00010CA-5DEE-4698-A02F-17CE679AA364}" dt="2021-08-07T00:10:02.460" v="2281" actId="478"/>
          <ac:spMkLst>
            <pc:docMk/>
            <pc:sldMk cId="1342171632" sldId="314"/>
            <ac:spMk id="90" creationId="{896921BE-658D-493C-8D77-0AA917BA3BC5}"/>
          </ac:spMkLst>
        </pc:spChg>
        <pc:spChg chg="add del mod">
          <ac:chgData name="Leticia Smirelli" userId="0e1bcaabcbd2bfa6" providerId="LiveId" clId="{F00010CA-5DEE-4698-A02F-17CE679AA364}" dt="2021-08-07T00:10:02.834" v="2282" actId="478"/>
          <ac:spMkLst>
            <pc:docMk/>
            <pc:sldMk cId="1342171632" sldId="314"/>
            <ac:spMk id="92" creationId="{68612B99-DAB4-48E3-918F-9D51349BB1F5}"/>
          </ac:spMkLst>
        </pc:spChg>
        <pc:spChg chg="add del mod">
          <ac:chgData name="Leticia Smirelli" userId="0e1bcaabcbd2bfa6" providerId="LiveId" clId="{F00010CA-5DEE-4698-A02F-17CE679AA364}" dt="2021-08-07T00:06:09.207" v="2236"/>
          <ac:spMkLst>
            <pc:docMk/>
            <pc:sldMk cId="1342171632" sldId="314"/>
            <ac:spMk id="93" creationId="{87F9B95C-9C3B-4826-B7C4-D1D79404317D}"/>
          </ac:spMkLst>
        </pc:spChg>
        <pc:spChg chg="add del mod">
          <ac:chgData name="Leticia Smirelli" userId="0e1bcaabcbd2bfa6" providerId="LiveId" clId="{F00010CA-5DEE-4698-A02F-17CE679AA364}" dt="2021-08-07T00:06:09.207" v="2236"/>
          <ac:spMkLst>
            <pc:docMk/>
            <pc:sldMk cId="1342171632" sldId="314"/>
            <ac:spMk id="94" creationId="{FBAD7B02-8BC5-41F5-B6FB-679427267A63}"/>
          </ac:spMkLst>
        </pc:spChg>
        <pc:spChg chg="add del mod">
          <ac:chgData name="Leticia Smirelli" userId="0e1bcaabcbd2bfa6" providerId="LiveId" clId="{F00010CA-5DEE-4698-A02F-17CE679AA364}" dt="2021-08-07T00:06:09.207" v="2236"/>
          <ac:spMkLst>
            <pc:docMk/>
            <pc:sldMk cId="1342171632" sldId="314"/>
            <ac:spMk id="95" creationId="{026B0ACB-0A44-4A1D-8CB5-D7A5FD07AF70}"/>
          </ac:spMkLst>
        </pc:spChg>
        <pc:spChg chg="add del mod">
          <ac:chgData name="Leticia Smirelli" userId="0e1bcaabcbd2bfa6" providerId="LiveId" clId="{F00010CA-5DEE-4698-A02F-17CE679AA364}" dt="2021-08-07T00:06:09.207" v="2236"/>
          <ac:spMkLst>
            <pc:docMk/>
            <pc:sldMk cId="1342171632" sldId="314"/>
            <ac:spMk id="96" creationId="{D5A8B9A9-A463-4643-9B19-9A3486ED24CC}"/>
          </ac:spMkLst>
        </pc:spChg>
        <pc:spChg chg="add mod">
          <ac:chgData name="Leticia Smirelli" userId="0e1bcaabcbd2bfa6" providerId="LiveId" clId="{F00010CA-5DEE-4698-A02F-17CE679AA364}" dt="2021-08-07T00:12:43.875" v="2371" actId="1076"/>
          <ac:spMkLst>
            <pc:docMk/>
            <pc:sldMk cId="1342171632" sldId="314"/>
            <ac:spMk id="97" creationId="{72B1D2FD-579B-4C2C-926A-905DA3E94A40}"/>
          </ac:spMkLst>
        </pc:spChg>
        <pc:grpChg chg="del mod">
          <ac:chgData name="Leticia Smirelli" userId="0e1bcaabcbd2bfa6" providerId="LiveId" clId="{F00010CA-5DEE-4698-A02F-17CE679AA364}" dt="2021-08-09T13:46:00.931" v="2593" actId="478"/>
          <ac:grpSpMkLst>
            <pc:docMk/>
            <pc:sldMk cId="1342171632" sldId="314"/>
            <ac:grpSpMk id="9" creationId="{F5795AC6-84B0-4E05-94CA-7F624AE0D519}"/>
          </ac:grpSpMkLst>
        </pc:grpChg>
        <pc:grpChg chg="add del">
          <ac:chgData name="Leticia Smirelli" userId="0e1bcaabcbd2bfa6" providerId="LiveId" clId="{F00010CA-5DEE-4698-A02F-17CE679AA364}" dt="2021-08-09T13:45:58.159" v="2591" actId="478"/>
          <ac:grpSpMkLst>
            <pc:docMk/>
            <pc:sldMk cId="1342171632" sldId="314"/>
            <ac:grpSpMk id="121" creationId="{C4316761-5D34-445A-B0CA-21166721FE3C}"/>
          </ac:grpSpMkLst>
        </pc:grpChg>
        <pc:picChg chg="add mod">
          <ac:chgData name="Leticia Smirelli" userId="0e1bcaabcbd2bfa6" providerId="LiveId" clId="{F00010CA-5DEE-4698-A02F-17CE679AA364}" dt="2021-08-09T13:50:15.136" v="2753" actId="14100"/>
          <ac:picMkLst>
            <pc:docMk/>
            <pc:sldMk cId="1342171632" sldId="314"/>
            <ac:picMk id="76" creationId="{4404D837-2CBF-4685-A438-B8A9009D4C64}"/>
          </ac:picMkLst>
        </pc:picChg>
        <pc:picChg chg="mod">
          <ac:chgData name="Leticia Smirelli" userId="0e1bcaabcbd2bfa6" providerId="LiveId" clId="{F00010CA-5DEE-4698-A02F-17CE679AA364}" dt="2021-08-09T13:46:15.647" v="2596"/>
          <ac:picMkLst>
            <pc:docMk/>
            <pc:sldMk cId="1342171632" sldId="314"/>
            <ac:picMk id="106" creationId="{579F252D-7D22-4ACA-ABE5-589396C21999}"/>
          </ac:picMkLst>
        </pc:picChg>
        <pc:cxnChg chg="add mod">
          <ac:chgData name="Leticia Smirelli" userId="0e1bcaabcbd2bfa6" providerId="LiveId" clId="{F00010CA-5DEE-4698-A02F-17CE679AA364}" dt="2021-08-07T00:12:28.672" v="2355" actId="14100"/>
          <ac:cxnSpMkLst>
            <pc:docMk/>
            <pc:sldMk cId="1342171632" sldId="314"/>
            <ac:cxnSpMk id="3" creationId="{C3CDE5BE-99F6-4876-B458-C16DE21EBFCE}"/>
          </ac:cxnSpMkLst>
        </pc:cxnChg>
        <pc:cxnChg chg="mod">
          <ac:chgData name="Leticia Smirelli" userId="0e1bcaabcbd2bfa6" providerId="LiveId" clId="{F00010CA-5DEE-4698-A02F-17CE679AA364}" dt="2021-08-09T13:46:21.039" v="2597" actId="208"/>
          <ac:cxnSpMkLst>
            <pc:docMk/>
            <pc:sldMk cId="1342171632" sldId="314"/>
            <ac:cxnSpMk id="130" creationId="{3F182657-A343-4CCD-A935-08E52C91E22F}"/>
          </ac:cxnSpMkLst>
        </pc:cxnChg>
      </pc:sldChg>
      <pc:sldChg chg="addSp delSp modSp add del mod ord">
        <pc:chgData name="Leticia Smirelli" userId="0e1bcaabcbd2bfa6" providerId="LiveId" clId="{F00010CA-5DEE-4698-A02F-17CE679AA364}" dt="2021-08-07T00:09:37.257" v="2267" actId="47"/>
        <pc:sldMkLst>
          <pc:docMk/>
          <pc:sldMk cId="1217546267" sldId="315"/>
        </pc:sldMkLst>
        <pc:spChg chg="ord">
          <ac:chgData name="Leticia Smirelli" userId="0e1bcaabcbd2bfa6" providerId="LiveId" clId="{F00010CA-5DEE-4698-A02F-17CE679AA364}" dt="2021-08-06T00:07:21.623" v="1900" actId="167"/>
          <ac:spMkLst>
            <pc:docMk/>
            <pc:sldMk cId="1217546267" sldId="315"/>
            <ac:spMk id="5" creationId="{DA7E8CD1-D9F3-4C6A-ACAD-3B19F9D40D68}"/>
          </ac:spMkLst>
        </pc:spChg>
        <pc:spChg chg="del">
          <ac:chgData name="Leticia Smirelli" userId="0e1bcaabcbd2bfa6" providerId="LiveId" clId="{F00010CA-5DEE-4698-A02F-17CE679AA364}" dt="2021-08-06T00:05:40.839" v="1877" actId="478"/>
          <ac:spMkLst>
            <pc:docMk/>
            <pc:sldMk cId="1217546267" sldId="315"/>
            <ac:spMk id="7" creationId="{6626CD3D-1431-4E35-8AB6-DECCF5C95AB0}"/>
          </ac:spMkLst>
        </pc:spChg>
        <pc:spChg chg="mod">
          <ac:chgData name="Leticia Smirelli" userId="0e1bcaabcbd2bfa6" providerId="LiveId" clId="{F00010CA-5DEE-4698-A02F-17CE679AA364}" dt="2021-08-06T23:51:57.561" v="1971" actId="108"/>
          <ac:spMkLst>
            <pc:docMk/>
            <pc:sldMk cId="1217546267" sldId="315"/>
            <ac:spMk id="8" creationId="{29BF1C58-5ECF-4579-852D-2310EA71629E}"/>
          </ac:spMkLst>
        </pc:spChg>
        <pc:spChg chg="mod">
          <ac:chgData name="Leticia Smirelli" userId="0e1bcaabcbd2bfa6" providerId="LiveId" clId="{F00010CA-5DEE-4698-A02F-17CE679AA364}" dt="2021-08-06T00:07:19.020" v="1897" actId="1076"/>
          <ac:spMkLst>
            <pc:docMk/>
            <pc:sldMk cId="1217546267" sldId="315"/>
            <ac:spMk id="10" creationId="{F8BA2B97-6EAB-43A3-87FE-4EAC9158B2CE}"/>
          </ac:spMkLst>
        </pc:spChg>
        <pc:spChg chg="mod">
          <ac:chgData name="Leticia Smirelli" userId="0e1bcaabcbd2bfa6" providerId="LiveId" clId="{F00010CA-5DEE-4698-A02F-17CE679AA364}" dt="2021-08-06T00:07:18.471" v="1896" actId="14100"/>
          <ac:spMkLst>
            <pc:docMk/>
            <pc:sldMk cId="1217546267" sldId="315"/>
            <ac:spMk id="15" creationId="{A7D750DB-53DB-4253-9FBA-B5A1BF30F4C2}"/>
          </ac:spMkLst>
        </pc:spChg>
        <pc:spChg chg="add del mod">
          <ac:chgData name="Leticia Smirelli" userId="0e1bcaabcbd2bfa6" providerId="LiveId" clId="{F00010CA-5DEE-4698-A02F-17CE679AA364}" dt="2021-08-07T00:09:32.112" v="2265" actId="478"/>
          <ac:spMkLst>
            <pc:docMk/>
            <pc:sldMk cId="1217546267" sldId="315"/>
            <ac:spMk id="62" creationId="{7216BFA4-F95B-4566-83C9-8EBBB9C6F4BE}"/>
          </ac:spMkLst>
        </pc:spChg>
        <pc:spChg chg="del">
          <ac:chgData name="Leticia Smirelli" userId="0e1bcaabcbd2bfa6" providerId="LiveId" clId="{F00010CA-5DEE-4698-A02F-17CE679AA364}" dt="2021-08-06T00:05:38.149" v="1874" actId="478"/>
          <ac:spMkLst>
            <pc:docMk/>
            <pc:sldMk cId="1217546267" sldId="315"/>
            <ac:spMk id="62" creationId="{DF512441-ABAE-43AD-AD43-794FF787FDE8}"/>
          </ac:spMkLst>
        </pc:spChg>
        <pc:spChg chg="del">
          <ac:chgData name="Leticia Smirelli" userId="0e1bcaabcbd2bfa6" providerId="LiveId" clId="{F00010CA-5DEE-4698-A02F-17CE679AA364}" dt="2021-08-06T00:05:37.774" v="1873" actId="478"/>
          <ac:spMkLst>
            <pc:docMk/>
            <pc:sldMk cId="1217546267" sldId="315"/>
            <ac:spMk id="63" creationId="{0F01E530-EE1D-41E8-B4A8-752334567DBA}"/>
          </ac:spMkLst>
        </pc:spChg>
        <pc:spChg chg="del">
          <ac:chgData name="Leticia Smirelli" userId="0e1bcaabcbd2bfa6" providerId="LiveId" clId="{F00010CA-5DEE-4698-A02F-17CE679AA364}" dt="2021-08-06T00:05:36.701" v="1871" actId="478"/>
          <ac:spMkLst>
            <pc:docMk/>
            <pc:sldMk cId="1217546267" sldId="315"/>
            <ac:spMk id="65" creationId="{E5A382EA-D74E-4FEE-B79C-FB7A038BB2EC}"/>
          </ac:spMkLst>
        </pc:spChg>
        <pc:spChg chg="del">
          <ac:chgData name="Leticia Smirelli" userId="0e1bcaabcbd2bfa6" providerId="LiveId" clId="{F00010CA-5DEE-4698-A02F-17CE679AA364}" dt="2021-08-06T00:05:36.210" v="1870" actId="478"/>
          <ac:spMkLst>
            <pc:docMk/>
            <pc:sldMk cId="1217546267" sldId="315"/>
            <ac:spMk id="66" creationId="{2A1F6DB5-89D4-455B-B508-09385760A07F}"/>
          </ac:spMkLst>
        </pc:spChg>
        <pc:spChg chg="del">
          <ac:chgData name="Leticia Smirelli" userId="0e1bcaabcbd2bfa6" providerId="LiveId" clId="{F00010CA-5DEE-4698-A02F-17CE679AA364}" dt="2021-08-06T00:05:35.858" v="1869" actId="478"/>
          <ac:spMkLst>
            <pc:docMk/>
            <pc:sldMk cId="1217546267" sldId="315"/>
            <ac:spMk id="68" creationId="{5A1C0BCF-DF84-4094-8FBD-3F37A835077F}"/>
          </ac:spMkLst>
        </pc:spChg>
        <pc:spChg chg="del">
          <ac:chgData name="Leticia Smirelli" userId="0e1bcaabcbd2bfa6" providerId="LiveId" clId="{F00010CA-5DEE-4698-A02F-17CE679AA364}" dt="2021-08-06T00:05:35.516" v="1868" actId="478"/>
          <ac:spMkLst>
            <pc:docMk/>
            <pc:sldMk cId="1217546267" sldId="315"/>
            <ac:spMk id="69" creationId="{AB92CAE1-ED29-40E5-B7FB-9B12520BCD80}"/>
          </ac:spMkLst>
        </pc:spChg>
        <pc:spChg chg="del">
          <ac:chgData name="Leticia Smirelli" userId="0e1bcaabcbd2bfa6" providerId="LiveId" clId="{F00010CA-5DEE-4698-A02F-17CE679AA364}" dt="2021-08-06T00:05:37.408" v="1872" actId="478"/>
          <ac:spMkLst>
            <pc:docMk/>
            <pc:sldMk cId="1217546267" sldId="315"/>
            <ac:spMk id="70" creationId="{2E61F3B4-B25A-489F-B582-46E979B75803}"/>
          </ac:spMkLst>
        </pc:spChg>
        <pc:spChg chg="del">
          <ac:chgData name="Leticia Smirelli" userId="0e1bcaabcbd2bfa6" providerId="LiveId" clId="{F00010CA-5DEE-4698-A02F-17CE679AA364}" dt="2021-08-06T00:05:38.688" v="1875" actId="478"/>
          <ac:spMkLst>
            <pc:docMk/>
            <pc:sldMk cId="1217546267" sldId="315"/>
            <ac:spMk id="71" creationId="{CF9A5B76-C78B-4460-B421-9D6FD348DDE1}"/>
          </ac:spMkLst>
        </pc:spChg>
        <pc:spChg chg="del">
          <ac:chgData name="Leticia Smirelli" userId="0e1bcaabcbd2bfa6" providerId="LiveId" clId="{F00010CA-5DEE-4698-A02F-17CE679AA364}" dt="2021-08-06T00:06:04.647" v="1878" actId="478"/>
          <ac:spMkLst>
            <pc:docMk/>
            <pc:sldMk cId="1217546267" sldId="315"/>
            <ac:spMk id="76" creationId="{216388A0-8059-4659-8C18-0A531A6CC19F}"/>
          </ac:spMkLst>
        </pc:spChg>
        <pc:spChg chg="mod">
          <ac:chgData name="Leticia Smirelli" userId="0e1bcaabcbd2bfa6" providerId="LiveId" clId="{F00010CA-5DEE-4698-A02F-17CE679AA364}" dt="2021-08-06T00:07:21.106" v="1899" actId="113"/>
          <ac:spMkLst>
            <pc:docMk/>
            <pc:sldMk cId="1217546267" sldId="315"/>
            <ac:spMk id="78" creationId="{350F1343-3307-4EB8-8529-7FFC699E3E72}"/>
          </ac:spMkLst>
        </pc:spChg>
        <pc:spChg chg="del">
          <ac:chgData name="Leticia Smirelli" userId="0e1bcaabcbd2bfa6" providerId="LiveId" clId="{F00010CA-5DEE-4698-A02F-17CE679AA364}" dt="2021-08-06T00:05:40.190" v="1876" actId="478"/>
          <ac:spMkLst>
            <pc:docMk/>
            <pc:sldMk cId="1217546267" sldId="315"/>
            <ac:spMk id="79" creationId="{57E87D90-9544-4798-8B19-11337A7A34F3}"/>
          </ac:spMkLst>
        </pc:spChg>
        <pc:spChg chg="add mod ord">
          <ac:chgData name="Leticia Smirelli" userId="0e1bcaabcbd2bfa6" providerId="LiveId" clId="{F00010CA-5DEE-4698-A02F-17CE679AA364}" dt="2021-08-06T00:06:21.426" v="1882" actId="167"/>
          <ac:spMkLst>
            <pc:docMk/>
            <pc:sldMk cId="1217546267" sldId="315"/>
            <ac:spMk id="80" creationId="{76BAA19E-D0C0-452E-B304-FBF4D13B1A4C}"/>
          </ac:spMkLst>
        </pc:spChg>
        <pc:grpChg chg="mod">
          <ac:chgData name="Leticia Smirelli" userId="0e1bcaabcbd2bfa6" providerId="LiveId" clId="{F00010CA-5DEE-4698-A02F-17CE679AA364}" dt="2021-08-06T00:07:00.079" v="1891" actId="1076"/>
          <ac:grpSpMkLst>
            <pc:docMk/>
            <pc:sldMk cId="1217546267" sldId="315"/>
            <ac:grpSpMk id="121" creationId="{C4316761-5D34-445A-B0CA-21166721FE3C}"/>
          </ac:grpSpMkLst>
        </pc:grpChg>
      </pc:sldChg>
      <pc:sldChg chg="addSp delSp modSp add mod">
        <pc:chgData name="Leticia Smirelli" userId="0e1bcaabcbd2bfa6" providerId="LiveId" clId="{F00010CA-5DEE-4698-A02F-17CE679AA364}" dt="2021-08-09T22:03:12.567" v="2811" actId="14100"/>
        <pc:sldMkLst>
          <pc:docMk/>
          <pc:sldMk cId="1587122846" sldId="316"/>
        </pc:sldMkLst>
        <pc:spChg chg="mod">
          <ac:chgData name="Leticia Smirelli" userId="0e1bcaabcbd2bfa6" providerId="LiveId" clId="{F00010CA-5DEE-4698-A02F-17CE679AA364}" dt="2021-08-09T22:01:54.172" v="2773" actId="20577"/>
          <ac:spMkLst>
            <pc:docMk/>
            <pc:sldMk cId="1587122846" sldId="316"/>
            <ac:spMk id="31" creationId="{BBA2F0B4-B580-4388-94AA-66F4B6710AA9}"/>
          </ac:spMkLst>
        </pc:spChg>
        <pc:spChg chg="mod">
          <ac:chgData name="Leticia Smirelli" userId="0e1bcaabcbd2bfa6" providerId="LiveId" clId="{F00010CA-5DEE-4698-A02F-17CE679AA364}" dt="2021-08-09T22:02:03.111" v="2790" actId="20577"/>
          <ac:spMkLst>
            <pc:docMk/>
            <pc:sldMk cId="1587122846" sldId="316"/>
            <ac:spMk id="32" creationId="{D3A9D90F-BAC4-4D3E-A0A9-033340F14ABB}"/>
          </ac:spMkLst>
        </pc:spChg>
        <pc:spChg chg="mod">
          <ac:chgData name="Leticia Smirelli" userId="0e1bcaabcbd2bfa6" providerId="LiveId" clId="{F00010CA-5DEE-4698-A02F-17CE679AA364}" dt="2021-08-09T22:01:57.916" v="2779" actId="20577"/>
          <ac:spMkLst>
            <pc:docMk/>
            <pc:sldMk cId="1587122846" sldId="316"/>
            <ac:spMk id="54" creationId="{2218729C-352B-44D0-918A-F6186C1D9BC5}"/>
          </ac:spMkLst>
        </pc:spChg>
        <pc:spChg chg="mod">
          <ac:chgData name="Leticia Smirelli" userId="0e1bcaabcbd2bfa6" providerId="LiveId" clId="{F00010CA-5DEE-4698-A02F-17CE679AA364}" dt="2021-08-09T22:02:06.436" v="2796" actId="20577"/>
          <ac:spMkLst>
            <pc:docMk/>
            <pc:sldMk cId="1587122846" sldId="316"/>
            <ac:spMk id="55" creationId="{E57A5979-04F8-42D8-B871-F4AC94DBF01D}"/>
          </ac:spMkLst>
        </pc:spChg>
        <pc:spChg chg="mod">
          <ac:chgData name="Leticia Smirelli" userId="0e1bcaabcbd2bfa6" providerId="LiveId" clId="{F00010CA-5DEE-4698-A02F-17CE679AA364}" dt="2021-08-09T22:02:57.451" v="2805" actId="552"/>
          <ac:spMkLst>
            <pc:docMk/>
            <pc:sldMk cId="1587122846" sldId="316"/>
            <ac:spMk id="69" creationId="{AB92CAE1-ED29-40E5-B7FB-9B12520BCD80}"/>
          </ac:spMkLst>
        </pc:spChg>
        <pc:spChg chg="del">
          <ac:chgData name="Leticia Smirelli" userId="0e1bcaabcbd2bfa6" providerId="LiveId" clId="{F00010CA-5DEE-4698-A02F-17CE679AA364}" dt="2021-08-09T22:01:08.988" v="2761" actId="478"/>
          <ac:spMkLst>
            <pc:docMk/>
            <pc:sldMk cId="1587122846" sldId="316"/>
            <ac:spMk id="70" creationId="{2E61F3B4-B25A-489F-B582-46E979B75803}"/>
          </ac:spMkLst>
        </pc:spChg>
        <pc:spChg chg="del">
          <ac:chgData name="Leticia Smirelli" userId="0e1bcaabcbd2bfa6" providerId="LiveId" clId="{F00010CA-5DEE-4698-A02F-17CE679AA364}" dt="2021-08-09T22:01:08.540" v="2760" actId="478"/>
          <ac:spMkLst>
            <pc:docMk/>
            <pc:sldMk cId="1587122846" sldId="316"/>
            <ac:spMk id="71" creationId="{CF9A5B76-C78B-4460-B421-9D6FD348DDE1}"/>
          </ac:spMkLst>
        </pc:spChg>
        <pc:spChg chg="del">
          <ac:chgData name="Leticia Smirelli" userId="0e1bcaabcbd2bfa6" providerId="LiveId" clId="{F00010CA-5DEE-4698-A02F-17CE679AA364}" dt="2021-08-09T22:01:08.028" v="2759" actId="478"/>
          <ac:spMkLst>
            <pc:docMk/>
            <pc:sldMk cId="1587122846" sldId="316"/>
            <ac:spMk id="76" creationId="{216388A0-8059-4659-8C18-0A531A6CC19F}"/>
          </ac:spMkLst>
        </pc:spChg>
        <pc:spChg chg="del">
          <ac:chgData name="Leticia Smirelli" userId="0e1bcaabcbd2bfa6" providerId="LiveId" clId="{F00010CA-5DEE-4698-A02F-17CE679AA364}" dt="2021-08-09T22:01:08.028" v="2759" actId="478"/>
          <ac:spMkLst>
            <pc:docMk/>
            <pc:sldMk cId="1587122846" sldId="316"/>
            <ac:spMk id="79" creationId="{57E87D90-9544-4798-8B19-11337A7A34F3}"/>
          </ac:spMkLst>
        </pc:spChg>
        <pc:spChg chg="add del mod">
          <ac:chgData name="Leticia Smirelli" userId="0e1bcaabcbd2bfa6" providerId="LiveId" clId="{F00010CA-5DEE-4698-A02F-17CE679AA364}" dt="2021-08-09T22:01:08.028" v="2759" actId="478"/>
          <ac:spMkLst>
            <pc:docMk/>
            <pc:sldMk cId="1587122846" sldId="316"/>
            <ac:spMk id="80" creationId="{7A4D8B70-C310-4634-B22F-5B98CE3DE45C}"/>
          </ac:spMkLst>
        </pc:spChg>
        <pc:spChg chg="add mod">
          <ac:chgData name="Leticia Smirelli" userId="0e1bcaabcbd2bfa6" providerId="LiveId" clId="{F00010CA-5DEE-4698-A02F-17CE679AA364}" dt="2021-08-09T22:02:57.451" v="2805" actId="552"/>
          <ac:spMkLst>
            <pc:docMk/>
            <pc:sldMk cId="1587122846" sldId="316"/>
            <ac:spMk id="81" creationId="{3EA76C64-DEEF-4F7C-B84D-030568E0E463}"/>
          </ac:spMkLst>
        </pc:spChg>
        <pc:spChg chg="add mod">
          <ac:chgData name="Leticia Smirelli" userId="0e1bcaabcbd2bfa6" providerId="LiveId" clId="{F00010CA-5DEE-4698-A02F-17CE679AA364}" dt="2021-08-09T22:02:57.451" v="2805" actId="552"/>
          <ac:spMkLst>
            <pc:docMk/>
            <pc:sldMk cId="1587122846" sldId="316"/>
            <ac:spMk id="82" creationId="{0B729ED0-90BE-45EB-B890-E0396589BAC7}"/>
          </ac:spMkLst>
        </pc:spChg>
        <pc:spChg chg="add mod">
          <ac:chgData name="Leticia Smirelli" userId="0e1bcaabcbd2bfa6" providerId="LiveId" clId="{F00010CA-5DEE-4698-A02F-17CE679AA364}" dt="2021-08-09T22:03:06.579" v="2808" actId="14100"/>
          <ac:spMkLst>
            <pc:docMk/>
            <pc:sldMk cId="1587122846" sldId="316"/>
            <ac:spMk id="83" creationId="{B2438E91-DE0A-4D7F-BEFF-0EF0C9B4A85C}"/>
          </ac:spMkLst>
        </pc:spChg>
        <pc:spChg chg="add mod">
          <ac:chgData name="Leticia Smirelli" userId="0e1bcaabcbd2bfa6" providerId="LiveId" clId="{F00010CA-5DEE-4698-A02F-17CE679AA364}" dt="2021-08-09T22:03:12.567" v="2811" actId="14100"/>
          <ac:spMkLst>
            <pc:docMk/>
            <pc:sldMk cId="1587122846" sldId="316"/>
            <ac:spMk id="84" creationId="{87980C92-4EDF-4FE5-AADA-D77B61FAC2D5}"/>
          </ac:spMkLst>
        </pc:spChg>
        <pc:picChg chg="mod">
          <ac:chgData name="Leticia Smirelli" userId="0e1bcaabcbd2bfa6" providerId="LiveId" clId="{F00010CA-5DEE-4698-A02F-17CE679AA364}" dt="2021-08-09T22:01:46.408" v="2766" actId="1076"/>
          <ac:picMkLst>
            <pc:docMk/>
            <pc:sldMk cId="1587122846" sldId="316"/>
            <ac:picMk id="44" creationId="{E09BBD48-1FBD-4293-877E-AF6C804960AD}"/>
          </ac:picMkLst>
        </pc:picChg>
      </pc:sldChg>
      <pc:sldChg chg="del">
        <pc:chgData name="Leticia Smirelli" userId="0e1bcaabcbd2bfa6" providerId="LiveId" clId="{F00010CA-5DEE-4698-A02F-17CE679AA364}" dt="2021-08-05T19:31:02.856" v="634" actId="47"/>
        <pc:sldMkLst>
          <pc:docMk/>
          <pc:sldMk cId="3875456125" sldId="355"/>
        </pc:sldMkLst>
      </pc:sldChg>
      <pc:sldChg chg="del">
        <pc:chgData name="Leticia Smirelli" userId="0e1bcaabcbd2bfa6" providerId="LiveId" clId="{F00010CA-5DEE-4698-A02F-17CE679AA364}" dt="2021-08-05T19:31:03.852" v="635" actId="47"/>
        <pc:sldMkLst>
          <pc:docMk/>
          <pc:sldMk cId="3315786443" sldId="356"/>
        </pc:sldMkLst>
      </pc:sldChg>
      <pc:sldChg chg="del">
        <pc:chgData name="Leticia Smirelli" userId="0e1bcaabcbd2bfa6" providerId="LiveId" clId="{F00010CA-5DEE-4698-A02F-17CE679AA364}" dt="2021-08-05T19:31:04.855" v="636" actId="47"/>
        <pc:sldMkLst>
          <pc:docMk/>
          <pc:sldMk cId="3344093373" sldId="357"/>
        </pc:sldMkLst>
      </pc:sldChg>
      <pc:sldChg chg="del">
        <pc:chgData name="Leticia Smirelli" userId="0e1bcaabcbd2bfa6" providerId="LiveId" clId="{F00010CA-5DEE-4698-A02F-17CE679AA364}" dt="2021-08-05T19:31:05.867" v="637" actId="47"/>
        <pc:sldMkLst>
          <pc:docMk/>
          <pc:sldMk cId="2911152922" sldId="358"/>
        </pc:sldMkLst>
      </pc:sldChg>
      <pc:sldChg chg="add del setBg">
        <pc:chgData name="Leticia Smirelli" userId="0e1bcaabcbd2bfa6" providerId="LiveId" clId="{F00010CA-5DEE-4698-A02F-17CE679AA364}" dt="2021-08-05T19:30:50.763" v="633" actId="47"/>
        <pc:sldMkLst>
          <pc:docMk/>
          <pc:sldMk cId="1884093664" sldId="359"/>
        </pc:sldMkLst>
      </pc:sldChg>
    </pc:docChg>
  </pc:docChgLst>
  <pc:docChgLst>
    <pc:chgData name="Leticia Smirelli" userId="0e1bcaabcbd2bfa6" providerId="LiveId" clId="{DE553505-EBAE-4F43-BE32-638A34E58226}"/>
    <pc:docChg chg="undo custSel addSld delSld modSld sldOrd modMainMaster">
      <pc:chgData name="Leticia Smirelli" userId="0e1bcaabcbd2bfa6" providerId="LiveId" clId="{DE553505-EBAE-4F43-BE32-638A34E58226}" dt="2021-08-19T22:03:02.723" v="3379" actId="680"/>
      <pc:docMkLst>
        <pc:docMk/>
      </pc:docMkLst>
      <pc:sldChg chg="del">
        <pc:chgData name="Leticia Smirelli" userId="0e1bcaabcbd2bfa6" providerId="LiveId" clId="{DE553505-EBAE-4F43-BE32-638A34E58226}" dt="2021-08-17T00:35:23.382" v="2" actId="47"/>
        <pc:sldMkLst>
          <pc:docMk/>
          <pc:sldMk cId="3600629798" sldId="307"/>
        </pc:sldMkLst>
      </pc:sldChg>
      <pc:sldChg chg="del">
        <pc:chgData name="Leticia Smirelli" userId="0e1bcaabcbd2bfa6" providerId="LiveId" clId="{DE553505-EBAE-4F43-BE32-638A34E58226}" dt="2021-08-17T00:35:24.593" v="3" actId="47"/>
        <pc:sldMkLst>
          <pc:docMk/>
          <pc:sldMk cId="1021592350" sldId="311"/>
        </pc:sldMkLst>
      </pc:sldChg>
      <pc:sldChg chg="del">
        <pc:chgData name="Leticia Smirelli" userId="0e1bcaabcbd2bfa6" providerId="LiveId" clId="{DE553505-EBAE-4F43-BE32-638A34E58226}" dt="2021-08-17T00:35:25.695" v="4" actId="47"/>
        <pc:sldMkLst>
          <pc:docMk/>
          <pc:sldMk cId="2724891097" sldId="312"/>
        </pc:sldMkLst>
      </pc:sldChg>
      <pc:sldChg chg="del">
        <pc:chgData name="Leticia Smirelli" userId="0e1bcaabcbd2bfa6" providerId="LiveId" clId="{DE553505-EBAE-4F43-BE32-638A34E58226}" dt="2021-08-17T00:35:26.756" v="5" actId="47"/>
        <pc:sldMkLst>
          <pc:docMk/>
          <pc:sldMk cId="3684053300" sldId="313"/>
        </pc:sldMkLst>
      </pc:sldChg>
      <pc:sldChg chg="del">
        <pc:chgData name="Leticia Smirelli" userId="0e1bcaabcbd2bfa6" providerId="LiveId" clId="{DE553505-EBAE-4F43-BE32-638A34E58226}" dt="2021-08-17T00:34:02.124" v="0" actId="47"/>
        <pc:sldMkLst>
          <pc:docMk/>
          <pc:sldMk cId="1342171632" sldId="314"/>
        </pc:sldMkLst>
      </pc:sldChg>
      <pc:sldChg chg="delSp del mod">
        <pc:chgData name="Leticia Smirelli" userId="0e1bcaabcbd2bfa6" providerId="LiveId" clId="{DE553505-EBAE-4F43-BE32-638A34E58226}" dt="2021-08-17T00:41:02.310" v="16" actId="47"/>
        <pc:sldMkLst>
          <pc:docMk/>
          <pc:sldMk cId="1587122846" sldId="316"/>
        </pc:sldMkLst>
        <pc:picChg chg="del">
          <ac:chgData name="Leticia Smirelli" userId="0e1bcaabcbd2bfa6" providerId="LiveId" clId="{DE553505-EBAE-4F43-BE32-638A34E58226}" dt="2021-08-17T00:35:18.474" v="1" actId="478"/>
          <ac:picMkLst>
            <pc:docMk/>
            <pc:sldMk cId="1587122846" sldId="316"/>
            <ac:picMk id="48" creationId="{EB2B1907-1306-4BCC-BD77-B2BEF4583635}"/>
          </ac:picMkLst>
        </pc:picChg>
      </pc:sldChg>
      <pc:sldChg chg="delSp modSp add del mod setBg">
        <pc:chgData name="Leticia Smirelli" userId="0e1bcaabcbd2bfa6" providerId="LiveId" clId="{DE553505-EBAE-4F43-BE32-638A34E58226}" dt="2021-08-18T18:14:24.240" v="1986" actId="47"/>
        <pc:sldMkLst>
          <pc:docMk/>
          <pc:sldMk cId="4139705683" sldId="317"/>
        </pc:sldMkLst>
        <pc:spChg chg="del mod">
          <ac:chgData name="Leticia Smirelli" userId="0e1bcaabcbd2bfa6" providerId="LiveId" clId="{DE553505-EBAE-4F43-BE32-638A34E58226}" dt="2021-08-17T00:35:47.080" v="8" actId="478"/>
          <ac:spMkLst>
            <pc:docMk/>
            <pc:sldMk cId="4139705683" sldId="317"/>
            <ac:spMk id="5" creationId="{DA7E8CD1-D9F3-4C6A-ACAD-3B19F9D40D68}"/>
          </ac:spMkLst>
        </pc:spChg>
        <pc:spChg chg="del">
          <ac:chgData name="Leticia Smirelli" userId="0e1bcaabcbd2bfa6" providerId="LiveId" clId="{DE553505-EBAE-4F43-BE32-638A34E58226}" dt="2021-08-17T00:35:50.913" v="9" actId="478"/>
          <ac:spMkLst>
            <pc:docMk/>
            <pc:sldMk cId="4139705683" sldId="317"/>
            <ac:spMk id="7" creationId="{6626CD3D-1431-4E35-8AB6-DECCF5C95AB0}"/>
          </ac:spMkLst>
        </pc:spChg>
        <pc:spChg chg="del">
          <ac:chgData name="Leticia Smirelli" userId="0e1bcaabcbd2bfa6" providerId="LiveId" clId="{DE553505-EBAE-4F43-BE32-638A34E58226}" dt="2021-08-17T00:35:50.913" v="9" actId="478"/>
          <ac:spMkLst>
            <pc:docMk/>
            <pc:sldMk cId="4139705683" sldId="317"/>
            <ac:spMk id="8" creationId="{29BF1C58-5ECF-4579-852D-2310EA71629E}"/>
          </ac:spMkLst>
        </pc:spChg>
        <pc:spChg chg="del">
          <ac:chgData name="Leticia Smirelli" userId="0e1bcaabcbd2bfa6" providerId="LiveId" clId="{DE553505-EBAE-4F43-BE32-638A34E58226}" dt="2021-08-17T00:35:50.913" v="9" actId="478"/>
          <ac:spMkLst>
            <pc:docMk/>
            <pc:sldMk cId="4139705683" sldId="317"/>
            <ac:spMk id="61" creationId="{DC97AFE3-D7D8-4392-81B6-69ADCC6998CC}"/>
          </ac:spMkLst>
        </pc:spChg>
        <pc:spChg chg="del">
          <ac:chgData name="Leticia Smirelli" userId="0e1bcaabcbd2bfa6" providerId="LiveId" clId="{DE553505-EBAE-4F43-BE32-638A34E58226}" dt="2021-08-17T00:35:50.913" v="9" actId="478"/>
          <ac:spMkLst>
            <pc:docMk/>
            <pc:sldMk cId="4139705683" sldId="317"/>
            <ac:spMk id="67" creationId="{B48D7C8C-D825-4DBC-8AA6-84FDE1524E9D}"/>
          </ac:spMkLst>
        </pc:spChg>
        <pc:spChg chg="del">
          <ac:chgData name="Leticia Smirelli" userId="0e1bcaabcbd2bfa6" providerId="LiveId" clId="{DE553505-EBAE-4F43-BE32-638A34E58226}" dt="2021-08-17T00:35:50.913" v="9" actId="478"/>
          <ac:spMkLst>
            <pc:docMk/>
            <pc:sldMk cId="4139705683" sldId="317"/>
            <ac:spMk id="68" creationId="{5A1C0BCF-DF84-4094-8FBD-3F37A835077F}"/>
          </ac:spMkLst>
        </pc:spChg>
        <pc:spChg chg="del">
          <ac:chgData name="Leticia Smirelli" userId="0e1bcaabcbd2bfa6" providerId="LiveId" clId="{DE553505-EBAE-4F43-BE32-638A34E58226}" dt="2021-08-17T00:35:50.913" v="9" actId="478"/>
          <ac:spMkLst>
            <pc:docMk/>
            <pc:sldMk cId="4139705683" sldId="317"/>
            <ac:spMk id="69" creationId="{AB92CAE1-ED29-40E5-B7FB-9B12520BCD80}"/>
          </ac:spMkLst>
        </pc:spChg>
        <pc:spChg chg="del">
          <ac:chgData name="Leticia Smirelli" userId="0e1bcaabcbd2bfa6" providerId="LiveId" clId="{DE553505-EBAE-4F43-BE32-638A34E58226}" dt="2021-08-17T00:35:50.913" v="9" actId="478"/>
          <ac:spMkLst>
            <pc:docMk/>
            <pc:sldMk cId="4139705683" sldId="317"/>
            <ac:spMk id="74" creationId="{CEE0A071-253B-435C-AE0F-1017E1F578E8}"/>
          </ac:spMkLst>
        </pc:spChg>
        <pc:spChg chg="del">
          <ac:chgData name="Leticia Smirelli" userId="0e1bcaabcbd2bfa6" providerId="LiveId" clId="{DE553505-EBAE-4F43-BE32-638A34E58226}" dt="2021-08-17T00:35:50.913" v="9" actId="478"/>
          <ac:spMkLst>
            <pc:docMk/>
            <pc:sldMk cId="4139705683" sldId="317"/>
            <ac:spMk id="75" creationId="{D3FF1A8C-53D9-4FA1-9A70-2A50A0065C27}"/>
          </ac:spMkLst>
        </pc:spChg>
        <pc:spChg chg="del">
          <ac:chgData name="Leticia Smirelli" userId="0e1bcaabcbd2bfa6" providerId="LiveId" clId="{DE553505-EBAE-4F43-BE32-638A34E58226}" dt="2021-08-17T00:35:50.913" v="9" actId="478"/>
          <ac:spMkLst>
            <pc:docMk/>
            <pc:sldMk cId="4139705683" sldId="317"/>
            <ac:spMk id="81" creationId="{3EA76C64-DEEF-4F7C-B84D-030568E0E463}"/>
          </ac:spMkLst>
        </pc:spChg>
        <pc:spChg chg="del">
          <ac:chgData name="Leticia Smirelli" userId="0e1bcaabcbd2bfa6" providerId="LiveId" clId="{DE553505-EBAE-4F43-BE32-638A34E58226}" dt="2021-08-17T00:35:50.913" v="9" actId="478"/>
          <ac:spMkLst>
            <pc:docMk/>
            <pc:sldMk cId="4139705683" sldId="317"/>
            <ac:spMk id="82" creationId="{0B729ED0-90BE-45EB-B890-E0396589BAC7}"/>
          </ac:spMkLst>
        </pc:spChg>
        <pc:spChg chg="del">
          <ac:chgData name="Leticia Smirelli" userId="0e1bcaabcbd2bfa6" providerId="LiveId" clId="{DE553505-EBAE-4F43-BE32-638A34E58226}" dt="2021-08-17T00:35:50.913" v="9" actId="478"/>
          <ac:spMkLst>
            <pc:docMk/>
            <pc:sldMk cId="4139705683" sldId="317"/>
            <ac:spMk id="83" creationId="{B2438E91-DE0A-4D7F-BEFF-0EF0C9B4A85C}"/>
          </ac:spMkLst>
        </pc:spChg>
        <pc:spChg chg="del">
          <ac:chgData name="Leticia Smirelli" userId="0e1bcaabcbd2bfa6" providerId="LiveId" clId="{DE553505-EBAE-4F43-BE32-638A34E58226}" dt="2021-08-17T00:35:50.913" v="9" actId="478"/>
          <ac:spMkLst>
            <pc:docMk/>
            <pc:sldMk cId="4139705683" sldId="317"/>
            <ac:spMk id="84" creationId="{87980C92-4EDF-4FE5-AADA-D77B61FAC2D5}"/>
          </ac:spMkLst>
        </pc:spChg>
        <pc:spChg chg="del">
          <ac:chgData name="Leticia Smirelli" userId="0e1bcaabcbd2bfa6" providerId="LiveId" clId="{DE553505-EBAE-4F43-BE32-638A34E58226}" dt="2021-08-17T00:35:50.913" v="9" actId="478"/>
          <ac:spMkLst>
            <pc:docMk/>
            <pc:sldMk cId="4139705683" sldId="317"/>
            <ac:spMk id="86" creationId="{FC39CF10-4C68-4681-BDBF-A737FD70BF92}"/>
          </ac:spMkLst>
        </pc:spChg>
        <pc:spChg chg="del">
          <ac:chgData name="Leticia Smirelli" userId="0e1bcaabcbd2bfa6" providerId="LiveId" clId="{DE553505-EBAE-4F43-BE32-638A34E58226}" dt="2021-08-17T00:35:50.913" v="9" actId="478"/>
          <ac:spMkLst>
            <pc:docMk/>
            <pc:sldMk cId="4139705683" sldId="317"/>
            <ac:spMk id="87" creationId="{AD2C7178-5D63-4902-BBC9-429275C3A031}"/>
          </ac:spMkLst>
        </pc:spChg>
        <pc:spChg chg="del">
          <ac:chgData name="Leticia Smirelli" userId="0e1bcaabcbd2bfa6" providerId="LiveId" clId="{DE553505-EBAE-4F43-BE32-638A34E58226}" dt="2021-08-17T00:35:50.913" v="9" actId="478"/>
          <ac:spMkLst>
            <pc:docMk/>
            <pc:sldMk cId="4139705683" sldId="317"/>
            <ac:spMk id="88" creationId="{959A3904-A136-49B8-9E88-A3450AC93F1D}"/>
          </ac:spMkLst>
        </pc:spChg>
        <pc:spChg chg="del">
          <ac:chgData name="Leticia Smirelli" userId="0e1bcaabcbd2bfa6" providerId="LiveId" clId="{DE553505-EBAE-4F43-BE32-638A34E58226}" dt="2021-08-17T00:35:50.913" v="9" actId="478"/>
          <ac:spMkLst>
            <pc:docMk/>
            <pc:sldMk cId="4139705683" sldId="317"/>
            <ac:spMk id="89" creationId="{B645B344-1BC3-4954-AA46-B43135C3044D}"/>
          </ac:spMkLst>
        </pc:spChg>
        <pc:spChg chg="del">
          <ac:chgData name="Leticia Smirelli" userId="0e1bcaabcbd2bfa6" providerId="LiveId" clId="{DE553505-EBAE-4F43-BE32-638A34E58226}" dt="2021-08-17T00:35:50.913" v="9" actId="478"/>
          <ac:spMkLst>
            <pc:docMk/>
            <pc:sldMk cId="4139705683" sldId="317"/>
            <ac:spMk id="90" creationId="{896921BE-658D-493C-8D77-0AA917BA3BC5}"/>
          </ac:spMkLst>
        </pc:spChg>
        <pc:spChg chg="del">
          <ac:chgData name="Leticia Smirelli" userId="0e1bcaabcbd2bfa6" providerId="LiveId" clId="{DE553505-EBAE-4F43-BE32-638A34E58226}" dt="2021-08-17T00:35:50.913" v="9" actId="478"/>
          <ac:spMkLst>
            <pc:docMk/>
            <pc:sldMk cId="4139705683" sldId="317"/>
            <ac:spMk id="91" creationId="{A92424DF-79ED-4E99-B45A-9B206230E512}"/>
          </ac:spMkLst>
        </pc:spChg>
        <pc:spChg chg="del">
          <ac:chgData name="Leticia Smirelli" userId="0e1bcaabcbd2bfa6" providerId="LiveId" clId="{DE553505-EBAE-4F43-BE32-638A34E58226}" dt="2021-08-17T00:35:50.913" v="9" actId="478"/>
          <ac:spMkLst>
            <pc:docMk/>
            <pc:sldMk cId="4139705683" sldId="317"/>
            <ac:spMk id="92" creationId="{68612B99-DAB4-48E3-918F-9D51349BB1F5}"/>
          </ac:spMkLst>
        </pc:spChg>
        <pc:grpChg chg="del">
          <ac:chgData name="Leticia Smirelli" userId="0e1bcaabcbd2bfa6" providerId="LiveId" clId="{DE553505-EBAE-4F43-BE32-638A34E58226}" dt="2021-08-17T00:35:50.913" v="9" actId="478"/>
          <ac:grpSpMkLst>
            <pc:docMk/>
            <pc:sldMk cId="4139705683" sldId="317"/>
            <ac:grpSpMk id="9" creationId="{F5795AC6-84B0-4E05-94CA-7F624AE0D519}"/>
          </ac:grpSpMkLst>
        </pc:grpChg>
        <pc:grpChg chg="del">
          <ac:chgData name="Leticia Smirelli" userId="0e1bcaabcbd2bfa6" providerId="LiveId" clId="{DE553505-EBAE-4F43-BE32-638A34E58226}" dt="2021-08-17T00:35:50.913" v="9" actId="478"/>
          <ac:grpSpMkLst>
            <pc:docMk/>
            <pc:sldMk cId="4139705683" sldId="317"/>
            <ac:grpSpMk id="117" creationId="{75037F6B-6508-4A5A-811C-248686F18415}"/>
          </ac:grpSpMkLst>
        </pc:grpChg>
        <pc:grpChg chg="del">
          <ac:chgData name="Leticia Smirelli" userId="0e1bcaabcbd2bfa6" providerId="LiveId" clId="{DE553505-EBAE-4F43-BE32-638A34E58226}" dt="2021-08-17T00:35:50.913" v="9" actId="478"/>
          <ac:grpSpMkLst>
            <pc:docMk/>
            <pc:sldMk cId="4139705683" sldId="317"/>
            <ac:grpSpMk id="118" creationId="{A0D3DE9A-117E-4622-A0C9-035AB6F1FA55}"/>
          </ac:grpSpMkLst>
        </pc:grpChg>
        <pc:grpChg chg="del">
          <ac:chgData name="Leticia Smirelli" userId="0e1bcaabcbd2bfa6" providerId="LiveId" clId="{DE553505-EBAE-4F43-BE32-638A34E58226}" dt="2021-08-17T00:35:50.913" v="9" actId="478"/>
          <ac:grpSpMkLst>
            <pc:docMk/>
            <pc:sldMk cId="4139705683" sldId="317"/>
            <ac:grpSpMk id="119" creationId="{11700422-C49C-4814-A43F-D3DE37665DAC}"/>
          </ac:grpSpMkLst>
        </pc:grpChg>
        <pc:grpChg chg="del">
          <ac:chgData name="Leticia Smirelli" userId="0e1bcaabcbd2bfa6" providerId="LiveId" clId="{DE553505-EBAE-4F43-BE32-638A34E58226}" dt="2021-08-17T00:35:50.913" v="9" actId="478"/>
          <ac:grpSpMkLst>
            <pc:docMk/>
            <pc:sldMk cId="4139705683" sldId="317"/>
            <ac:grpSpMk id="120" creationId="{06512001-2FF0-4B06-A073-CA20EF43FAA0}"/>
          </ac:grpSpMkLst>
        </pc:grpChg>
        <pc:grpChg chg="del">
          <ac:chgData name="Leticia Smirelli" userId="0e1bcaabcbd2bfa6" providerId="LiveId" clId="{DE553505-EBAE-4F43-BE32-638A34E58226}" dt="2021-08-17T00:35:50.913" v="9" actId="478"/>
          <ac:grpSpMkLst>
            <pc:docMk/>
            <pc:sldMk cId="4139705683" sldId="317"/>
            <ac:grpSpMk id="121" creationId="{C4316761-5D34-445A-B0CA-21166721FE3C}"/>
          </ac:grpSpMkLst>
        </pc:grpChg>
        <pc:grpChg chg="del">
          <ac:chgData name="Leticia Smirelli" userId="0e1bcaabcbd2bfa6" providerId="LiveId" clId="{DE553505-EBAE-4F43-BE32-638A34E58226}" dt="2021-08-17T00:35:50.913" v="9" actId="478"/>
          <ac:grpSpMkLst>
            <pc:docMk/>
            <pc:sldMk cId="4139705683" sldId="317"/>
            <ac:grpSpMk id="122" creationId="{B2D2D304-11DE-4AF9-A167-809573750D4A}"/>
          </ac:grpSpMkLst>
        </pc:grpChg>
        <pc:grpChg chg="del">
          <ac:chgData name="Leticia Smirelli" userId="0e1bcaabcbd2bfa6" providerId="LiveId" clId="{DE553505-EBAE-4F43-BE32-638A34E58226}" dt="2021-08-17T00:35:50.913" v="9" actId="478"/>
          <ac:grpSpMkLst>
            <pc:docMk/>
            <pc:sldMk cId="4139705683" sldId="317"/>
            <ac:grpSpMk id="123" creationId="{302AF4F5-D3F0-475A-8602-786FF4FD8D34}"/>
          </ac:grpSpMkLst>
        </pc:grpChg>
        <pc:picChg chg="del">
          <ac:chgData name="Leticia Smirelli" userId="0e1bcaabcbd2bfa6" providerId="LiveId" clId="{DE553505-EBAE-4F43-BE32-638A34E58226}" dt="2021-08-17T00:35:50.913" v="9" actId="478"/>
          <ac:picMkLst>
            <pc:docMk/>
            <pc:sldMk cId="4139705683" sldId="317"/>
            <ac:picMk id="44" creationId="{E09BBD48-1FBD-4293-877E-AF6C804960AD}"/>
          </ac:picMkLst>
        </pc:picChg>
        <pc:picChg chg="del">
          <ac:chgData name="Leticia Smirelli" userId="0e1bcaabcbd2bfa6" providerId="LiveId" clId="{DE553505-EBAE-4F43-BE32-638A34E58226}" dt="2021-08-17T00:35:50.913" v="9" actId="478"/>
          <ac:picMkLst>
            <pc:docMk/>
            <pc:sldMk cId="4139705683" sldId="317"/>
            <ac:picMk id="46" creationId="{09C34A48-F7A9-43B6-BEC3-086BB04A19B7}"/>
          </ac:picMkLst>
        </pc:picChg>
        <pc:picChg chg="del">
          <ac:chgData name="Leticia Smirelli" userId="0e1bcaabcbd2bfa6" providerId="LiveId" clId="{DE553505-EBAE-4F43-BE32-638A34E58226}" dt="2021-08-17T00:36:00.278" v="11" actId="478"/>
          <ac:picMkLst>
            <pc:docMk/>
            <pc:sldMk cId="4139705683" sldId="317"/>
            <ac:picMk id="49" creationId="{177DAAD8-5EE4-464F-B8EC-FCB98DD1C79A}"/>
          </ac:picMkLst>
        </pc:picChg>
        <pc:picChg chg="del">
          <ac:chgData name="Leticia Smirelli" userId="0e1bcaabcbd2bfa6" providerId="LiveId" clId="{DE553505-EBAE-4F43-BE32-638A34E58226}" dt="2021-08-17T00:35:50.913" v="9" actId="478"/>
          <ac:picMkLst>
            <pc:docMk/>
            <pc:sldMk cId="4139705683" sldId="317"/>
            <ac:picMk id="50" creationId="{D70E2A8B-5B28-4A92-8FC1-6430B569E12E}"/>
          </ac:picMkLst>
        </pc:picChg>
        <pc:picChg chg="del">
          <ac:chgData name="Leticia Smirelli" userId="0e1bcaabcbd2bfa6" providerId="LiveId" clId="{DE553505-EBAE-4F43-BE32-638A34E58226}" dt="2021-08-17T00:35:50.913" v="9" actId="478"/>
          <ac:picMkLst>
            <pc:docMk/>
            <pc:sldMk cId="4139705683" sldId="317"/>
            <ac:picMk id="51" creationId="{3EF802C6-A4C0-45E1-A85E-3BB6F3DDF9E7}"/>
          </ac:picMkLst>
        </pc:picChg>
        <pc:picChg chg="del">
          <ac:chgData name="Leticia Smirelli" userId="0e1bcaabcbd2bfa6" providerId="LiveId" clId="{DE553505-EBAE-4F43-BE32-638A34E58226}" dt="2021-08-17T00:35:51.982" v="10" actId="478"/>
          <ac:picMkLst>
            <pc:docMk/>
            <pc:sldMk cId="4139705683" sldId="317"/>
            <ac:picMk id="52" creationId="{358DD50E-9F65-4BBD-9726-AA226B61AD8C}"/>
          </ac:picMkLst>
        </pc:picChg>
        <pc:picChg chg="del">
          <ac:chgData name="Leticia Smirelli" userId="0e1bcaabcbd2bfa6" providerId="LiveId" clId="{DE553505-EBAE-4F43-BE32-638A34E58226}" dt="2021-08-17T00:35:50.913" v="9" actId="478"/>
          <ac:picMkLst>
            <pc:docMk/>
            <pc:sldMk cId="4139705683" sldId="317"/>
            <ac:picMk id="56" creationId="{394A8449-A291-478E-82A9-A0BB8BE4C41F}"/>
          </ac:picMkLst>
        </pc:picChg>
        <pc:picChg chg="del">
          <ac:chgData name="Leticia Smirelli" userId="0e1bcaabcbd2bfa6" providerId="LiveId" clId="{DE553505-EBAE-4F43-BE32-638A34E58226}" dt="2021-08-17T00:35:50.913" v="9" actId="478"/>
          <ac:picMkLst>
            <pc:docMk/>
            <pc:sldMk cId="4139705683" sldId="317"/>
            <ac:picMk id="57" creationId="{213FA7C5-4119-45E3-8B85-A6B927632744}"/>
          </ac:picMkLst>
        </pc:picChg>
        <pc:picChg chg="del">
          <ac:chgData name="Leticia Smirelli" userId="0e1bcaabcbd2bfa6" providerId="LiveId" clId="{DE553505-EBAE-4F43-BE32-638A34E58226}" dt="2021-08-17T00:35:50.913" v="9" actId="478"/>
          <ac:picMkLst>
            <pc:docMk/>
            <pc:sldMk cId="4139705683" sldId="317"/>
            <ac:picMk id="58" creationId="{7319C99B-1DB9-4CCC-8896-5880C2F53931}"/>
          </ac:picMkLst>
        </pc:picChg>
        <pc:picChg chg="del">
          <ac:chgData name="Leticia Smirelli" userId="0e1bcaabcbd2bfa6" providerId="LiveId" clId="{DE553505-EBAE-4F43-BE32-638A34E58226}" dt="2021-08-17T00:35:50.913" v="9" actId="478"/>
          <ac:picMkLst>
            <pc:docMk/>
            <pc:sldMk cId="4139705683" sldId="317"/>
            <ac:picMk id="59" creationId="{A2FF9966-304A-4DC6-B472-58ECFBBF203B}"/>
          </ac:picMkLst>
        </pc:picChg>
        <pc:picChg chg="del">
          <ac:chgData name="Leticia Smirelli" userId="0e1bcaabcbd2bfa6" providerId="LiveId" clId="{DE553505-EBAE-4F43-BE32-638A34E58226}" dt="2021-08-17T00:35:50.913" v="9" actId="478"/>
          <ac:picMkLst>
            <pc:docMk/>
            <pc:sldMk cId="4139705683" sldId="317"/>
            <ac:picMk id="60" creationId="{7F92C572-6051-41CC-BF8D-54DDDE9089CF}"/>
          </ac:picMkLst>
        </pc:picChg>
        <pc:picChg chg="del">
          <ac:chgData name="Leticia Smirelli" userId="0e1bcaabcbd2bfa6" providerId="LiveId" clId="{DE553505-EBAE-4F43-BE32-638A34E58226}" dt="2021-08-17T00:35:50.913" v="9" actId="478"/>
          <ac:picMkLst>
            <pc:docMk/>
            <pc:sldMk cId="4139705683" sldId="317"/>
            <ac:picMk id="72" creationId="{7969C24D-9A1A-4AC7-9101-924E7A26FFEE}"/>
          </ac:picMkLst>
        </pc:picChg>
        <pc:picChg chg="del">
          <ac:chgData name="Leticia Smirelli" userId="0e1bcaabcbd2bfa6" providerId="LiveId" clId="{DE553505-EBAE-4F43-BE32-638A34E58226}" dt="2021-08-17T00:35:50.913" v="9" actId="478"/>
          <ac:picMkLst>
            <pc:docMk/>
            <pc:sldMk cId="4139705683" sldId="317"/>
            <ac:picMk id="73" creationId="{4A5CB3CC-0606-43CC-AC45-978991213167}"/>
          </ac:picMkLst>
        </pc:picChg>
        <pc:cxnChg chg="del">
          <ac:chgData name="Leticia Smirelli" userId="0e1bcaabcbd2bfa6" providerId="LiveId" clId="{DE553505-EBAE-4F43-BE32-638A34E58226}" dt="2021-08-17T00:35:50.913" v="9" actId="478"/>
          <ac:cxnSpMkLst>
            <pc:docMk/>
            <pc:sldMk cId="4139705683" sldId="317"/>
            <ac:cxnSpMk id="125" creationId="{EC07A211-B16C-474B-BA9E-F5D1A294705D}"/>
          </ac:cxnSpMkLst>
        </pc:cxnChg>
        <pc:cxnChg chg="del">
          <ac:chgData name="Leticia Smirelli" userId="0e1bcaabcbd2bfa6" providerId="LiveId" clId="{DE553505-EBAE-4F43-BE32-638A34E58226}" dt="2021-08-17T00:35:50.913" v="9" actId="478"/>
          <ac:cxnSpMkLst>
            <pc:docMk/>
            <pc:sldMk cId="4139705683" sldId="317"/>
            <ac:cxnSpMk id="127" creationId="{ABE45B44-C873-491B-A4CE-B0342EB23E20}"/>
          </ac:cxnSpMkLst>
        </pc:cxnChg>
        <pc:cxnChg chg="del">
          <ac:chgData name="Leticia Smirelli" userId="0e1bcaabcbd2bfa6" providerId="LiveId" clId="{DE553505-EBAE-4F43-BE32-638A34E58226}" dt="2021-08-17T00:35:50.913" v="9" actId="478"/>
          <ac:cxnSpMkLst>
            <pc:docMk/>
            <pc:sldMk cId="4139705683" sldId="317"/>
            <ac:cxnSpMk id="128" creationId="{757CEB53-9FFB-41ED-A9C9-0EC4FA0FDF6E}"/>
          </ac:cxnSpMkLst>
        </pc:cxnChg>
        <pc:cxnChg chg="del">
          <ac:chgData name="Leticia Smirelli" userId="0e1bcaabcbd2bfa6" providerId="LiveId" clId="{DE553505-EBAE-4F43-BE32-638A34E58226}" dt="2021-08-17T00:35:50.913" v="9" actId="478"/>
          <ac:cxnSpMkLst>
            <pc:docMk/>
            <pc:sldMk cId="4139705683" sldId="317"/>
            <ac:cxnSpMk id="129" creationId="{C6C81777-F20E-4598-A102-B6D0307B3DE1}"/>
          </ac:cxnSpMkLst>
        </pc:cxnChg>
        <pc:cxnChg chg="del">
          <ac:chgData name="Leticia Smirelli" userId="0e1bcaabcbd2bfa6" providerId="LiveId" clId="{DE553505-EBAE-4F43-BE32-638A34E58226}" dt="2021-08-17T00:35:50.913" v="9" actId="478"/>
          <ac:cxnSpMkLst>
            <pc:docMk/>
            <pc:sldMk cId="4139705683" sldId="317"/>
            <ac:cxnSpMk id="130" creationId="{3F182657-A343-4CCD-A935-08E52C91E22F}"/>
          </ac:cxnSpMkLst>
        </pc:cxnChg>
      </pc:sldChg>
      <pc:sldChg chg="addSp delSp modSp add mod setBg">
        <pc:chgData name="Leticia Smirelli" userId="0e1bcaabcbd2bfa6" providerId="LiveId" clId="{DE553505-EBAE-4F43-BE32-638A34E58226}" dt="2021-08-17T01:36:07.500" v="1457" actId="1037"/>
        <pc:sldMkLst>
          <pc:docMk/>
          <pc:sldMk cId="1213776330" sldId="318"/>
        </pc:sldMkLst>
        <pc:spChg chg="add mod">
          <ac:chgData name="Leticia Smirelli" userId="0e1bcaabcbd2bfa6" providerId="LiveId" clId="{DE553505-EBAE-4F43-BE32-638A34E58226}" dt="2021-08-17T01:27:10.680" v="1175" actId="1076"/>
          <ac:spMkLst>
            <pc:docMk/>
            <pc:sldMk cId="1213776330" sldId="318"/>
            <ac:spMk id="2" creationId="{79A4F116-530F-4784-9126-BEC24F235745}"/>
          </ac:spMkLst>
        </pc:spChg>
        <pc:spChg chg="add mod">
          <ac:chgData name="Leticia Smirelli" userId="0e1bcaabcbd2bfa6" providerId="LiveId" clId="{DE553505-EBAE-4F43-BE32-638A34E58226}" dt="2021-08-17T01:16:35.982" v="973" actId="11530"/>
          <ac:spMkLst>
            <pc:docMk/>
            <pc:sldMk cId="1213776330" sldId="318"/>
            <ac:spMk id="3" creationId="{A6A24A92-4E7D-4D94-9B56-7853C320C0A2}"/>
          </ac:spMkLst>
        </pc:spChg>
        <pc:spChg chg="add del mod ord">
          <ac:chgData name="Leticia Smirelli" userId="0e1bcaabcbd2bfa6" providerId="LiveId" clId="{DE553505-EBAE-4F43-BE32-638A34E58226}" dt="2021-08-17T01:17:35.024" v="985" actId="478"/>
          <ac:spMkLst>
            <pc:docMk/>
            <pc:sldMk cId="1213776330" sldId="318"/>
            <ac:spMk id="4" creationId="{62A6307E-3138-4666-BD13-EA8221E3B9FC}"/>
          </ac:spMkLst>
        </pc:spChg>
        <pc:spChg chg="mod">
          <ac:chgData name="Leticia Smirelli" userId="0e1bcaabcbd2bfa6" providerId="LiveId" clId="{DE553505-EBAE-4F43-BE32-638A34E58226}" dt="2021-08-17T01:21:09.002" v="998"/>
          <ac:spMkLst>
            <pc:docMk/>
            <pc:sldMk cId="1213776330" sldId="318"/>
            <ac:spMk id="9" creationId="{C02B331B-DE43-4C2A-AEF8-D70C16512212}"/>
          </ac:spMkLst>
        </pc:spChg>
        <pc:spChg chg="mod">
          <ac:chgData name="Leticia Smirelli" userId="0e1bcaabcbd2bfa6" providerId="LiveId" clId="{DE553505-EBAE-4F43-BE32-638A34E58226}" dt="2021-08-17T01:21:31.873" v="1039" actId="207"/>
          <ac:spMkLst>
            <pc:docMk/>
            <pc:sldMk cId="1213776330" sldId="318"/>
            <ac:spMk id="10" creationId="{68F5691F-19CD-4489-8E67-156B8789A88E}"/>
          </ac:spMkLst>
        </pc:spChg>
        <pc:spChg chg="mod">
          <ac:chgData name="Leticia Smirelli" userId="0e1bcaabcbd2bfa6" providerId="LiveId" clId="{DE553505-EBAE-4F43-BE32-638A34E58226}" dt="2021-08-17T01:21:09.002" v="998"/>
          <ac:spMkLst>
            <pc:docMk/>
            <pc:sldMk cId="1213776330" sldId="318"/>
            <ac:spMk id="11" creationId="{DC52B5E1-32F8-4EBA-A910-902FDEA373E6}"/>
          </ac:spMkLst>
        </pc:spChg>
        <pc:spChg chg="mod topLvl">
          <ac:chgData name="Leticia Smirelli" userId="0e1bcaabcbd2bfa6" providerId="LiveId" clId="{DE553505-EBAE-4F43-BE32-638A34E58226}" dt="2021-08-17T01:26:58.049" v="1170" actId="1035"/>
          <ac:spMkLst>
            <pc:docMk/>
            <pc:sldMk cId="1213776330" sldId="318"/>
            <ac:spMk id="15" creationId="{EF5ACD68-BF96-42D1-A684-E773AFD79E4F}"/>
          </ac:spMkLst>
        </pc:spChg>
        <pc:spChg chg="add del mod topLvl">
          <ac:chgData name="Leticia Smirelli" userId="0e1bcaabcbd2bfa6" providerId="LiveId" clId="{DE553505-EBAE-4F43-BE32-638A34E58226}" dt="2021-08-17T01:22:45.945" v="1065" actId="478"/>
          <ac:spMkLst>
            <pc:docMk/>
            <pc:sldMk cId="1213776330" sldId="318"/>
            <ac:spMk id="16" creationId="{6689C8F4-18F5-4C9E-B30C-9A9E03D3CCBC}"/>
          </ac:spMkLst>
        </pc:spChg>
        <pc:spChg chg="del mod">
          <ac:chgData name="Leticia Smirelli" userId="0e1bcaabcbd2bfa6" providerId="LiveId" clId="{DE553505-EBAE-4F43-BE32-638A34E58226}" dt="2021-08-17T01:21:57.557" v="1043" actId="478"/>
          <ac:spMkLst>
            <pc:docMk/>
            <pc:sldMk cId="1213776330" sldId="318"/>
            <ac:spMk id="17" creationId="{28110E69-7F2A-4980-A657-7DED91BD568C}"/>
          </ac:spMkLst>
        </pc:spChg>
        <pc:spChg chg="del mod topLvl">
          <ac:chgData name="Leticia Smirelli" userId="0e1bcaabcbd2bfa6" providerId="LiveId" clId="{DE553505-EBAE-4F43-BE32-638A34E58226}" dt="2021-08-17T01:22:44.373" v="1064" actId="478"/>
          <ac:spMkLst>
            <pc:docMk/>
            <pc:sldMk cId="1213776330" sldId="318"/>
            <ac:spMk id="19" creationId="{76B55D7E-6C84-4866-AC89-19EF7AAF4C22}"/>
          </ac:spMkLst>
        </pc:spChg>
        <pc:spChg chg="del mod topLvl">
          <ac:chgData name="Leticia Smirelli" userId="0e1bcaabcbd2bfa6" providerId="LiveId" clId="{DE553505-EBAE-4F43-BE32-638A34E58226}" dt="2021-08-17T01:22:43.587" v="1063" actId="478"/>
          <ac:spMkLst>
            <pc:docMk/>
            <pc:sldMk cId="1213776330" sldId="318"/>
            <ac:spMk id="20" creationId="{8E4979BB-78F4-4C6A-9EEC-11A4D3064786}"/>
          </ac:spMkLst>
        </pc:spChg>
        <pc:spChg chg="add mod">
          <ac:chgData name="Leticia Smirelli" userId="0e1bcaabcbd2bfa6" providerId="LiveId" clId="{DE553505-EBAE-4F43-BE32-638A34E58226}" dt="2021-08-17T01:24:55.115" v="1121" actId="1037"/>
          <ac:spMkLst>
            <pc:docMk/>
            <pc:sldMk cId="1213776330" sldId="318"/>
            <ac:spMk id="21" creationId="{2E19F510-018B-4543-B69D-96DEAB914DBE}"/>
          </ac:spMkLst>
        </pc:spChg>
        <pc:spChg chg="add mod">
          <ac:chgData name="Leticia Smirelli" userId="0e1bcaabcbd2bfa6" providerId="LiveId" clId="{DE553505-EBAE-4F43-BE32-638A34E58226}" dt="2021-08-17T01:33:56.692" v="1438" actId="1076"/>
          <ac:spMkLst>
            <pc:docMk/>
            <pc:sldMk cId="1213776330" sldId="318"/>
            <ac:spMk id="22" creationId="{DE75F45C-5774-42F0-B6C3-7AAD514D5289}"/>
          </ac:spMkLst>
        </pc:spChg>
        <pc:spChg chg="add del mod">
          <ac:chgData name="Leticia Smirelli" userId="0e1bcaabcbd2bfa6" providerId="LiveId" clId="{DE553505-EBAE-4F43-BE32-638A34E58226}" dt="2021-08-17T01:24:07.178" v="1096" actId="478"/>
          <ac:spMkLst>
            <pc:docMk/>
            <pc:sldMk cId="1213776330" sldId="318"/>
            <ac:spMk id="23" creationId="{CCD63E4E-8F42-4DF6-927F-213FDDDD94BD}"/>
          </ac:spMkLst>
        </pc:spChg>
        <pc:spChg chg="add del mod">
          <ac:chgData name="Leticia Smirelli" userId="0e1bcaabcbd2bfa6" providerId="LiveId" clId="{DE553505-EBAE-4F43-BE32-638A34E58226}" dt="2021-08-17T01:24:09.564" v="1097" actId="478"/>
          <ac:spMkLst>
            <pc:docMk/>
            <pc:sldMk cId="1213776330" sldId="318"/>
            <ac:spMk id="24" creationId="{B63461F6-C3E7-4142-8E81-AE21D37CC6F6}"/>
          </ac:spMkLst>
        </pc:spChg>
        <pc:spChg chg="add del mod">
          <ac:chgData name="Leticia Smirelli" userId="0e1bcaabcbd2bfa6" providerId="LiveId" clId="{DE553505-EBAE-4F43-BE32-638A34E58226}" dt="2021-08-17T01:24:35.521" v="1109" actId="478"/>
          <ac:spMkLst>
            <pc:docMk/>
            <pc:sldMk cId="1213776330" sldId="318"/>
            <ac:spMk id="25" creationId="{BB0FF180-303B-4900-92CE-D5539503841E}"/>
          </ac:spMkLst>
        </pc:spChg>
        <pc:spChg chg="add del mod">
          <ac:chgData name="Leticia Smirelli" userId="0e1bcaabcbd2bfa6" providerId="LiveId" clId="{DE553505-EBAE-4F43-BE32-638A34E58226}" dt="2021-08-17T01:24:36.037" v="1110" actId="478"/>
          <ac:spMkLst>
            <pc:docMk/>
            <pc:sldMk cId="1213776330" sldId="318"/>
            <ac:spMk id="26" creationId="{99EEF075-8430-47D9-881D-91B73B1BC087}"/>
          </ac:spMkLst>
        </pc:spChg>
        <pc:spChg chg="add del mod">
          <ac:chgData name="Leticia Smirelli" userId="0e1bcaabcbd2bfa6" providerId="LiveId" clId="{DE553505-EBAE-4F43-BE32-638A34E58226}" dt="2021-08-17T01:24:36.373" v="1111" actId="478"/>
          <ac:spMkLst>
            <pc:docMk/>
            <pc:sldMk cId="1213776330" sldId="318"/>
            <ac:spMk id="27" creationId="{2A7B6CB2-D5A2-4BB3-95B6-C5AE7EA1FE3F}"/>
          </ac:spMkLst>
        </pc:spChg>
        <pc:spChg chg="add mod">
          <ac:chgData name="Leticia Smirelli" userId="0e1bcaabcbd2bfa6" providerId="LiveId" clId="{DE553505-EBAE-4F43-BE32-638A34E58226}" dt="2021-08-17T01:26:00.502" v="1154" actId="408"/>
          <ac:spMkLst>
            <pc:docMk/>
            <pc:sldMk cId="1213776330" sldId="318"/>
            <ac:spMk id="28" creationId="{8F96D9F3-5E7B-4EC7-A35D-5304AEB3833E}"/>
          </ac:spMkLst>
        </pc:spChg>
        <pc:spChg chg="add mod">
          <ac:chgData name="Leticia Smirelli" userId="0e1bcaabcbd2bfa6" providerId="LiveId" clId="{DE553505-EBAE-4F43-BE32-638A34E58226}" dt="2021-08-17T01:26:00.502" v="1154" actId="408"/>
          <ac:spMkLst>
            <pc:docMk/>
            <pc:sldMk cId="1213776330" sldId="318"/>
            <ac:spMk id="29" creationId="{3C7F8170-6743-40B0-A7E2-CE52B3F9782D}"/>
          </ac:spMkLst>
        </pc:spChg>
        <pc:spChg chg="add mod">
          <ac:chgData name="Leticia Smirelli" userId="0e1bcaabcbd2bfa6" providerId="LiveId" clId="{DE553505-EBAE-4F43-BE32-638A34E58226}" dt="2021-08-17T01:25:55.698" v="1153" actId="1037"/>
          <ac:spMkLst>
            <pc:docMk/>
            <pc:sldMk cId="1213776330" sldId="318"/>
            <ac:spMk id="30" creationId="{7F4756B0-74A1-4179-9D77-05044E4A27B5}"/>
          </ac:spMkLst>
        </pc:spChg>
        <pc:spChg chg="add mod">
          <ac:chgData name="Leticia Smirelli" userId="0e1bcaabcbd2bfa6" providerId="LiveId" clId="{DE553505-EBAE-4F43-BE32-638A34E58226}" dt="2021-08-17T01:26:28.804" v="1163" actId="14100"/>
          <ac:spMkLst>
            <pc:docMk/>
            <pc:sldMk cId="1213776330" sldId="318"/>
            <ac:spMk id="31" creationId="{68D2ABA6-F937-4EE2-8671-63344CAE603B}"/>
          </ac:spMkLst>
        </pc:spChg>
        <pc:spChg chg="add del mod">
          <ac:chgData name="Leticia Smirelli" userId="0e1bcaabcbd2bfa6" providerId="LiveId" clId="{DE553505-EBAE-4F43-BE32-638A34E58226}" dt="2021-08-17T01:26:30.334" v="1164" actId="478"/>
          <ac:spMkLst>
            <pc:docMk/>
            <pc:sldMk cId="1213776330" sldId="318"/>
            <ac:spMk id="32" creationId="{7412567C-9EB5-4643-B2F8-5E8D103B5E62}"/>
          </ac:spMkLst>
        </pc:spChg>
        <pc:spChg chg="add mod">
          <ac:chgData name="Leticia Smirelli" userId="0e1bcaabcbd2bfa6" providerId="LiveId" clId="{DE553505-EBAE-4F43-BE32-638A34E58226}" dt="2021-08-17T01:27:06.689" v="1173" actId="14100"/>
          <ac:spMkLst>
            <pc:docMk/>
            <pc:sldMk cId="1213776330" sldId="318"/>
            <ac:spMk id="33" creationId="{A0045927-E635-41D0-821D-F60C04817ED8}"/>
          </ac:spMkLst>
        </pc:spChg>
        <pc:spChg chg="add mod">
          <ac:chgData name="Leticia Smirelli" userId="0e1bcaabcbd2bfa6" providerId="LiveId" clId="{DE553505-EBAE-4F43-BE32-638A34E58226}" dt="2021-08-17T01:26:50.254" v="1168" actId="14100"/>
          <ac:spMkLst>
            <pc:docMk/>
            <pc:sldMk cId="1213776330" sldId="318"/>
            <ac:spMk id="34" creationId="{2B458E91-1595-444D-ADD7-43F632131283}"/>
          </ac:spMkLst>
        </pc:spChg>
        <pc:spChg chg="add mod">
          <ac:chgData name="Leticia Smirelli" userId="0e1bcaabcbd2bfa6" providerId="LiveId" clId="{DE553505-EBAE-4F43-BE32-638A34E58226}" dt="2021-08-17T01:33:51.728" v="1433" actId="1076"/>
          <ac:spMkLst>
            <pc:docMk/>
            <pc:sldMk cId="1213776330" sldId="318"/>
            <ac:spMk id="35" creationId="{26A9D12A-BCA2-42F5-AEBE-B85EF8A329DF}"/>
          </ac:spMkLst>
        </pc:spChg>
        <pc:spChg chg="add mod">
          <ac:chgData name="Leticia Smirelli" userId="0e1bcaabcbd2bfa6" providerId="LiveId" clId="{DE553505-EBAE-4F43-BE32-638A34E58226}" dt="2021-08-17T01:29:55.421" v="1379" actId="207"/>
          <ac:spMkLst>
            <pc:docMk/>
            <pc:sldMk cId="1213776330" sldId="318"/>
            <ac:spMk id="36" creationId="{12D06C06-32F4-4196-9114-1812A4E464ED}"/>
          </ac:spMkLst>
        </pc:spChg>
        <pc:spChg chg="add mod">
          <ac:chgData name="Leticia Smirelli" userId="0e1bcaabcbd2bfa6" providerId="LiveId" clId="{DE553505-EBAE-4F43-BE32-638A34E58226}" dt="2021-08-17T01:31:33.693" v="1391" actId="1037"/>
          <ac:spMkLst>
            <pc:docMk/>
            <pc:sldMk cId="1213776330" sldId="318"/>
            <ac:spMk id="37" creationId="{60188EE2-0591-4777-A12F-0193C29713C5}"/>
          </ac:spMkLst>
        </pc:spChg>
        <pc:spChg chg="add mod">
          <ac:chgData name="Leticia Smirelli" userId="0e1bcaabcbd2bfa6" providerId="LiveId" clId="{DE553505-EBAE-4F43-BE32-638A34E58226}" dt="2021-08-17T01:31:23.721" v="1388" actId="14100"/>
          <ac:spMkLst>
            <pc:docMk/>
            <pc:sldMk cId="1213776330" sldId="318"/>
            <ac:spMk id="38" creationId="{52DE131A-5344-42E2-B620-495E45FCD7EC}"/>
          </ac:spMkLst>
        </pc:spChg>
        <pc:spChg chg="add mod">
          <ac:chgData name="Leticia Smirelli" userId="0e1bcaabcbd2bfa6" providerId="LiveId" clId="{DE553505-EBAE-4F43-BE32-638A34E58226}" dt="2021-08-17T01:31:54.598" v="1395" actId="14100"/>
          <ac:spMkLst>
            <pc:docMk/>
            <pc:sldMk cId="1213776330" sldId="318"/>
            <ac:spMk id="39" creationId="{36429E92-9B18-426C-B958-28660767BB74}"/>
          </ac:spMkLst>
        </pc:spChg>
        <pc:spChg chg="add mod">
          <ac:chgData name="Leticia Smirelli" userId="0e1bcaabcbd2bfa6" providerId="LiveId" clId="{DE553505-EBAE-4F43-BE32-638A34E58226}" dt="2021-08-17T01:32:08.091" v="1398" actId="1076"/>
          <ac:spMkLst>
            <pc:docMk/>
            <pc:sldMk cId="1213776330" sldId="318"/>
            <ac:spMk id="40" creationId="{7FC3DE32-4763-4518-9FA1-9237EA268A04}"/>
          </ac:spMkLst>
        </pc:spChg>
        <pc:spChg chg="add mod ord">
          <ac:chgData name="Leticia Smirelli" userId="0e1bcaabcbd2bfa6" providerId="LiveId" clId="{DE553505-EBAE-4F43-BE32-638A34E58226}" dt="2021-08-17T01:36:07.500" v="1457" actId="1037"/>
          <ac:spMkLst>
            <pc:docMk/>
            <pc:sldMk cId="1213776330" sldId="318"/>
            <ac:spMk id="41" creationId="{ECFF5A34-6BD3-41E3-B2F0-F0D62B49C9FA}"/>
          </ac:spMkLst>
        </pc:spChg>
        <pc:spChg chg="add mod ord">
          <ac:chgData name="Leticia Smirelli" userId="0e1bcaabcbd2bfa6" providerId="LiveId" clId="{DE553505-EBAE-4F43-BE32-638A34E58226}" dt="2021-08-17T01:35:17.057" v="1452" actId="14100"/>
          <ac:spMkLst>
            <pc:docMk/>
            <pc:sldMk cId="1213776330" sldId="318"/>
            <ac:spMk id="42" creationId="{3396C06A-152B-4A1C-B54C-6A5362C0ECA9}"/>
          </ac:spMkLst>
        </pc:spChg>
        <pc:grpChg chg="add del mod">
          <ac:chgData name="Leticia Smirelli" userId="0e1bcaabcbd2bfa6" providerId="LiveId" clId="{DE553505-EBAE-4F43-BE32-638A34E58226}" dt="2021-08-17T01:22:08.956" v="1050" actId="478"/>
          <ac:grpSpMkLst>
            <pc:docMk/>
            <pc:sldMk cId="1213776330" sldId="318"/>
            <ac:grpSpMk id="6" creationId="{45029CC3-0E60-41B4-805D-974909741DE7}"/>
          </ac:grpSpMkLst>
        </pc:grpChg>
        <pc:grpChg chg="mod">
          <ac:chgData name="Leticia Smirelli" userId="0e1bcaabcbd2bfa6" providerId="LiveId" clId="{DE553505-EBAE-4F43-BE32-638A34E58226}" dt="2021-08-17T01:21:09.002" v="998"/>
          <ac:grpSpMkLst>
            <pc:docMk/>
            <pc:sldMk cId="1213776330" sldId="318"/>
            <ac:grpSpMk id="7" creationId="{3A1208B1-8402-442B-9832-B26FE7E9BCF8}"/>
          </ac:grpSpMkLst>
        </pc:grpChg>
        <pc:grpChg chg="add del mod">
          <ac:chgData name="Leticia Smirelli" userId="0e1bcaabcbd2bfa6" providerId="LiveId" clId="{DE553505-EBAE-4F43-BE32-638A34E58226}" dt="2021-08-17T01:22:04.988" v="1048" actId="478"/>
          <ac:grpSpMkLst>
            <pc:docMk/>
            <pc:sldMk cId="1213776330" sldId="318"/>
            <ac:grpSpMk id="12" creationId="{FDFCB72A-107A-4086-AAE3-B43D6A00A685}"/>
          </ac:grpSpMkLst>
        </pc:grpChg>
        <pc:grpChg chg="add del mod topLvl">
          <ac:chgData name="Leticia Smirelli" userId="0e1bcaabcbd2bfa6" providerId="LiveId" clId="{DE553505-EBAE-4F43-BE32-638A34E58226}" dt="2021-08-17T01:22:45.945" v="1065" actId="478"/>
          <ac:grpSpMkLst>
            <pc:docMk/>
            <pc:sldMk cId="1213776330" sldId="318"/>
            <ac:grpSpMk id="13" creationId="{CBDB83A1-848E-4D57-A24D-F51E62AFF20B}"/>
          </ac:grpSpMkLst>
        </pc:grpChg>
        <pc:grpChg chg="add del mod">
          <ac:chgData name="Leticia Smirelli" userId="0e1bcaabcbd2bfa6" providerId="LiveId" clId="{DE553505-EBAE-4F43-BE32-638A34E58226}" dt="2021-08-17T01:22:43.587" v="1063" actId="478"/>
          <ac:grpSpMkLst>
            <pc:docMk/>
            <pc:sldMk cId="1213776330" sldId="318"/>
            <ac:grpSpMk id="18" creationId="{62519EF7-E596-415D-A52B-B2503050FFFB}"/>
          </ac:grpSpMkLst>
        </pc:grpChg>
        <pc:picChg chg="add del mod ord">
          <ac:chgData name="Leticia Smirelli" userId="0e1bcaabcbd2bfa6" providerId="LiveId" clId="{DE553505-EBAE-4F43-BE32-638A34E58226}" dt="2021-08-17T01:19:52.746" v="997" actId="478"/>
          <ac:picMkLst>
            <pc:docMk/>
            <pc:sldMk cId="1213776330" sldId="318"/>
            <ac:picMk id="5" creationId="{3185699C-2285-46F5-99E6-579E5AE8AB4A}"/>
          </ac:picMkLst>
        </pc:picChg>
        <pc:cxnChg chg="mod">
          <ac:chgData name="Leticia Smirelli" userId="0e1bcaabcbd2bfa6" providerId="LiveId" clId="{DE553505-EBAE-4F43-BE32-638A34E58226}" dt="2021-08-17T01:21:09.002" v="998"/>
          <ac:cxnSpMkLst>
            <pc:docMk/>
            <pc:sldMk cId="1213776330" sldId="318"/>
            <ac:cxnSpMk id="8" creationId="{B06BC854-5B51-40A3-B667-DD7E750C6A67}"/>
          </ac:cxnSpMkLst>
        </pc:cxnChg>
        <pc:cxnChg chg="del mod topLvl">
          <ac:chgData name="Leticia Smirelli" userId="0e1bcaabcbd2bfa6" providerId="LiveId" clId="{DE553505-EBAE-4F43-BE32-638A34E58226}" dt="2021-08-17T01:22:04.988" v="1048" actId="478"/>
          <ac:cxnSpMkLst>
            <pc:docMk/>
            <pc:sldMk cId="1213776330" sldId="318"/>
            <ac:cxnSpMk id="14" creationId="{662D23DD-80D6-4DA9-A898-45FF7ACE26AD}"/>
          </ac:cxnSpMkLst>
        </pc:cxnChg>
      </pc:sldChg>
      <pc:sldChg chg="add del setBg">
        <pc:chgData name="Leticia Smirelli" userId="0e1bcaabcbd2bfa6" providerId="LiveId" clId="{DE553505-EBAE-4F43-BE32-638A34E58226}" dt="2021-08-17T01:36:06.982" v="1456"/>
        <pc:sldMkLst>
          <pc:docMk/>
          <pc:sldMk cId="616441179" sldId="319"/>
        </pc:sldMkLst>
      </pc:sldChg>
      <pc:sldChg chg="addSp delSp modSp add mod ord">
        <pc:chgData name="Leticia Smirelli" userId="0e1bcaabcbd2bfa6" providerId="LiveId" clId="{DE553505-EBAE-4F43-BE32-638A34E58226}" dt="2021-08-18T20:19:23.915" v="2683" actId="1076"/>
        <pc:sldMkLst>
          <pc:docMk/>
          <pc:sldMk cId="3075833772" sldId="319"/>
        </pc:sldMkLst>
        <pc:spChg chg="mod">
          <ac:chgData name="Leticia Smirelli" userId="0e1bcaabcbd2bfa6" providerId="LiveId" clId="{DE553505-EBAE-4F43-BE32-638A34E58226}" dt="2021-08-17T01:44:07.441" v="1694" actId="14100"/>
          <ac:spMkLst>
            <pc:docMk/>
            <pc:sldMk cId="3075833772" sldId="319"/>
            <ac:spMk id="2" creationId="{79A4F116-530F-4784-9126-BEC24F235745}"/>
          </ac:spMkLst>
        </pc:spChg>
        <pc:spChg chg="mod">
          <ac:chgData name="Leticia Smirelli" userId="0e1bcaabcbd2bfa6" providerId="LiveId" clId="{DE553505-EBAE-4F43-BE32-638A34E58226}" dt="2021-08-17T01:44:11.208" v="1696" actId="14100"/>
          <ac:spMkLst>
            <pc:docMk/>
            <pc:sldMk cId="3075833772" sldId="319"/>
            <ac:spMk id="3" creationId="{A6A24A92-4E7D-4D94-9B56-7853C320C0A2}"/>
          </ac:spMkLst>
        </pc:spChg>
        <pc:spChg chg="add del mod">
          <ac:chgData name="Leticia Smirelli" userId="0e1bcaabcbd2bfa6" providerId="LiveId" clId="{DE553505-EBAE-4F43-BE32-638A34E58226}" dt="2021-08-18T18:13:50.939" v="1977" actId="478"/>
          <ac:spMkLst>
            <pc:docMk/>
            <pc:sldMk cId="3075833772" sldId="319"/>
            <ac:spMk id="7" creationId="{4173D602-C591-471E-BFAE-BA35331A9620}"/>
          </ac:spMkLst>
        </pc:spChg>
        <pc:spChg chg="add mod">
          <ac:chgData name="Leticia Smirelli" userId="0e1bcaabcbd2bfa6" providerId="LiveId" clId="{DE553505-EBAE-4F43-BE32-638A34E58226}" dt="2021-08-18T20:17:27.045" v="2640" actId="1076"/>
          <ac:spMkLst>
            <pc:docMk/>
            <pc:sldMk cId="3075833772" sldId="319"/>
            <ac:spMk id="8" creationId="{5D2F89BF-F556-4FA5-BF19-FACBC1FCB812}"/>
          </ac:spMkLst>
        </pc:spChg>
        <pc:spChg chg="del">
          <ac:chgData name="Leticia Smirelli" userId="0e1bcaabcbd2bfa6" providerId="LiveId" clId="{DE553505-EBAE-4F43-BE32-638A34E58226}" dt="2021-08-17T01:37:21.147" v="1464" actId="478"/>
          <ac:spMkLst>
            <pc:docMk/>
            <pc:sldMk cId="3075833772" sldId="319"/>
            <ac:spMk id="15" creationId="{EF5ACD68-BF96-42D1-A684-E773AFD79E4F}"/>
          </ac:spMkLst>
        </pc:spChg>
        <pc:spChg chg="mod">
          <ac:chgData name="Leticia Smirelli" userId="0e1bcaabcbd2bfa6" providerId="LiveId" clId="{DE553505-EBAE-4F43-BE32-638A34E58226}" dt="2021-08-18T18:30:34.301" v="2028" actId="1035"/>
          <ac:spMkLst>
            <pc:docMk/>
            <pc:sldMk cId="3075833772" sldId="319"/>
            <ac:spMk id="21" creationId="{2E19F510-018B-4543-B69D-96DEAB914DBE}"/>
          </ac:spMkLst>
        </pc:spChg>
        <pc:spChg chg="mod">
          <ac:chgData name="Leticia Smirelli" userId="0e1bcaabcbd2bfa6" providerId="LiveId" clId="{DE553505-EBAE-4F43-BE32-638A34E58226}" dt="2021-08-18T20:17:11.161" v="2636" actId="404"/>
          <ac:spMkLst>
            <pc:docMk/>
            <pc:sldMk cId="3075833772" sldId="319"/>
            <ac:spMk id="22" creationId="{DE75F45C-5774-42F0-B6C3-7AAD514D5289}"/>
          </ac:spMkLst>
        </pc:spChg>
        <pc:spChg chg="add del mod">
          <ac:chgData name="Leticia Smirelli" userId="0e1bcaabcbd2bfa6" providerId="LiveId" clId="{DE553505-EBAE-4F43-BE32-638A34E58226}" dt="2021-08-17T01:42:23.770" v="1651" actId="478"/>
          <ac:spMkLst>
            <pc:docMk/>
            <pc:sldMk cId="3075833772" sldId="319"/>
            <ac:spMk id="26" creationId="{166E5569-68BF-4DEF-A04C-F270F38683E2}"/>
          </ac:spMkLst>
        </pc:spChg>
        <pc:spChg chg="mod">
          <ac:chgData name="Leticia Smirelli" userId="0e1bcaabcbd2bfa6" providerId="LiveId" clId="{DE553505-EBAE-4F43-BE32-638A34E58226}" dt="2021-08-18T18:30:34.301" v="2028" actId="1035"/>
          <ac:spMkLst>
            <pc:docMk/>
            <pc:sldMk cId="3075833772" sldId="319"/>
            <ac:spMk id="28" creationId="{8F96D9F3-5E7B-4EC7-A35D-5304AEB3833E}"/>
          </ac:spMkLst>
        </pc:spChg>
        <pc:spChg chg="mod">
          <ac:chgData name="Leticia Smirelli" userId="0e1bcaabcbd2bfa6" providerId="LiveId" clId="{DE553505-EBAE-4F43-BE32-638A34E58226}" dt="2021-08-18T18:30:34.301" v="2028" actId="1035"/>
          <ac:spMkLst>
            <pc:docMk/>
            <pc:sldMk cId="3075833772" sldId="319"/>
            <ac:spMk id="29" creationId="{3C7F8170-6743-40B0-A7E2-CE52B3F9782D}"/>
          </ac:spMkLst>
        </pc:spChg>
        <pc:spChg chg="mod">
          <ac:chgData name="Leticia Smirelli" userId="0e1bcaabcbd2bfa6" providerId="LiveId" clId="{DE553505-EBAE-4F43-BE32-638A34E58226}" dt="2021-08-18T18:30:34.301" v="2028" actId="1035"/>
          <ac:spMkLst>
            <pc:docMk/>
            <pc:sldMk cId="3075833772" sldId="319"/>
            <ac:spMk id="30" creationId="{7F4756B0-74A1-4179-9D77-05044E4A27B5}"/>
          </ac:spMkLst>
        </pc:spChg>
        <pc:spChg chg="mod ord topLvl">
          <ac:chgData name="Leticia Smirelli" userId="0e1bcaabcbd2bfa6" providerId="LiveId" clId="{DE553505-EBAE-4F43-BE32-638A34E58226}" dt="2021-08-18T18:13:02.654" v="1858" actId="1076"/>
          <ac:spMkLst>
            <pc:docMk/>
            <pc:sldMk cId="3075833772" sldId="319"/>
            <ac:spMk id="31" creationId="{68D2ABA6-F937-4EE2-8671-63344CAE603B}"/>
          </ac:spMkLst>
        </pc:spChg>
        <pc:spChg chg="mod">
          <ac:chgData name="Leticia Smirelli" userId="0e1bcaabcbd2bfa6" providerId="LiveId" clId="{DE553505-EBAE-4F43-BE32-638A34E58226}" dt="2021-08-18T20:17:11.161" v="2636" actId="404"/>
          <ac:spMkLst>
            <pc:docMk/>
            <pc:sldMk cId="3075833772" sldId="319"/>
            <ac:spMk id="32" creationId="{7F17ABBE-2257-4945-BC7A-76609E4D0181}"/>
          </ac:spMkLst>
        </pc:spChg>
        <pc:spChg chg="add mod">
          <ac:chgData name="Leticia Smirelli" userId="0e1bcaabcbd2bfa6" providerId="LiveId" clId="{DE553505-EBAE-4F43-BE32-638A34E58226}" dt="2021-08-18T18:30:34.301" v="2028" actId="1035"/>
          <ac:spMkLst>
            <pc:docMk/>
            <pc:sldMk cId="3075833772" sldId="319"/>
            <ac:spMk id="33" creationId="{35003D78-6E80-44F0-8310-7413DF041BF0}"/>
          </ac:spMkLst>
        </pc:spChg>
        <pc:spChg chg="mod">
          <ac:chgData name="Leticia Smirelli" userId="0e1bcaabcbd2bfa6" providerId="LiveId" clId="{DE553505-EBAE-4F43-BE32-638A34E58226}" dt="2021-08-17T01:37:19.524" v="1463" actId="164"/>
          <ac:spMkLst>
            <pc:docMk/>
            <pc:sldMk cId="3075833772" sldId="319"/>
            <ac:spMk id="33" creationId="{A0045927-E635-41D0-821D-F60C04817ED8}"/>
          </ac:spMkLst>
        </pc:spChg>
        <pc:spChg chg="mod">
          <ac:chgData name="Leticia Smirelli" userId="0e1bcaabcbd2bfa6" providerId="LiveId" clId="{DE553505-EBAE-4F43-BE32-638A34E58226}" dt="2021-08-17T01:37:08.143" v="1461" actId="164"/>
          <ac:spMkLst>
            <pc:docMk/>
            <pc:sldMk cId="3075833772" sldId="319"/>
            <ac:spMk id="34" creationId="{2B458E91-1595-444D-ADD7-43F632131283}"/>
          </ac:spMkLst>
        </pc:spChg>
        <pc:spChg chg="add mod ord">
          <ac:chgData name="Leticia Smirelli" userId="0e1bcaabcbd2bfa6" providerId="LiveId" clId="{DE553505-EBAE-4F43-BE32-638A34E58226}" dt="2021-08-18T18:30:07.362" v="2015" actId="1076"/>
          <ac:spMkLst>
            <pc:docMk/>
            <pc:sldMk cId="3075833772" sldId="319"/>
            <ac:spMk id="34" creationId="{CA3D0663-4F01-40AD-A5A5-B60765F9E548}"/>
          </ac:spMkLst>
        </pc:spChg>
        <pc:spChg chg="mod">
          <ac:chgData name="Leticia Smirelli" userId="0e1bcaabcbd2bfa6" providerId="LiveId" clId="{DE553505-EBAE-4F43-BE32-638A34E58226}" dt="2021-08-17T01:37:00.996" v="1460" actId="164"/>
          <ac:spMkLst>
            <pc:docMk/>
            <pc:sldMk cId="3075833772" sldId="319"/>
            <ac:spMk id="35" creationId="{26A9D12A-BCA2-42F5-AEBE-B85EF8A329DF}"/>
          </ac:spMkLst>
        </pc:spChg>
        <pc:spChg chg="add mod">
          <ac:chgData name="Leticia Smirelli" userId="0e1bcaabcbd2bfa6" providerId="LiveId" clId="{DE553505-EBAE-4F43-BE32-638A34E58226}" dt="2021-08-18T20:17:58.813" v="2648" actId="1076"/>
          <ac:spMkLst>
            <pc:docMk/>
            <pc:sldMk cId="3075833772" sldId="319"/>
            <ac:spMk id="35" creationId="{AD654EA9-0795-4C5D-9FC7-D518609489AF}"/>
          </ac:spMkLst>
        </pc:spChg>
        <pc:spChg chg="mod">
          <ac:chgData name="Leticia Smirelli" userId="0e1bcaabcbd2bfa6" providerId="LiveId" clId="{DE553505-EBAE-4F43-BE32-638A34E58226}" dt="2021-08-18T20:17:11.161" v="2636" actId="404"/>
          <ac:spMkLst>
            <pc:docMk/>
            <pc:sldMk cId="3075833772" sldId="319"/>
            <ac:spMk id="36" creationId="{12D06C06-32F4-4196-9114-1812A4E464ED}"/>
          </ac:spMkLst>
        </pc:spChg>
        <pc:spChg chg="mod">
          <ac:chgData name="Leticia Smirelli" userId="0e1bcaabcbd2bfa6" providerId="LiveId" clId="{DE553505-EBAE-4F43-BE32-638A34E58226}" dt="2021-08-17T01:37:00.996" v="1460" actId="164"/>
          <ac:spMkLst>
            <pc:docMk/>
            <pc:sldMk cId="3075833772" sldId="319"/>
            <ac:spMk id="37" creationId="{60188EE2-0591-4777-A12F-0193C29713C5}"/>
          </ac:spMkLst>
        </pc:spChg>
        <pc:spChg chg="add mod">
          <ac:chgData name="Leticia Smirelli" userId="0e1bcaabcbd2bfa6" providerId="LiveId" clId="{DE553505-EBAE-4F43-BE32-638A34E58226}" dt="2021-08-18T20:18:12.452" v="2651" actId="1076"/>
          <ac:spMkLst>
            <pc:docMk/>
            <pc:sldMk cId="3075833772" sldId="319"/>
            <ac:spMk id="37" creationId="{EB70F0C4-EA54-452C-B1D8-03291E196F73}"/>
          </ac:spMkLst>
        </pc:spChg>
        <pc:spChg chg="mod">
          <ac:chgData name="Leticia Smirelli" userId="0e1bcaabcbd2bfa6" providerId="LiveId" clId="{DE553505-EBAE-4F43-BE32-638A34E58226}" dt="2021-08-17T01:37:19.524" v="1463" actId="164"/>
          <ac:spMkLst>
            <pc:docMk/>
            <pc:sldMk cId="3075833772" sldId="319"/>
            <ac:spMk id="38" creationId="{52DE131A-5344-42E2-B620-495E45FCD7EC}"/>
          </ac:spMkLst>
        </pc:spChg>
        <pc:spChg chg="add mod">
          <ac:chgData name="Leticia Smirelli" userId="0e1bcaabcbd2bfa6" providerId="LiveId" clId="{DE553505-EBAE-4F43-BE32-638A34E58226}" dt="2021-08-18T20:17:56.109" v="2647" actId="1076"/>
          <ac:spMkLst>
            <pc:docMk/>
            <pc:sldMk cId="3075833772" sldId="319"/>
            <ac:spMk id="38" creationId="{C6AA2036-645E-459C-A6DC-D58ED6D4641E}"/>
          </ac:spMkLst>
        </pc:spChg>
        <pc:spChg chg="mod topLvl">
          <ac:chgData name="Leticia Smirelli" userId="0e1bcaabcbd2bfa6" providerId="LiveId" clId="{DE553505-EBAE-4F43-BE32-638A34E58226}" dt="2021-08-18T18:38:24.590" v="2058" actId="14100"/>
          <ac:spMkLst>
            <pc:docMk/>
            <pc:sldMk cId="3075833772" sldId="319"/>
            <ac:spMk id="39" creationId="{36429E92-9B18-426C-B958-28660767BB74}"/>
          </ac:spMkLst>
        </pc:spChg>
        <pc:spChg chg="mod">
          <ac:chgData name="Leticia Smirelli" userId="0e1bcaabcbd2bfa6" providerId="LiveId" clId="{DE553505-EBAE-4F43-BE32-638A34E58226}" dt="2021-08-17T01:37:08.143" v="1461" actId="164"/>
          <ac:spMkLst>
            <pc:docMk/>
            <pc:sldMk cId="3075833772" sldId="319"/>
            <ac:spMk id="40" creationId="{7FC3DE32-4763-4518-9FA1-9237EA268A04}"/>
          </ac:spMkLst>
        </pc:spChg>
        <pc:spChg chg="add mod">
          <ac:chgData name="Leticia Smirelli" userId="0e1bcaabcbd2bfa6" providerId="LiveId" clId="{DE553505-EBAE-4F43-BE32-638A34E58226}" dt="2021-08-18T20:18:24.914" v="2656" actId="1076"/>
          <ac:spMkLst>
            <pc:docMk/>
            <pc:sldMk cId="3075833772" sldId="319"/>
            <ac:spMk id="40" creationId="{9CF32103-382B-42FC-ACF8-998E9CDCBC5E}"/>
          </ac:spMkLst>
        </pc:spChg>
        <pc:spChg chg="mod">
          <ac:chgData name="Leticia Smirelli" userId="0e1bcaabcbd2bfa6" providerId="LiveId" clId="{DE553505-EBAE-4F43-BE32-638A34E58226}" dt="2021-08-18T18:42:10.321" v="2244" actId="14100"/>
          <ac:spMkLst>
            <pc:docMk/>
            <pc:sldMk cId="3075833772" sldId="319"/>
            <ac:spMk id="42" creationId="{3396C06A-152B-4A1C-B54C-6A5362C0ECA9}"/>
          </ac:spMkLst>
        </pc:spChg>
        <pc:spChg chg="mod">
          <ac:chgData name="Leticia Smirelli" userId="0e1bcaabcbd2bfa6" providerId="LiveId" clId="{DE553505-EBAE-4F43-BE32-638A34E58226}" dt="2021-08-18T20:17:11.161" v="2636" actId="404"/>
          <ac:spMkLst>
            <pc:docMk/>
            <pc:sldMk cId="3075833772" sldId="319"/>
            <ac:spMk id="43" creationId="{BECE4619-66CC-487C-B9B8-C22F495B4E88}"/>
          </ac:spMkLst>
        </pc:spChg>
        <pc:spChg chg="mod">
          <ac:chgData name="Leticia Smirelli" userId="0e1bcaabcbd2bfa6" providerId="LiveId" clId="{DE553505-EBAE-4F43-BE32-638A34E58226}" dt="2021-08-18T20:17:11.161" v="2636" actId="404"/>
          <ac:spMkLst>
            <pc:docMk/>
            <pc:sldMk cId="3075833772" sldId="319"/>
            <ac:spMk id="45" creationId="{F4847542-100C-44AD-BFD8-29B0846FE902}"/>
          </ac:spMkLst>
        </pc:spChg>
        <pc:spChg chg="mod">
          <ac:chgData name="Leticia Smirelli" userId="0e1bcaabcbd2bfa6" providerId="LiveId" clId="{DE553505-EBAE-4F43-BE32-638A34E58226}" dt="2021-08-18T20:17:11.161" v="2636" actId="404"/>
          <ac:spMkLst>
            <pc:docMk/>
            <pc:sldMk cId="3075833772" sldId="319"/>
            <ac:spMk id="46" creationId="{B9909DC4-3EB6-46CD-ACED-863C2970DF42}"/>
          </ac:spMkLst>
        </pc:spChg>
        <pc:spChg chg="mod">
          <ac:chgData name="Leticia Smirelli" userId="0e1bcaabcbd2bfa6" providerId="LiveId" clId="{DE553505-EBAE-4F43-BE32-638A34E58226}" dt="2021-08-18T18:40:06.679" v="2139" actId="14100"/>
          <ac:spMkLst>
            <pc:docMk/>
            <pc:sldMk cId="3075833772" sldId="319"/>
            <ac:spMk id="48" creationId="{B02C2E9E-3A5C-420E-AC0D-359FD65832C8}"/>
          </ac:spMkLst>
        </pc:spChg>
        <pc:spChg chg="mod">
          <ac:chgData name="Leticia Smirelli" userId="0e1bcaabcbd2bfa6" providerId="LiveId" clId="{DE553505-EBAE-4F43-BE32-638A34E58226}" dt="2021-08-18T18:28:53.707" v="1999" actId="14100"/>
          <ac:spMkLst>
            <pc:docMk/>
            <pc:sldMk cId="3075833772" sldId="319"/>
            <ac:spMk id="49" creationId="{F127A9F8-21E8-4A01-9D62-685E50C63EED}"/>
          </ac:spMkLst>
        </pc:spChg>
        <pc:spChg chg="mod">
          <ac:chgData name="Leticia Smirelli" userId="0e1bcaabcbd2bfa6" providerId="LiveId" clId="{DE553505-EBAE-4F43-BE32-638A34E58226}" dt="2021-08-18T18:40:16.558" v="2140" actId="14100"/>
          <ac:spMkLst>
            <pc:docMk/>
            <pc:sldMk cId="3075833772" sldId="319"/>
            <ac:spMk id="51" creationId="{31692455-7402-43A8-8408-95055002340F}"/>
          </ac:spMkLst>
        </pc:spChg>
        <pc:spChg chg="mod">
          <ac:chgData name="Leticia Smirelli" userId="0e1bcaabcbd2bfa6" providerId="LiveId" clId="{DE553505-EBAE-4F43-BE32-638A34E58226}" dt="2021-08-18T18:38:57.720" v="2091" actId="207"/>
          <ac:spMkLst>
            <pc:docMk/>
            <pc:sldMk cId="3075833772" sldId="319"/>
            <ac:spMk id="52" creationId="{5C472500-5D6B-4C6D-8B89-8588C80028CC}"/>
          </ac:spMkLst>
        </pc:spChg>
        <pc:spChg chg="add mod ord">
          <ac:chgData name="Leticia Smirelli" userId="0e1bcaabcbd2bfa6" providerId="LiveId" clId="{DE553505-EBAE-4F43-BE32-638A34E58226}" dt="2021-08-18T20:18:33.654" v="2660" actId="1076"/>
          <ac:spMkLst>
            <pc:docMk/>
            <pc:sldMk cId="3075833772" sldId="319"/>
            <ac:spMk id="53" creationId="{8984E53B-CDC3-43AB-B8A5-D73F94BBB1A5}"/>
          </ac:spMkLst>
        </pc:spChg>
        <pc:spChg chg="mod">
          <ac:chgData name="Leticia Smirelli" userId="0e1bcaabcbd2bfa6" providerId="LiveId" clId="{DE553505-EBAE-4F43-BE32-638A34E58226}" dt="2021-08-18T20:13:10.355" v="2393" actId="14100"/>
          <ac:spMkLst>
            <pc:docMk/>
            <pc:sldMk cId="3075833772" sldId="319"/>
            <ac:spMk id="55" creationId="{39D5D7BC-15BF-4F39-9BBC-63B6167E83B7}"/>
          </ac:spMkLst>
        </pc:spChg>
        <pc:spChg chg="mod">
          <ac:chgData name="Leticia Smirelli" userId="0e1bcaabcbd2bfa6" providerId="LiveId" clId="{DE553505-EBAE-4F43-BE32-638A34E58226}" dt="2021-08-18T20:12:58.073" v="2390"/>
          <ac:spMkLst>
            <pc:docMk/>
            <pc:sldMk cId="3075833772" sldId="319"/>
            <ac:spMk id="56" creationId="{9ADA0620-CBDE-4653-A93B-73CE8F846C72}"/>
          </ac:spMkLst>
        </pc:spChg>
        <pc:spChg chg="add mod ord">
          <ac:chgData name="Leticia Smirelli" userId="0e1bcaabcbd2bfa6" providerId="LiveId" clId="{DE553505-EBAE-4F43-BE32-638A34E58226}" dt="2021-08-18T20:19:05.438" v="2675" actId="1036"/>
          <ac:spMkLst>
            <pc:docMk/>
            <pc:sldMk cId="3075833772" sldId="319"/>
            <ac:spMk id="57" creationId="{C3C2E54A-7A93-4434-BFF6-D3E915CF4C4F}"/>
          </ac:spMkLst>
        </pc:spChg>
        <pc:spChg chg="add mod">
          <ac:chgData name="Leticia Smirelli" userId="0e1bcaabcbd2bfa6" providerId="LiveId" clId="{DE553505-EBAE-4F43-BE32-638A34E58226}" dt="2021-08-18T20:19:03.139" v="2673" actId="1035"/>
          <ac:spMkLst>
            <pc:docMk/>
            <pc:sldMk cId="3075833772" sldId="319"/>
            <ac:spMk id="58" creationId="{FBE1687B-0A85-470E-8A71-8CB5EC7408EE}"/>
          </ac:spMkLst>
        </pc:spChg>
        <pc:grpChg chg="add mod">
          <ac:chgData name="Leticia Smirelli" userId="0e1bcaabcbd2bfa6" providerId="LiveId" clId="{DE553505-EBAE-4F43-BE32-638A34E58226}" dt="2021-08-18T18:31:05.577" v="2042" actId="1038"/>
          <ac:grpSpMkLst>
            <pc:docMk/>
            <pc:sldMk cId="3075833772" sldId="319"/>
            <ac:grpSpMk id="4" creationId="{A34ADCEA-0493-43AA-B24C-CF7FFCF3D4B1}"/>
          </ac:grpSpMkLst>
        </pc:grpChg>
        <pc:grpChg chg="add del mod">
          <ac:chgData name="Leticia Smirelli" userId="0e1bcaabcbd2bfa6" providerId="LiveId" clId="{DE553505-EBAE-4F43-BE32-638A34E58226}" dt="2021-08-17T01:43:18.984" v="1666" actId="478"/>
          <ac:grpSpMkLst>
            <pc:docMk/>
            <pc:sldMk cId="3075833772" sldId="319"/>
            <ac:grpSpMk id="5" creationId="{2C94686A-345E-43A7-B784-3B83B39ACFA6}"/>
          </ac:grpSpMkLst>
        </pc:grpChg>
        <pc:grpChg chg="add del mod">
          <ac:chgData name="Leticia Smirelli" userId="0e1bcaabcbd2bfa6" providerId="LiveId" clId="{DE553505-EBAE-4F43-BE32-638A34E58226}" dt="2021-08-17T01:43:19.390" v="1667" actId="478"/>
          <ac:grpSpMkLst>
            <pc:docMk/>
            <pc:sldMk cId="3075833772" sldId="319"/>
            <ac:grpSpMk id="6" creationId="{87FD4B7F-28CF-4F7B-B1EB-A5B32AF6FA03}"/>
          </ac:grpSpMkLst>
        </pc:grpChg>
        <pc:grpChg chg="add del mod">
          <ac:chgData name="Leticia Smirelli" userId="0e1bcaabcbd2bfa6" providerId="LiveId" clId="{DE553505-EBAE-4F43-BE32-638A34E58226}" dt="2021-08-17T01:40:50.911" v="1535" actId="165"/>
          <ac:grpSpMkLst>
            <pc:docMk/>
            <pc:sldMk cId="3075833772" sldId="319"/>
            <ac:grpSpMk id="7" creationId="{EBD3FDDA-3651-4035-AB63-46510DB7F269}"/>
          </ac:grpSpMkLst>
        </pc:grpChg>
        <pc:grpChg chg="add del mod">
          <ac:chgData name="Leticia Smirelli" userId="0e1bcaabcbd2bfa6" providerId="LiveId" clId="{DE553505-EBAE-4F43-BE32-638A34E58226}" dt="2021-08-17T01:43:18.562" v="1665" actId="478"/>
          <ac:grpSpMkLst>
            <pc:docMk/>
            <pc:sldMk cId="3075833772" sldId="319"/>
            <ac:grpSpMk id="8" creationId="{81A35DCF-BA41-453C-8780-4D66B09E83A5}"/>
          </ac:grpSpMkLst>
        </pc:grpChg>
        <pc:grpChg chg="add mod">
          <ac:chgData name="Leticia Smirelli" userId="0e1bcaabcbd2bfa6" providerId="LiveId" clId="{DE553505-EBAE-4F43-BE32-638A34E58226}" dt="2021-08-18T18:39:42.755" v="2130" actId="553"/>
          <ac:grpSpMkLst>
            <pc:docMk/>
            <pc:sldMk cId="3075833772" sldId="319"/>
            <ac:grpSpMk id="27" creationId="{07149D1A-8625-479B-9369-8A28B73C74EC}"/>
          </ac:grpSpMkLst>
        </pc:grpChg>
        <pc:grpChg chg="add mod">
          <ac:chgData name="Leticia Smirelli" userId="0e1bcaabcbd2bfa6" providerId="LiveId" clId="{DE553505-EBAE-4F43-BE32-638A34E58226}" dt="2021-08-18T18:39:38.725" v="2129" actId="552"/>
          <ac:grpSpMkLst>
            <pc:docMk/>
            <pc:sldMk cId="3075833772" sldId="319"/>
            <ac:grpSpMk id="44" creationId="{9B89797A-6A0A-4B22-ADD9-CFA611CF27FA}"/>
          </ac:grpSpMkLst>
        </pc:grpChg>
        <pc:grpChg chg="add mod">
          <ac:chgData name="Leticia Smirelli" userId="0e1bcaabcbd2bfa6" providerId="LiveId" clId="{DE553505-EBAE-4F43-BE32-638A34E58226}" dt="2021-08-18T18:39:53.932" v="2134" actId="1036"/>
          <ac:grpSpMkLst>
            <pc:docMk/>
            <pc:sldMk cId="3075833772" sldId="319"/>
            <ac:grpSpMk id="47" creationId="{1E6F4EB5-B50F-4C5E-B900-BE6A9C8E58A5}"/>
          </ac:grpSpMkLst>
        </pc:grpChg>
        <pc:grpChg chg="add mod">
          <ac:chgData name="Leticia Smirelli" userId="0e1bcaabcbd2bfa6" providerId="LiveId" clId="{DE553505-EBAE-4F43-BE32-638A34E58226}" dt="2021-08-18T18:40:02.906" v="2137" actId="1076"/>
          <ac:grpSpMkLst>
            <pc:docMk/>
            <pc:sldMk cId="3075833772" sldId="319"/>
            <ac:grpSpMk id="50" creationId="{4ED1F432-C306-4220-804A-1A3DC57C0167}"/>
          </ac:grpSpMkLst>
        </pc:grpChg>
        <pc:grpChg chg="add mod">
          <ac:chgData name="Leticia Smirelli" userId="0e1bcaabcbd2bfa6" providerId="LiveId" clId="{DE553505-EBAE-4F43-BE32-638A34E58226}" dt="2021-08-18T20:13:03.585" v="2391" actId="1076"/>
          <ac:grpSpMkLst>
            <pc:docMk/>
            <pc:sldMk cId="3075833772" sldId="319"/>
            <ac:grpSpMk id="54" creationId="{494F4E24-AE1A-489E-96DE-F308153BB12E}"/>
          </ac:grpSpMkLst>
        </pc:grpChg>
        <pc:picChg chg="add del mod">
          <ac:chgData name="Leticia Smirelli" userId="0e1bcaabcbd2bfa6" providerId="LiveId" clId="{DE553505-EBAE-4F43-BE32-638A34E58226}" dt="2021-08-18T18:14:31.553" v="1988" actId="478"/>
          <ac:picMkLst>
            <pc:docMk/>
            <pc:sldMk cId="3075833772" sldId="319"/>
            <ac:picMk id="6" creationId="{97932C3D-0DD1-4DAE-8C1C-9993E71A8928}"/>
          </ac:picMkLst>
        </pc:picChg>
        <pc:picChg chg="add mod">
          <ac:chgData name="Leticia Smirelli" userId="0e1bcaabcbd2bfa6" providerId="LiveId" clId="{DE553505-EBAE-4F43-BE32-638A34E58226}" dt="2021-08-18T20:19:23.915" v="2683" actId="1076"/>
          <ac:picMkLst>
            <pc:docMk/>
            <pc:sldMk cId="3075833772" sldId="319"/>
            <ac:picMk id="59" creationId="{8149B092-24A8-4774-8AE7-9F6AFDC9AFFD}"/>
          </ac:picMkLst>
        </pc:picChg>
        <pc:picChg chg="add del mod">
          <ac:chgData name="Leticia Smirelli" userId="0e1bcaabcbd2bfa6" providerId="LiveId" clId="{DE553505-EBAE-4F43-BE32-638A34E58226}" dt="2021-08-17T01:46:20.666" v="1721" actId="478"/>
          <ac:picMkLst>
            <pc:docMk/>
            <pc:sldMk cId="3075833772" sldId="319"/>
            <ac:picMk id="1026" creationId="{79E04928-8F15-4680-BF2D-9A3AFD91BEEA}"/>
          </ac:picMkLst>
        </pc:picChg>
      </pc:sldChg>
      <pc:sldChg chg="delSp add mod ord setBg">
        <pc:chgData name="Leticia Smirelli" userId="0e1bcaabcbd2bfa6" providerId="LiveId" clId="{DE553505-EBAE-4F43-BE32-638A34E58226}" dt="2021-08-18T18:14:12.679" v="1981"/>
        <pc:sldMkLst>
          <pc:docMk/>
          <pc:sldMk cId="547886220" sldId="320"/>
        </pc:sldMkLst>
        <pc:picChg chg="del">
          <ac:chgData name="Leticia Smirelli" userId="0e1bcaabcbd2bfa6" providerId="LiveId" clId="{DE553505-EBAE-4F43-BE32-638A34E58226}" dt="2021-08-18T18:14:09.176" v="1979" actId="478"/>
          <ac:picMkLst>
            <pc:docMk/>
            <pc:sldMk cId="547886220" sldId="320"/>
            <ac:picMk id="6" creationId="{97932C3D-0DD1-4DAE-8C1C-9993E71A8928}"/>
          </ac:picMkLst>
        </pc:picChg>
      </pc:sldChg>
      <pc:sldChg chg="add">
        <pc:chgData name="Leticia Smirelli" userId="0e1bcaabcbd2bfa6" providerId="LiveId" clId="{DE553505-EBAE-4F43-BE32-638A34E58226}" dt="2021-08-18T18:14:29.389" v="1987" actId="2890"/>
        <pc:sldMkLst>
          <pc:docMk/>
          <pc:sldMk cId="3283157017" sldId="321"/>
        </pc:sldMkLst>
      </pc:sldChg>
      <pc:sldChg chg="modSp add mod setBg">
        <pc:chgData name="Leticia Smirelli" userId="0e1bcaabcbd2bfa6" providerId="LiveId" clId="{DE553505-EBAE-4F43-BE32-638A34E58226}" dt="2021-08-18T18:41:35.534" v="2242" actId="14100"/>
        <pc:sldMkLst>
          <pc:docMk/>
          <pc:sldMk cId="2884651811" sldId="322"/>
        </pc:sldMkLst>
        <pc:spChg chg="mod">
          <ac:chgData name="Leticia Smirelli" userId="0e1bcaabcbd2bfa6" providerId="LiveId" clId="{DE553505-EBAE-4F43-BE32-638A34E58226}" dt="2021-08-18T18:41:16.872" v="2218" actId="207"/>
          <ac:spMkLst>
            <pc:docMk/>
            <pc:sldMk cId="2884651811" sldId="322"/>
            <ac:spMk id="34" creationId="{CA3D0663-4F01-40AD-A5A5-B60765F9E548}"/>
          </ac:spMkLst>
        </pc:spChg>
        <pc:spChg chg="mod">
          <ac:chgData name="Leticia Smirelli" userId="0e1bcaabcbd2bfa6" providerId="LiveId" clId="{DE553505-EBAE-4F43-BE32-638A34E58226}" dt="2021-08-18T18:41:14.409" v="2198" actId="207"/>
          <ac:spMkLst>
            <pc:docMk/>
            <pc:sldMk cId="2884651811" sldId="322"/>
            <ac:spMk id="41" creationId="{ECFF5A34-6BD3-41E3-B2F0-F0D62B49C9FA}"/>
          </ac:spMkLst>
        </pc:spChg>
        <pc:spChg chg="mod">
          <ac:chgData name="Leticia Smirelli" userId="0e1bcaabcbd2bfa6" providerId="LiveId" clId="{DE553505-EBAE-4F43-BE32-638A34E58226}" dt="2021-08-18T18:41:35.534" v="2242" actId="14100"/>
          <ac:spMkLst>
            <pc:docMk/>
            <pc:sldMk cId="2884651811" sldId="322"/>
            <ac:spMk id="42" creationId="{3396C06A-152B-4A1C-B54C-6A5362C0ECA9}"/>
          </ac:spMkLst>
        </pc:spChg>
        <pc:grpChg chg="mod">
          <ac:chgData name="Leticia Smirelli" userId="0e1bcaabcbd2bfa6" providerId="LiveId" clId="{DE553505-EBAE-4F43-BE32-638A34E58226}" dt="2021-08-18T18:41:29.625" v="2240" actId="1076"/>
          <ac:grpSpMkLst>
            <pc:docMk/>
            <pc:sldMk cId="2884651811" sldId="322"/>
            <ac:grpSpMk id="4" creationId="{A34ADCEA-0493-43AA-B24C-CF7FFCF3D4B1}"/>
          </ac:grpSpMkLst>
        </pc:grpChg>
      </pc:sldChg>
      <pc:sldChg chg="add del setBg">
        <pc:chgData name="Leticia Smirelli" userId="0e1bcaabcbd2bfa6" providerId="LiveId" clId="{DE553505-EBAE-4F43-BE32-638A34E58226}" dt="2021-08-18T20:19:28.880" v="2685"/>
        <pc:sldMkLst>
          <pc:docMk/>
          <pc:sldMk cId="539762244" sldId="323"/>
        </pc:sldMkLst>
      </pc:sldChg>
      <pc:sldChg chg="addSp delSp modSp add mod ord">
        <pc:chgData name="Leticia Smirelli" userId="0e1bcaabcbd2bfa6" providerId="LiveId" clId="{DE553505-EBAE-4F43-BE32-638A34E58226}" dt="2021-08-19T21:32:15.593" v="3378" actId="1076"/>
        <pc:sldMkLst>
          <pc:docMk/>
          <pc:sldMk cId="1823436726" sldId="323"/>
        </pc:sldMkLst>
        <pc:spChg chg="mod">
          <ac:chgData name="Leticia Smirelli" userId="0e1bcaabcbd2bfa6" providerId="LiveId" clId="{DE553505-EBAE-4F43-BE32-638A34E58226}" dt="2021-08-18T20:25:37.918" v="2850" actId="1076"/>
          <ac:spMkLst>
            <pc:docMk/>
            <pc:sldMk cId="1823436726" sldId="323"/>
            <ac:spMk id="3" creationId="{A6A24A92-4E7D-4D94-9B56-7853C320C0A2}"/>
          </ac:spMkLst>
        </pc:spChg>
        <pc:spChg chg="mod">
          <ac:chgData name="Leticia Smirelli" userId="0e1bcaabcbd2bfa6" providerId="LiveId" clId="{DE553505-EBAE-4F43-BE32-638A34E58226}" dt="2021-08-19T21:31:40.948" v="3376" actId="20577"/>
          <ac:spMkLst>
            <pc:docMk/>
            <pc:sldMk cId="1823436726" sldId="323"/>
            <ac:spMk id="8" creationId="{5D2F89BF-F556-4FA5-BF19-FACBC1FCB812}"/>
          </ac:spMkLst>
        </pc:spChg>
        <pc:spChg chg="mod">
          <ac:chgData name="Leticia Smirelli" userId="0e1bcaabcbd2bfa6" providerId="LiveId" clId="{DE553505-EBAE-4F43-BE32-638A34E58226}" dt="2021-08-18T20:24:51.078" v="2841" actId="1076"/>
          <ac:spMkLst>
            <pc:docMk/>
            <pc:sldMk cId="1823436726" sldId="323"/>
            <ac:spMk id="21" creationId="{2E19F510-018B-4543-B69D-96DEAB914DBE}"/>
          </ac:spMkLst>
        </pc:spChg>
        <pc:spChg chg="mod">
          <ac:chgData name="Leticia Smirelli" userId="0e1bcaabcbd2bfa6" providerId="LiveId" clId="{DE553505-EBAE-4F43-BE32-638A34E58226}" dt="2021-08-18T20:24:51.078" v="2841" actId="1076"/>
          <ac:spMkLst>
            <pc:docMk/>
            <pc:sldMk cId="1823436726" sldId="323"/>
            <ac:spMk id="28" creationId="{8F96D9F3-5E7B-4EC7-A35D-5304AEB3833E}"/>
          </ac:spMkLst>
        </pc:spChg>
        <pc:spChg chg="mod">
          <ac:chgData name="Leticia Smirelli" userId="0e1bcaabcbd2bfa6" providerId="LiveId" clId="{DE553505-EBAE-4F43-BE32-638A34E58226}" dt="2021-08-18T20:24:51.078" v="2841" actId="1076"/>
          <ac:spMkLst>
            <pc:docMk/>
            <pc:sldMk cId="1823436726" sldId="323"/>
            <ac:spMk id="29" creationId="{3C7F8170-6743-40B0-A7E2-CE52B3F9782D}"/>
          </ac:spMkLst>
        </pc:spChg>
        <pc:spChg chg="del">
          <ac:chgData name="Leticia Smirelli" userId="0e1bcaabcbd2bfa6" providerId="LiveId" clId="{DE553505-EBAE-4F43-BE32-638A34E58226}" dt="2021-08-18T20:23:08.331" v="2820" actId="478"/>
          <ac:spMkLst>
            <pc:docMk/>
            <pc:sldMk cId="1823436726" sldId="323"/>
            <ac:spMk id="30" creationId="{7F4756B0-74A1-4179-9D77-05044E4A27B5}"/>
          </ac:spMkLst>
        </pc:spChg>
        <pc:spChg chg="mod">
          <ac:chgData name="Leticia Smirelli" userId="0e1bcaabcbd2bfa6" providerId="LiveId" clId="{DE553505-EBAE-4F43-BE32-638A34E58226}" dt="2021-08-18T20:24:51.078" v="2841" actId="1076"/>
          <ac:spMkLst>
            <pc:docMk/>
            <pc:sldMk cId="1823436726" sldId="323"/>
            <ac:spMk id="33" creationId="{35003D78-6E80-44F0-8310-7413DF041BF0}"/>
          </ac:spMkLst>
        </pc:spChg>
        <pc:spChg chg="mod">
          <ac:chgData name="Leticia Smirelli" userId="0e1bcaabcbd2bfa6" providerId="LiveId" clId="{DE553505-EBAE-4F43-BE32-638A34E58226}" dt="2021-08-18T20:46:25.509" v="3185" actId="1036"/>
          <ac:spMkLst>
            <pc:docMk/>
            <pc:sldMk cId="1823436726" sldId="323"/>
            <ac:spMk id="37" creationId="{EB70F0C4-EA54-452C-B1D8-03291E196F73}"/>
          </ac:spMkLst>
        </pc:spChg>
        <pc:spChg chg="add del mod">
          <ac:chgData name="Leticia Smirelli" userId="0e1bcaabcbd2bfa6" providerId="LiveId" clId="{DE553505-EBAE-4F43-BE32-638A34E58226}" dt="2021-08-18T20:41:13.192" v="3157" actId="478"/>
          <ac:spMkLst>
            <pc:docMk/>
            <pc:sldMk cId="1823436726" sldId="323"/>
            <ac:spMk id="39" creationId="{36429E92-9B18-426C-B958-28660767BB74}"/>
          </ac:spMkLst>
        </pc:spChg>
        <pc:spChg chg="mod">
          <ac:chgData name="Leticia Smirelli" userId="0e1bcaabcbd2bfa6" providerId="LiveId" clId="{DE553505-EBAE-4F43-BE32-638A34E58226}" dt="2021-08-19T21:32:15.593" v="3378" actId="1076"/>
          <ac:spMkLst>
            <pc:docMk/>
            <pc:sldMk cId="1823436726" sldId="323"/>
            <ac:spMk id="41" creationId="{ECFF5A34-6BD3-41E3-B2F0-F0D62B49C9FA}"/>
          </ac:spMkLst>
        </pc:spChg>
        <pc:spChg chg="del">
          <ac:chgData name="Leticia Smirelli" userId="0e1bcaabcbd2bfa6" providerId="LiveId" clId="{DE553505-EBAE-4F43-BE32-638A34E58226}" dt="2021-08-18T20:19:35.155" v="2687" actId="478"/>
          <ac:spMkLst>
            <pc:docMk/>
            <pc:sldMk cId="1823436726" sldId="323"/>
            <ac:spMk id="57" creationId="{C3C2E54A-7A93-4434-BFF6-D3E915CF4C4F}"/>
          </ac:spMkLst>
        </pc:spChg>
        <pc:spChg chg="del">
          <ac:chgData name="Leticia Smirelli" userId="0e1bcaabcbd2bfa6" providerId="LiveId" clId="{DE553505-EBAE-4F43-BE32-638A34E58226}" dt="2021-08-18T20:19:35.155" v="2687" actId="478"/>
          <ac:spMkLst>
            <pc:docMk/>
            <pc:sldMk cId="1823436726" sldId="323"/>
            <ac:spMk id="58" creationId="{FBE1687B-0A85-470E-8A71-8CB5EC7408EE}"/>
          </ac:spMkLst>
        </pc:spChg>
        <pc:spChg chg="add mod">
          <ac:chgData name="Leticia Smirelli" userId="0e1bcaabcbd2bfa6" providerId="LiveId" clId="{DE553505-EBAE-4F43-BE32-638A34E58226}" dt="2021-08-18T20:26:38.569" v="2878" actId="1076"/>
          <ac:spMkLst>
            <pc:docMk/>
            <pc:sldMk cId="1823436726" sldId="323"/>
            <ac:spMk id="60" creationId="{2628CBA7-9D5C-4236-875F-9D5B6974D864}"/>
          </ac:spMkLst>
        </pc:spChg>
        <pc:spChg chg="add mod">
          <ac:chgData name="Leticia Smirelli" userId="0e1bcaabcbd2bfa6" providerId="LiveId" clId="{DE553505-EBAE-4F43-BE32-638A34E58226}" dt="2021-08-18T20:27:09.156" v="2915" actId="1036"/>
          <ac:spMkLst>
            <pc:docMk/>
            <pc:sldMk cId="1823436726" sldId="323"/>
            <ac:spMk id="61" creationId="{A5C3D06B-AF62-4821-B54F-79B50EA20AA4}"/>
          </ac:spMkLst>
        </pc:spChg>
        <pc:spChg chg="add mod">
          <ac:chgData name="Leticia Smirelli" userId="0e1bcaabcbd2bfa6" providerId="LiveId" clId="{DE553505-EBAE-4F43-BE32-638A34E58226}" dt="2021-08-18T20:45:30.806" v="3176" actId="1038"/>
          <ac:spMkLst>
            <pc:docMk/>
            <pc:sldMk cId="1823436726" sldId="323"/>
            <ac:spMk id="62" creationId="{485EAB10-2DEC-4AFA-9D12-E844A94FB151}"/>
          </ac:spMkLst>
        </pc:spChg>
        <pc:spChg chg="add mod">
          <ac:chgData name="Leticia Smirelli" userId="0e1bcaabcbd2bfa6" providerId="LiveId" clId="{DE553505-EBAE-4F43-BE32-638A34E58226}" dt="2021-08-18T20:45:32.164" v="3177" actId="1037"/>
          <ac:spMkLst>
            <pc:docMk/>
            <pc:sldMk cId="1823436726" sldId="323"/>
            <ac:spMk id="63" creationId="{177ABC40-BF43-4F92-8809-2A731BCEC6DF}"/>
          </ac:spMkLst>
        </pc:spChg>
        <pc:spChg chg="add mod">
          <ac:chgData name="Leticia Smirelli" userId="0e1bcaabcbd2bfa6" providerId="LiveId" clId="{DE553505-EBAE-4F43-BE32-638A34E58226}" dt="2021-08-18T20:45:34.333" v="3180" actId="1037"/>
          <ac:spMkLst>
            <pc:docMk/>
            <pc:sldMk cId="1823436726" sldId="323"/>
            <ac:spMk id="64" creationId="{03367F24-69E1-4031-A50F-D5181389FA51}"/>
          </ac:spMkLst>
        </pc:spChg>
        <pc:spChg chg="add mod">
          <ac:chgData name="Leticia Smirelli" userId="0e1bcaabcbd2bfa6" providerId="LiveId" clId="{DE553505-EBAE-4F43-BE32-638A34E58226}" dt="2021-08-18T20:45:35.903" v="3181" actId="1037"/>
          <ac:spMkLst>
            <pc:docMk/>
            <pc:sldMk cId="1823436726" sldId="323"/>
            <ac:spMk id="65" creationId="{75539BA8-3DAF-41B6-B142-2C153D7211CD}"/>
          </ac:spMkLst>
        </pc:spChg>
        <pc:spChg chg="add del mod">
          <ac:chgData name="Leticia Smirelli" userId="0e1bcaabcbd2bfa6" providerId="LiveId" clId="{DE553505-EBAE-4F43-BE32-638A34E58226}" dt="2021-08-18T20:41:14.539" v="3158" actId="478"/>
          <ac:spMkLst>
            <pc:docMk/>
            <pc:sldMk cId="1823436726" sldId="323"/>
            <ac:spMk id="66" creationId="{9BE3BA95-51BA-45AE-8700-271FCBAF5CE9}"/>
          </ac:spMkLst>
        </pc:spChg>
        <pc:picChg chg="add mod">
          <ac:chgData name="Leticia Smirelli" userId="0e1bcaabcbd2bfa6" providerId="LiveId" clId="{DE553505-EBAE-4F43-BE32-638A34E58226}" dt="2021-08-18T20:24:58.486" v="2846" actId="1038"/>
          <ac:picMkLst>
            <pc:docMk/>
            <pc:sldMk cId="1823436726" sldId="323"/>
            <ac:picMk id="6" creationId="{BE3A86FB-06C2-48B8-BCEE-CC903CA9E2AF}"/>
          </ac:picMkLst>
        </pc:picChg>
        <pc:picChg chg="add mod">
          <ac:chgData name="Leticia Smirelli" userId="0e1bcaabcbd2bfa6" providerId="LiveId" clId="{DE553505-EBAE-4F43-BE32-638A34E58226}" dt="2021-08-18T20:24:57.995" v="2845" actId="1038"/>
          <ac:picMkLst>
            <pc:docMk/>
            <pc:sldMk cId="1823436726" sldId="323"/>
            <ac:picMk id="9" creationId="{D69316B0-38A5-48CB-9407-509C17BA4C56}"/>
          </ac:picMkLst>
        </pc:picChg>
        <pc:picChg chg="add mod">
          <ac:chgData name="Leticia Smirelli" userId="0e1bcaabcbd2bfa6" providerId="LiveId" clId="{DE553505-EBAE-4F43-BE32-638A34E58226}" dt="2021-08-18T20:24:57.499" v="2844" actId="1038"/>
          <ac:picMkLst>
            <pc:docMk/>
            <pc:sldMk cId="1823436726" sldId="323"/>
            <ac:picMk id="11" creationId="{BF4E8E8D-CBBE-4E25-A291-9EE7BA914359}"/>
          </ac:picMkLst>
        </pc:picChg>
        <pc:picChg chg="add mod">
          <ac:chgData name="Leticia Smirelli" userId="0e1bcaabcbd2bfa6" providerId="LiveId" clId="{DE553505-EBAE-4F43-BE32-638A34E58226}" dt="2021-08-18T20:24:54.388" v="2842" actId="1038"/>
          <ac:picMkLst>
            <pc:docMk/>
            <pc:sldMk cId="1823436726" sldId="323"/>
            <ac:picMk id="13" creationId="{06B8F0AE-91A0-4553-AA4F-48562ABBE2E3}"/>
          </ac:picMkLst>
        </pc:picChg>
        <pc:picChg chg="add mod modCrop">
          <ac:chgData name="Leticia Smirelli" userId="0e1bcaabcbd2bfa6" providerId="LiveId" clId="{DE553505-EBAE-4F43-BE32-638A34E58226}" dt="2021-08-19T21:31:53.334" v="3377" actId="1076"/>
          <ac:picMkLst>
            <pc:docMk/>
            <pc:sldMk cId="1823436726" sldId="323"/>
            <ac:picMk id="19" creationId="{390D5508-5CF8-47B6-8FE4-4BFC0E7B3E9C}"/>
          </ac:picMkLst>
        </pc:picChg>
        <pc:picChg chg="del mod modCrop">
          <ac:chgData name="Leticia Smirelli" userId="0e1bcaabcbd2bfa6" providerId="LiveId" clId="{DE553505-EBAE-4F43-BE32-638A34E58226}" dt="2021-08-18T20:34:18.533" v="3059" actId="478"/>
          <ac:picMkLst>
            <pc:docMk/>
            <pc:sldMk cId="1823436726" sldId="323"/>
            <ac:picMk id="59" creationId="{8149B092-24A8-4774-8AE7-9F6AFDC9AFFD}"/>
          </ac:picMkLst>
        </pc:picChg>
        <pc:cxnChg chg="add mod">
          <ac:chgData name="Leticia Smirelli" userId="0e1bcaabcbd2bfa6" providerId="LiveId" clId="{DE553505-EBAE-4F43-BE32-638A34E58226}" dt="2021-08-18T20:27:14.268" v="2917" actId="1036"/>
          <ac:cxnSpMkLst>
            <pc:docMk/>
            <pc:sldMk cId="1823436726" sldId="323"/>
            <ac:cxnSpMk id="15" creationId="{F3791852-A679-44BB-B683-15A015FD08C0}"/>
          </ac:cxnSpMkLst>
        </pc:cxnChg>
      </pc:sldChg>
      <pc:sldChg chg="addSp delSp modSp add mod ord">
        <pc:chgData name="Leticia Smirelli" userId="0e1bcaabcbd2bfa6" providerId="LiveId" clId="{DE553505-EBAE-4F43-BE32-638A34E58226}" dt="2021-08-18T21:26:04.235" v="3319"/>
        <pc:sldMkLst>
          <pc:docMk/>
          <pc:sldMk cId="672931734" sldId="324"/>
        </pc:sldMkLst>
        <pc:spChg chg="add mod">
          <ac:chgData name="Leticia Smirelli" userId="0e1bcaabcbd2bfa6" providerId="LiveId" clId="{DE553505-EBAE-4F43-BE32-638A34E58226}" dt="2021-08-18T21:25:50.062" v="3305" actId="1076"/>
          <ac:spMkLst>
            <pc:docMk/>
            <pc:sldMk cId="672931734" sldId="324"/>
            <ac:spMk id="59" creationId="{D327931F-A408-49E2-BCD5-C38FED61E7BB}"/>
          </ac:spMkLst>
        </pc:spChg>
        <pc:picChg chg="add del mod modCrop">
          <ac:chgData name="Leticia Smirelli" userId="0e1bcaabcbd2bfa6" providerId="LiveId" clId="{DE553505-EBAE-4F43-BE32-638A34E58226}" dt="2021-08-18T21:12:50.818" v="3213" actId="478"/>
          <ac:picMkLst>
            <pc:docMk/>
            <pc:sldMk cId="672931734" sldId="324"/>
            <ac:picMk id="7" creationId="{0C721317-7A83-4394-8531-B8357B31A3B5}"/>
          </ac:picMkLst>
        </pc:picChg>
        <pc:picChg chg="add del mod modCrop">
          <ac:chgData name="Leticia Smirelli" userId="0e1bcaabcbd2bfa6" providerId="LiveId" clId="{DE553505-EBAE-4F43-BE32-638A34E58226}" dt="2021-08-18T21:24:35.507" v="3251" actId="478"/>
          <ac:picMkLst>
            <pc:docMk/>
            <pc:sldMk cId="672931734" sldId="324"/>
            <ac:picMk id="12" creationId="{75ACAF5D-0A7A-4CDB-9356-97162EC0E3C9}"/>
          </ac:picMkLst>
        </pc:picChg>
        <pc:picChg chg="add mod">
          <ac:chgData name="Leticia Smirelli" userId="0e1bcaabcbd2bfa6" providerId="LiveId" clId="{DE553505-EBAE-4F43-BE32-638A34E58226}" dt="2021-08-18T21:25:58.694" v="3317" actId="1038"/>
          <ac:picMkLst>
            <pc:docMk/>
            <pc:sldMk cId="672931734" sldId="324"/>
            <ac:picMk id="16" creationId="{15DA8B04-9314-4522-AE1A-B4297B2A3063}"/>
          </ac:picMkLst>
        </pc:picChg>
        <pc:picChg chg="del">
          <ac:chgData name="Leticia Smirelli" userId="0e1bcaabcbd2bfa6" providerId="LiveId" clId="{DE553505-EBAE-4F43-BE32-638A34E58226}" dt="2021-08-18T21:10:53.741" v="3187" actId="478"/>
          <ac:picMkLst>
            <pc:docMk/>
            <pc:sldMk cId="672931734" sldId="324"/>
            <ac:picMk id="19" creationId="{390D5508-5CF8-47B6-8FE4-4BFC0E7B3E9C}"/>
          </ac:picMkLst>
        </pc:picChg>
        <pc:picChg chg="add del mod modCrop">
          <ac:chgData name="Leticia Smirelli" userId="0e1bcaabcbd2bfa6" providerId="LiveId" clId="{DE553505-EBAE-4F43-BE32-638A34E58226}" dt="2021-08-18T21:13:33.162" v="3226" actId="478"/>
          <ac:picMkLst>
            <pc:docMk/>
            <pc:sldMk cId="672931734" sldId="324"/>
            <ac:picMk id="57" creationId="{DC85E366-40EE-4005-AB9E-5F7377D91EC2}"/>
          </ac:picMkLst>
        </pc:picChg>
        <pc:picChg chg="add del mod modCrop">
          <ac:chgData name="Leticia Smirelli" userId="0e1bcaabcbd2bfa6" providerId="LiveId" clId="{DE553505-EBAE-4F43-BE32-638A34E58226}" dt="2021-08-18T21:24:30.991" v="3249" actId="478"/>
          <ac:picMkLst>
            <pc:docMk/>
            <pc:sldMk cId="672931734" sldId="324"/>
            <ac:picMk id="58" creationId="{F94C91CE-6D1C-4FBA-8A49-57371FEBB105}"/>
          </ac:picMkLst>
        </pc:picChg>
      </pc:sldChg>
      <pc:sldChg chg="new">
        <pc:chgData name="Leticia Smirelli" userId="0e1bcaabcbd2bfa6" providerId="LiveId" clId="{DE553505-EBAE-4F43-BE32-638A34E58226}" dt="2021-08-19T22:03:02.723" v="3379" actId="680"/>
        <pc:sldMkLst>
          <pc:docMk/>
          <pc:sldMk cId="3055374197" sldId="325"/>
        </pc:sldMkLst>
      </pc:sldChg>
      <pc:sldMasterChg chg="delSp modSp mod">
        <pc:chgData name="Leticia Smirelli" userId="0e1bcaabcbd2bfa6" providerId="LiveId" clId="{DE553505-EBAE-4F43-BE32-638A34E58226}" dt="2021-08-17T00:38:09.491" v="13" actId="478"/>
        <pc:sldMasterMkLst>
          <pc:docMk/>
          <pc:sldMasterMk cId="2306890076" sldId="2147483648"/>
        </pc:sldMasterMkLst>
        <pc:grpChg chg="del mod">
          <ac:chgData name="Leticia Smirelli" userId="0e1bcaabcbd2bfa6" providerId="LiveId" clId="{DE553505-EBAE-4F43-BE32-638A34E58226}" dt="2021-08-17T00:38:09.491" v="13" actId="478"/>
          <ac:grpSpMkLst>
            <pc:docMk/>
            <pc:sldMasterMk cId="2306890076" sldId="2147483648"/>
            <ac:grpSpMk id="7" creationId="{AD386C20-A985-4266-B36E-41CF3CEEEB14}"/>
          </ac:grpSpMkLst>
        </pc:grpChg>
      </pc:sldMasterChg>
    </pc:docChg>
  </pc:docChgLst>
  <pc:docChgLst>
    <pc:chgData name="Leticia Smirelli" userId="0e1bcaabcbd2bfa6" providerId="LiveId" clId="{297EC828-8B69-4C40-85BF-8995E782E3B5}"/>
    <pc:docChg chg="delSld">
      <pc:chgData name="Leticia Smirelli" userId="0e1bcaabcbd2bfa6" providerId="LiveId" clId="{297EC828-8B69-4C40-85BF-8995E782E3B5}" dt="2022-02-13T14:45:26.914" v="0" actId="47"/>
      <pc:docMkLst>
        <pc:docMk/>
      </pc:docMkLst>
      <pc:sldChg chg="del">
        <pc:chgData name="Leticia Smirelli" userId="0e1bcaabcbd2bfa6" providerId="LiveId" clId="{297EC828-8B69-4C40-85BF-8995E782E3B5}" dt="2022-02-13T14:45:26.914" v="0" actId="47"/>
        <pc:sldMkLst>
          <pc:docMk/>
          <pc:sldMk cId="1611367761" sldId="327"/>
        </pc:sldMkLst>
      </pc:sldChg>
    </pc:docChg>
  </pc:docChgLst>
  <pc:docChgLst>
    <pc:chgData name="Leticia Smirelli" userId="0e1bcaabcbd2bfa6" providerId="LiveId" clId="{95B88D3A-9A80-49D8-9B32-3AAE7B24B4A0}"/>
    <pc:docChg chg="undo custSel addSld delSld modSld">
      <pc:chgData name="Leticia Smirelli" userId="0e1bcaabcbd2bfa6" providerId="LiveId" clId="{95B88D3A-9A80-49D8-9B32-3AAE7B24B4A0}" dt="2021-08-31T11:35:00.186" v="1307" actId="20577"/>
      <pc:docMkLst>
        <pc:docMk/>
      </pc:docMkLst>
      <pc:sldChg chg="del">
        <pc:chgData name="Leticia Smirelli" userId="0e1bcaabcbd2bfa6" providerId="LiveId" clId="{95B88D3A-9A80-49D8-9B32-3AAE7B24B4A0}" dt="2021-08-30T19:00:22.137" v="5" actId="47"/>
        <pc:sldMkLst>
          <pc:docMk/>
          <pc:sldMk cId="1213776330" sldId="318"/>
        </pc:sldMkLst>
      </pc:sldChg>
      <pc:sldChg chg="del">
        <pc:chgData name="Leticia Smirelli" userId="0e1bcaabcbd2bfa6" providerId="LiveId" clId="{95B88D3A-9A80-49D8-9B32-3AAE7B24B4A0}" dt="2021-08-30T19:00:17.443" v="0" actId="47"/>
        <pc:sldMkLst>
          <pc:docMk/>
          <pc:sldMk cId="3075833772" sldId="319"/>
        </pc:sldMkLst>
      </pc:sldChg>
      <pc:sldChg chg="del">
        <pc:chgData name="Leticia Smirelli" userId="0e1bcaabcbd2bfa6" providerId="LiveId" clId="{95B88D3A-9A80-49D8-9B32-3AAE7B24B4A0}" dt="2021-08-30T19:00:21.648" v="4" actId="47"/>
        <pc:sldMkLst>
          <pc:docMk/>
          <pc:sldMk cId="547886220" sldId="320"/>
        </pc:sldMkLst>
      </pc:sldChg>
      <pc:sldChg chg="del">
        <pc:chgData name="Leticia Smirelli" userId="0e1bcaabcbd2bfa6" providerId="LiveId" clId="{95B88D3A-9A80-49D8-9B32-3AAE7B24B4A0}" dt="2021-08-30T19:00:21.134" v="3" actId="47"/>
        <pc:sldMkLst>
          <pc:docMk/>
          <pc:sldMk cId="3283157017" sldId="321"/>
        </pc:sldMkLst>
      </pc:sldChg>
      <pc:sldChg chg="del">
        <pc:chgData name="Leticia Smirelli" userId="0e1bcaabcbd2bfa6" providerId="LiveId" clId="{95B88D3A-9A80-49D8-9B32-3AAE7B24B4A0}" dt="2021-08-30T19:00:17.458" v="1" actId="47"/>
        <pc:sldMkLst>
          <pc:docMk/>
          <pc:sldMk cId="2884651811" sldId="322"/>
        </pc:sldMkLst>
      </pc:sldChg>
      <pc:sldChg chg="del">
        <pc:chgData name="Leticia Smirelli" userId="0e1bcaabcbd2bfa6" providerId="LiveId" clId="{95B88D3A-9A80-49D8-9B32-3AAE7B24B4A0}" dt="2021-08-30T19:00:20.527" v="2" actId="47"/>
        <pc:sldMkLst>
          <pc:docMk/>
          <pc:sldMk cId="1823436726" sldId="323"/>
        </pc:sldMkLst>
      </pc:sldChg>
      <pc:sldChg chg="del">
        <pc:chgData name="Leticia Smirelli" userId="0e1bcaabcbd2bfa6" providerId="LiveId" clId="{95B88D3A-9A80-49D8-9B32-3AAE7B24B4A0}" dt="2021-08-30T19:46:01.893" v="1289" actId="47"/>
        <pc:sldMkLst>
          <pc:docMk/>
          <pc:sldMk cId="672931734" sldId="324"/>
        </pc:sldMkLst>
      </pc:sldChg>
      <pc:sldChg chg="addSp delSp modSp del mod setBg">
        <pc:chgData name="Leticia Smirelli" userId="0e1bcaabcbd2bfa6" providerId="LiveId" clId="{95B88D3A-9A80-49D8-9B32-3AAE7B24B4A0}" dt="2021-08-30T19:34:08.870" v="977" actId="47"/>
        <pc:sldMkLst>
          <pc:docMk/>
          <pc:sldMk cId="3055374197" sldId="325"/>
        </pc:sldMkLst>
        <pc:spChg chg="add mod">
          <ac:chgData name="Leticia Smirelli" userId="0e1bcaabcbd2bfa6" providerId="LiveId" clId="{95B88D3A-9A80-49D8-9B32-3AAE7B24B4A0}" dt="2021-08-30T19:06:17.045" v="85" actId="14861"/>
          <ac:spMkLst>
            <pc:docMk/>
            <pc:sldMk cId="3055374197" sldId="325"/>
            <ac:spMk id="24" creationId="{35FB6746-85DC-496A-A2F4-34D6D3135E71}"/>
          </ac:spMkLst>
        </pc:spChg>
        <pc:spChg chg="add del">
          <ac:chgData name="Leticia Smirelli" userId="0e1bcaabcbd2bfa6" providerId="LiveId" clId="{95B88D3A-9A80-49D8-9B32-3AAE7B24B4A0}" dt="2021-08-30T19:03:43.607" v="20" actId="26606"/>
          <ac:spMkLst>
            <pc:docMk/>
            <pc:sldMk cId="3055374197" sldId="325"/>
            <ac:spMk id="25" creationId="{C3862298-AF85-4572-BED3-52E573EBD410}"/>
          </ac:spMkLst>
        </pc:spChg>
        <pc:spChg chg="add del mod">
          <ac:chgData name="Leticia Smirelli" userId="0e1bcaabcbd2bfa6" providerId="LiveId" clId="{95B88D3A-9A80-49D8-9B32-3AAE7B24B4A0}" dt="2021-08-30T19:05:30.972" v="61" actId="478"/>
          <ac:spMkLst>
            <pc:docMk/>
            <pc:sldMk cId="3055374197" sldId="325"/>
            <ac:spMk id="26" creationId="{3FFAE874-98D7-4D0D-9A3E-9FB94A2D872C}"/>
          </ac:spMkLst>
        </pc:spChg>
        <pc:spChg chg="add del">
          <ac:chgData name="Leticia Smirelli" userId="0e1bcaabcbd2bfa6" providerId="LiveId" clId="{95B88D3A-9A80-49D8-9B32-3AAE7B24B4A0}" dt="2021-08-30T19:03:43.607" v="20" actId="26606"/>
          <ac:spMkLst>
            <pc:docMk/>
            <pc:sldMk cId="3055374197" sldId="325"/>
            <ac:spMk id="27" creationId="{7BE265E6-D012-42B3-A7DE-C8FEED40DBB7}"/>
          </ac:spMkLst>
        </pc:spChg>
        <pc:spChg chg="add del mod">
          <ac:chgData name="Leticia Smirelli" userId="0e1bcaabcbd2bfa6" providerId="LiveId" clId="{95B88D3A-9A80-49D8-9B32-3AAE7B24B4A0}" dt="2021-08-30T19:05:30.644" v="60" actId="478"/>
          <ac:spMkLst>
            <pc:docMk/>
            <pc:sldMk cId="3055374197" sldId="325"/>
            <ac:spMk id="28" creationId="{918104EB-D84D-4D46-A7D1-0FC9DFD575F3}"/>
          </ac:spMkLst>
        </pc:spChg>
        <pc:spChg chg="add del">
          <ac:chgData name="Leticia Smirelli" userId="0e1bcaabcbd2bfa6" providerId="LiveId" clId="{95B88D3A-9A80-49D8-9B32-3AAE7B24B4A0}" dt="2021-08-30T19:03:43.607" v="20" actId="26606"/>
          <ac:spMkLst>
            <pc:docMk/>
            <pc:sldMk cId="3055374197" sldId="325"/>
            <ac:spMk id="29" creationId="{6EB9A5AE-0A9C-4EB1-9569-A44D89EFC5BD}"/>
          </ac:spMkLst>
        </pc:spChg>
        <pc:spChg chg="add del mod">
          <ac:chgData name="Leticia Smirelli" userId="0e1bcaabcbd2bfa6" providerId="LiveId" clId="{95B88D3A-9A80-49D8-9B32-3AAE7B24B4A0}" dt="2021-08-30T19:05:29.631" v="59" actId="478"/>
          <ac:spMkLst>
            <pc:docMk/>
            <pc:sldMk cId="3055374197" sldId="325"/>
            <ac:spMk id="30" creationId="{9F4F4EFB-A855-4287-AE5A-37633813E104}"/>
          </ac:spMkLst>
        </pc:spChg>
        <pc:spChg chg="add mod">
          <ac:chgData name="Leticia Smirelli" userId="0e1bcaabcbd2bfa6" providerId="LiveId" clId="{95B88D3A-9A80-49D8-9B32-3AAE7B24B4A0}" dt="2021-08-30T19:06:17.045" v="85" actId="14861"/>
          <ac:spMkLst>
            <pc:docMk/>
            <pc:sldMk cId="3055374197" sldId="325"/>
            <ac:spMk id="31" creationId="{B70320AE-259A-4896-B04F-C995D5B8DBED}"/>
          </ac:spMkLst>
        </pc:spChg>
        <pc:spChg chg="add mod">
          <ac:chgData name="Leticia Smirelli" userId="0e1bcaabcbd2bfa6" providerId="LiveId" clId="{95B88D3A-9A80-49D8-9B32-3AAE7B24B4A0}" dt="2021-08-30T19:06:28.390" v="89" actId="20577"/>
          <ac:spMkLst>
            <pc:docMk/>
            <pc:sldMk cId="3055374197" sldId="325"/>
            <ac:spMk id="32" creationId="{9A80B5F0-3086-45FA-ABAC-3A706FB97047}"/>
          </ac:spMkLst>
        </pc:spChg>
        <pc:spChg chg="add mod">
          <ac:chgData name="Leticia Smirelli" userId="0e1bcaabcbd2bfa6" providerId="LiveId" clId="{95B88D3A-9A80-49D8-9B32-3AAE7B24B4A0}" dt="2021-08-30T19:06:17.045" v="85" actId="14861"/>
          <ac:spMkLst>
            <pc:docMk/>
            <pc:sldMk cId="3055374197" sldId="325"/>
            <ac:spMk id="33" creationId="{13AF6FD8-6D96-4E0E-8B61-BCA85327B4B3}"/>
          </ac:spMkLst>
        </pc:spChg>
        <pc:spChg chg="add mod">
          <ac:chgData name="Leticia Smirelli" userId="0e1bcaabcbd2bfa6" providerId="LiveId" clId="{95B88D3A-9A80-49D8-9B32-3AAE7B24B4A0}" dt="2021-08-30T19:13:14.364" v="215" actId="14100"/>
          <ac:spMkLst>
            <pc:docMk/>
            <pc:sldMk cId="3055374197" sldId="325"/>
            <ac:spMk id="34" creationId="{BE7A334D-EFD1-4F72-A9E1-7B84DE4C633D}"/>
          </ac:spMkLst>
        </pc:spChg>
        <pc:spChg chg="add del mod">
          <ac:chgData name="Leticia Smirelli" userId="0e1bcaabcbd2bfa6" providerId="LiveId" clId="{95B88D3A-9A80-49D8-9B32-3AAE7B24B4A0}" dt="2021-08-30T19:08:30.057" v="126" actId="478"/>
          <ac:spMkLst>
            <pc:docMk/>
            <pc:sldMk cId="3055374197" sldId="325"/>
            <ac:spMk id="35" creationId="{68D2F475-8D4A-4411-8400-EACAF3F91759}"/>
          </ac:spMkLst>
        </pc:spChg>
        <pc:spChg chg="add del mod">
          <ac:chgData name="Leticia Smirelli" userId="0e1bcaabcbd2bfa6" providerId="LiveId" clId="{95B88D3A-9A80-49D8-9B32-3AAE7B24B4A0}" dt="2021-08-30T19:10:57.748" v="175" actId="478"/>
          <ac:spMkLst>
            <pc:docMk/>
            <pc:sldMk cId="3055374197" sldId="325"/>
            <ac:spMk id="36" creationId="{023A27D5-937D-41FA-BD2B-1038235C5449}"/>
          </ac:spMkLst>
        </pc:spChg>
        <pc:spChg chg="add del mod">
          <ac:chgData name="Leticia Smirelli" userId="0e1bcaabcbd2bfa6" providerId="LiveId" clId="{95B88D3A-9A80-49D8-9B32-3AAE7B24B4A0}" dt="2021-08-30T19:09:04.609" v="138" actId="478"/>
          <ac:spMkLst>
            <pc:docMk/>
            <pc:sldMk cId="3055374197" sldId="325"/>
            <ac:spMk id="37" creationId="{6E07C7B3-B253-4459-97C0-5C5FEADD8563}"/>
          </ac:spMkLst>
        </pc:spChg>
        <pc:spChg chg="add del mod">
          <ac:chgData name="Leticia Smirelli" userId="0e1bcaabcbd2bfa6" providerId="LiveId" clId="{95B88D3A-9A80-49D8-9B32-3AAE7B24B4A0}" dt="2021-08-30T19:09:59.515" v="155" actId="478"/>
          <ac:spMkLst>
            <pc:docMk/>
            <pc:sldMk cId="3055374197" sldId="325"/>
            <ac:spMk id="38" creationId="{BC34C1AB-F6EE-4A29-80C1-063B2555E354}"/>
          </ac:spMkLst>
        </pc:spChg>
        <pc:spChg chg="add mod">
          <ac:chgData name="Leticia Smirelli" userId="0e1bcaabcbd2bfa6" providerId="LiveId" clId="{95B88D3A-9A80-49D8-9B32-3AAE7B24B4A0}" dt="2021-08-30T19:13:18.458" v="216" actId="14100"/>
          <ac:spMkLst>
            <pc:docMk/>
            <pc:sldMk cId="3055374197" sldId="325"/>
            <ac:spMk id="39" creationId="{14CEF0BF-DBC3-4751-B228-BCE2D0BEFC62}"/>
          </ac:spMkLst>
        </pc:spChg>
        <pc:spChg chg="add del mod">
          <ac:chgData name="Leticia Smirelli" userId="0e1bcaabcbd2bfa6" providerId="LiveId" clId="{95B88D3A-9A80-49D8-9B32-3AAE7B24B4A0}" dt="2021-08-30T19:10:44.645" v="168" actId="478"/>
          <ac:spMkLst>
            <pc:docMk/>
            <pc:sldMk cId="3055374197" sldId="325"/>
            <ac:spMk id="40" creationId="{B9A63A0E-8B8D-4EDD-8538-A604C246E7B9}"/>
          </ac:spMkLst>
        </pc:spChg>
        <pc:spChg chg="add mod">
          <ac:chgData name="Leticia Smirelli" userId="0e1bcaabcbd2bfa6" providerId="LiveId" clId="{95B88D3A-9A80-49D8-9B32-3AAE7B24B4A0}" dt="2021-08-30T19:09:45.221" v="153" actId="14100"/>
          <ac:spMkLst>
            <pc:docMk/>
            <pc:sldMk cId="3055374197" sldId="325"/>
            <ac:spMk id="41" creationId="{F335A238-5FEB-4116-866E-0FE187155147}"/>
          </ac:spMkLst>
        </pc:spChg>
        <pc:spChg chg="add del mod">
          <ac:chgData name="Leticia Smirelli" userId="0e1bcaabcbd2bfa6" providerId="LiveId" clId="{95B88D3A-9A80-49D8-9B32-3AAE7B24B4A0}" dt="2021-08-30T19:10:57.383" v="174" actId="478"/>
          <ac:spMkLst>
            <pc:docMk/>
            <pc:sldMk cId="3055374197" sldId="325"/>
            <ac:spMk id="42" creationId="{488BDA0A-8C99-435E-9296-CD29D20BAC2E}"/>
          </ac:spMkLst>
        </pc:spChg>
        <pc:spChg chg="add mod">
          <ac:chgData name="Leticia Smirelli" userId="0e1bcaabcbd2bfa6" providerId="LiveId" clId="{95B88D3A-9A80-49D8-9B32-3AAE7B24B4A0}" dt="2021-08-30T19:13:43.697" v="218" actId="1076"/>
          <ac:spMkLst>
            <pc:docMk/>
            <pc:sldMk cId="3055374197" sldId="325"/>
            <ac:spMk id="43" creationId="{01DDEA4A-CA3D-42F6-8030-F7DFE880D7F1}"/>
          </ac:spMkLst>
        </pc:spChg>
        <pc:spChg chg="add del mod">
          <ac:chgData name="Leticia Smirelli" userId="0e1bcaabcbd2bfa6" providerId="LiveId" clId="{95B88D3A-9A80-49D8-9B32-3AAE7B24B4A0}" dt="2021-08-30T19:11:51.183" v="197" actId="478"/>
          <ac:spMkLst>
            <pc:docMk/>
            <pc:sldMk cId="3055374197" sldId="325"/>
            <ac:spMk id="44" creationId="{6A61A73C-43B7-435B-8E28-7D2D8F295F0A}"/>
          </ac:spMkLst>
        </pc:spChg>
        <pc:spChg chg="add del mod">
          <ac:chgData name="Leticia Smirelli" userId="0e1bcaabcbd2bfa6" providerId="LiveId" clId="{95B88D3A-9A80-49D8-9B32-3AAE7B24B4A0}" dt="2021-08-30T19:11:36.444" v="190" actId="478"/>
          <ac:spMkLst>
            <pc:docMk/>
            <pc:sldMk cId="3055374197" sldId="325"/>
            <ac:spMk id="45" creationId="{A202EA66-85DB-492E-BE1A-0809AC5058DB}"/>
          </ac:spMkLst>
        </pc:spChg>
        <pc:spChg chg="add del mod">
          <ac:chgData name="Leticia Smirelli" userId="0e1bcaabcbd2bfa6" providerId="LiveId" clId="{95B88D3A-9A80-49D8-9B32-3AAE7B24B4A0}" dt="2021-08-30T19:12:03.239" v="203" actId="478"/>
          <ac:spMkLst>
            <pc:docMk/>
            <pc:sldMk cId="3055374197" sldId="325"/>
            <ac:spMk id="46" creationId="{F6266EF6-A586-41AF-B3C2-34ED522A8454}"/>
          </ac:spMkLst>
        </pc:spChg>
        <pc:spChg chg="add mod">
          <ac:chgData name="Leticia Smirelli" userId="0e1bcaabcbd2bfa6" providerId="LiveId" clId="{95B88D3A-9A80-49D8-9B32-3AAE7B24B4A0}" dt="2021-08-30T19:12:04.407" v="204" actId="14100"/>
          <ac:spMkLst>
            <pc:docMk/>
            <pc:sldMk cId="3055374197" sldId="325"/>
            <ac:spMk id="47" creationId="{A541A12C-04A6-40F7-BD40-5481972186B8}"/>
          </ac:spMkLst>
        </pc:spChg>
        <pc:spChg chg="add mod">
          <ac:chgData name="Leticia Smirelli" userId="0e1bcaabcbd2bfa6" providerId="LiveId" clId="{95B88D3A-9A80-49D8-9B32-3AAE7B24B4A0}" dt="2021-08-30T19:12:14.833" v="207" actId="1035"/>
          <ac:spMkLst>
            <pc:docMk/>
            <pc:sldMk cId="3055374197" sldId="325"/>
            <ac:spMk id="48" creationId="{76612DE4-2E11-4C26-8AE2-7B17DEEF739D}"/>
          </ac:spMkLst>
        </pc:spChg>
        <pc:picChg chg="add mod ord">
          <ac:chgData name="Leticia Smirelli" userId="0e1bcaabcbd2bfa6" providerId="LiveId" clId="{95B88D3A-9A80-49D8-9B32-3AAE7B24B4A0}" dt="2021-08-30T19:09:38.373" v="151" actId="1076"/>
          <ac:picMkLst>
            <pc:docMk/>
            <pc:sldMk cId="3055374197" sldId="325"/>
            <ac:picMk id="2" creationId="{AF86D2C8-DDB0-4646-A6B2-9D1F189E4B01}"/>
          </ac:picMkLst>
        </pc:picChg>
        <pc:picChg chg="add mod ord">
          <ac:chgData name="Leticia Smirelli" userId="0e1bcaabcbd2bfa6" providerId="LiveId" clId="{95B88D3A-9A80-49D8-9B32-3AAE7B24B4A0}" dt="2021-08-30T19:07:51.361" v="112" actId="1076"/>
          <ac:picMkLst>
            <pc:docMk/>
            <pc:sldMk cId="3055374197" sldId="325"/>
            <ac:picMk id="4" creationId="{BA6D4F00-2F1A-4A47-B648-0292E6456E85}"/>
          </ac:picMkLst>
        </pc:picChg>
        <pc:picChg chg="add mod ord">
          <ac:chgData name="Leticia Smirelli" userId="0e1bcaabcbd2bfa6" providerId="LiveId" clId="{95B88D3A-9A80-49D8-9B32-3AAE7B24B4A0}" dt="2021-08-30T19:07:14.809" v="102" actId="1076"/>
          <ac:picMkLst>
            <pc:docMk/>
            <pc:sldMk cId="3055374197" sldId="325"/>
            <ac:picMk id="6" creationId="{BB84A3F1-09C2-43DD-B90C-B9A1360E481E}"/>
          </ac:picMkLst>
        </pc:picChg>
        <pc:picChg chg="add mod ord">
          <ac:chgData name="Leticia Smirelli" userId="0e1bcaabcbd2bfa6" providerId="LiveId" clId="{95B88D3A-9A80-49D8-9B32-3AAE7B24B4A0}" dt="2021-08-30T19:07:06.701" v="101" actId="1076"/>
          <ac:picMkLst>
            <pc:docMk/>
            <pc:sldMk cId="3055374197" sldId="325"/>
            <ac:picMk id="8" creationId="{51F62C6C-62C2-4C8B-89E6-893A1EDBC865}"/>
          </ac:picMkLst>
        </pc:picChg>
        <pc:picChg chg="add del mod ord">
          <ac:chgData name="Leticia Smirelli" userId="0e1bcaabcbd2bfa6" providerId="LiveId" clId="{95B88D3A-9A80-49D8-9B32-3AAE7B24B4A0}" dt="2021-08-30T19:08:07.427" v="118" actId="478"/>
          <ac:picMkLst>
            <pc:docMk/>
            <pc:sldMk cId="3055374197" sldId="325"/>
            <ac:picMk id="10" creationId="{5A08D7CE-93D7-4009-9AF0-8F9D735FAD6E}"/>
          </ac:picMkLst>
        </pc:picChg>
        <pc:picChg chg="add mod ord">
          <ac:chgData name="Leticia Smirelli" userId="0e1bcaabcbd2bfa6" providerId="LiveId" clId="{95B88D3A-9A80-49D8-9B32-3AAE7B24B4A0}" dt="2021-08-30T19:08:09.208" v="119" actId="1076"/>
          <ac:picMkLst>
            <pc:docMk/>
            <pc:sldMk cId="3055374197" sldId="325"/>
            <ac:picMk id="12" creationId="{4DE523D5-177D-45E5-912B-87979A7D1E3C}"/>
          </ac:picMkLst>
        </pc:picChg>
        <pc:picChg chg="add mod ord">
          <ac:chgData name="Leticia Smirelli" userId="0e1bcaabcbd2bfa6" providerId="LiveId" clId="{95B88D3A-9A80-49D8-9B32-3AAE7B24B4A0}" dt="2021-08-30T19:12:46.031" v="212" actId="1076"/>
          <ac:picMkLst>
            <pc:docMk/>
            <pc:sldMk cId="3055374197" sldId="325"/>
            <ac:picMk id="14" creationId="{0B28DC37-6860-4234-9F12-FE79089BB3B5}"/>
          </ac:picMkLst>
        </pc:picChg>
        <pc:picChg chg="add del mod ord">
          <ac:chgData name="Leticia Smirelli" userId="0e1bcaabcbd2bfa6" providerId="LiveId" clId="{95B88D3A-9A80-49D8-9B32-3AAE7B24B4A0}" dt="2021-08-30T19:08:06.444" v="117" actId="478"/>
          <ac:picMkLst>
            <pc:docMk/>
            <pc:sldMk cId="3055374197" sldId="325"/>
            <ac:picMk id="16" creationId="{6C14C16D-463C-4ED0-8808-44A85AA536DA}"/>
          </ac:picMkLst>
        </pc:picChg>
        <pc:picChg chg="add mod ord">
          <ac:chgData name="Leticia Smirelli" userId="0e1bcaabcbd2bfa6" providerId="LiveId" clId="{95B88D3A-9A80-49D8-9B32-3AAE7B24B4A0}" dt="2021-08-30T19:07:23.430" v="106" actId="1076"/>
          <ac:picMkLst>
            <pc:docMk/>
            <pc:sldMk cId="3055374197" sldId="325"/>
            <ac:picMk id="18" creationId="{CD8A0845-FC9C-42FE-AC75-0A1268DC46D5}"/>
          </ac:picMkLst>
        </pc:picChg>
        <pc:picChg chg="add mod ord">
          <ac:chgData name="Leticia Smirelli" userId="0e1bcaabcbd2bfa6" providerId="LiveId" clId="{95B88D3A-9A80-49D8-9B32-3AAE7B24B4A0}" dt="2021-08-30T19:07:32.531" v="110" actId="14100"/>
          <ac:picMkLst>
            <pc:docMk/>
            <pc:sldMk cId="3055374197" sldId="325"/>
            <ac:picMk id="20" creationId="{27876BDF-C5D2-46F6-93DE-F4FAA47152A5}"/>
          </ac:picMkLst>
        </pc:picChg>
      </pc:sldChg>
      <pc:sldChg chg="addSp delSp modSp add mod">
        <pc:chgData name="Leticia Smirelli" userId="0e1bcaabcbd2bfa6" providerId="LiveId" clId="{95B88D3A-9A80-49D8-9B32-3AAE7B24B4A0}" dt="2021-08-31T11:35:00.186" v="1307" actId="20577"/>
        <pc:sldMkLst>
          <pc:docMk/>
          <pc:sldMk cId="216662754" sldId="326"/>
        </pc:sldMkLst>
        <pc:spChg chg="add mod">
          <ac:chgData name="Leticia Smirelli" userId="0e1bcaabcbd2bfa6" providerId="LiveId" clId="{95B88D3A-9A80-49D8-9B32-3AAE7B24B4A0}" dt="2021-08-30T19:36:00.062" v="996" actId="14100"/>
          <ac:spMkLst>
            <pc:docMk/>
            <pc:sldMk cId="216662754" sldId="326"/>
            <ac:spMk id="21" creationId="{EA5CB5A7-1EDA-4DED-9A29-403639AF55F6}"/>
          </ac:spMkLst>
        </pc:spChg>
        <pc:spChg chg="add mod">
          <ac:chgData name="Leticia Smirelli" userId="0e1bcaabcbd2bfa6" providerId="LiveId" clId="{95B88D3A-9A80-49D8-9B32-3AAE7B24B4A0}" dt="2021-08-30T19:24:18.487" v="603" actId="164"/>
          <ac:spMkLst>
            <pc:docMk/>
            <pc:sldMk cId="216662754" sldId="326"/>
            <ac:spMk id="22" creationId="{6BC9B6DC-4FAD-4A8E-B7E4-AEA4ADA324E6}"/>
          </ac:spMkLst>
        </pc:spChg>
        <pc:spChg chg="add mod">
          <ac:chgData name="Leticia Smirelli" userId="0e1bcaabcbd2bfa6" providerId="LiveId" clId="{95B88D3A-9A80-49D8-9B32-3AAE7B24B4A0}" dt="2021-08-30T19:24:15.020" v="602" actId="164"/>
          <ac:spMkLst>
            <pc:docMk/>
            <pc:sldMk cId="216662754" sldId="326"/>
            <ac:spMk id="23" creationId="{28010C4F-6F95-47F3-84A9-3307A332F028}"/>
          </ac:spMkLst>
        </pc:spChg>
        <pc:spChg chg="del">
          <ac:chgData name="Leticia Smirelli" userId="0e1bcaabcbd2bfa6" providerId="LiveId" clId="{95B88D3A-9A80-49D8-9B32-3AAE7B24B4A0}" dt="2021-08-30T19:14:21.308" v="220" actId="478"/>
          <ac:spMkLst>
            <pc:docMk/>
            <pc:sldMk cId="216662754" sldId="326"/>
            <ac:spMk id="24" creationId="{35FB6746-85DC-496A-A2F4-34D6D3135E71}"/>
          </ac:spMkLst>
        </pc:spChg>
        <pc:spChg chg="add mod">
          <ac:chgData name="Leticia Smirelli" userId="0e1bcaabcbd2bfa6" providerId="LiveId" clId="{95B88D3A-9A80-49D8-9B32-3AAE7B24B4A0}" dt="2021-08-30T19:24:06.343" v="601" actId="164"/>
          <ac:spMkLst>
            <pc:docMk/>
            <pc:sldMk cId="216662754" sldId="326"/>
            <ac:spMk id="25" creationId="{ABF6095A-7B52-4731-9A39-BF8F108C7DEA}"/>
          </ac:spMkLst>
        </pc:spChg>
        <pc:spChg chg="mod topLvl">
          <ac:chgData name="Leticia Smirelli" userId="0e1bcaabcbd2bfa6" providerId="LiveId" clId="{95B88D3A-9A80-49D8-9B32-3AAE7B24B4A0}" dt="2021-08-30T19:35:49.374" v="993" actId="14100"/>
          <ac:spMkLst>
            <pc:docMk/>
            <pc:sldMk cId="216662754" sldId="326"/>
            <ac:spMk id="27" creationId="{10E1162A-A415-4F8D-903D-6D10FEFAAE72}"/>
          </ac:spMkLst>
        </pc:spChg>
        <pc:spChg chg="add del mod topLvl">
          <ac:chgData name="Leticia Smirelli" userId="0e1bcaabcbd2bfa6" providerId="LiveId" clId="{95B88D3A-9A80-49D8-9B32-3AAE7B24B4A0}" dt="2021-08-30T19:15:35.892" v="259" actId="478"/>
          <ac:spMkLst>
            <pc:docMk/>
            <pc:sldMk cId="216662754" sldId="326"/>
            <ac:spMk id="28" creationId="{DAEA3694-06D9-47DE-B02A-CF7DE9AADD0A}"/>
          </ac:spMkLst>
        </pc:spChg>
        <pc:spChg chg="mod topLvl">
          <ac:chgData name="Leticia Smirelli" userId="0e1bcaabcbd2bfa6" providerId="LiveId" clId="{95B88D3A-9A80-49D8-9B32-3AAE7B24B4A0}" dt="2021-08-30T19:43:21.990" v="1225" actId="14100"/>
          <ac:spMkLst>
            <pc:docMk/>
            <pc:sldMk cId="216662754" sldId="326"/>
            <ac:spMk id="30" creationId="{F49AA716-C679-4832-80CC-BABF97EDA326}"/>
          </ac:spMkLst>
        </pc:spChg>
        <pc:spChg chg="del">
          <ac:chgData name="Leticia Smirelli" userId="0e1bcaabcbd2bfa6" providerId="LiveId" clId="{95B88D3A-9A80-49D8-9B32-3AAE7B24B4A0}" dt="2021-08-30T19:14:21.308" v="220" actId="478"/>
          <ac:spMkLst>
            <pc:docMk/>
            <pc:sldMk cId="216662754" sldId="326"/>
            <ac:spMk id="31" creationId="{B70320AE-259A-4896-B04F-C995D5B8DBED}"/>
          </ac:spMkLst>
        </pc:spChg>
        <pc:spChg chg="del">
          <ac:chgData name="Leticia Smirelli" userId="0e1bcaabcbd2bfa6" providerId="LiveId" clId="{95B88D3A-9A80-49D8-9B32-3AAE7B24B4A0}" dt="2021-08-30T19:14:21.308" v="220" actId="478"/>
          <ac:spMkLst>
            <pc:docMk/>
            <pc:sldMk cId="216662754" sldId="326"/>
            <ac:spMk id="32" creationId="{9A80B5F0-3086-45FA-ABAC-3A706FB97047}"/>
          </ac:spMkLst>
        </pc:spChg>
        <pc:spChg chg="del">
          <ac:chgData name="Leticia Smirelli" userId="0e1bcaabcbd2bfa6" providerId="LiveId" clId="{95B88D3A-9A80-49D8-9B32-3AAE7B24B4A0}" dt="2021-08-30T19:14:21.308" v="220" actId="478"/>
          <ac:spMkLst>
            <pc:docMk/>
            <pc:sldMk cId="216662754" sldId="326"/>
            <ac:spMk id="33" creationId="{13AF6FD8-6D96-4E0E-8B61-BCA85327B4B3}"/>
          </ac:spMkLst>
        </pc:spChg>
        <pc:spChg chg="del">
          <ac:chgData name="Leticia Smirelli" userId="0e1bcaabcbd2bfa6" providerId="LiveId" clId="{95B88D3A-9A80-49D8-9B32-3AAE7B24B4A0}" dt="2021-08-30T19:14:21.308" v="220" actId="478"/>
          <ac:spMkLst>
            <pc:docMk/>
            <pc:sldMk cId="216662754" sldId="326"/>
            <ac:spMk id="34" creationId="{BE7A334D-EFD1-4F72-A9E1-7B84DE4C633D}"/>
          </ac:spMkLst>
        </pc:spChg>
        <pc:spChg chg="del mod topLvl">
          <ac:chgData name="Leticia Smirelli" userId="0e1bcaabcbd2bfa6" providerId="LiveId" clId="{95B88D3A-9A80-49D8-9B32-3AAE7B24B4A0}" dt="2021-08-30T19:14:44.814" v="225" actId="478"/>
          <ac:spMkLst>
            <pc:docMk/>
            <pc:sldMk cId="216662754" sldId="326"/>
            <ac:spMk id="35" creationId="{562AAF0B-036B-4D9C-9751-E8054E023D24}"/>
          </ac:spMkLst>
        </pc:spChg>
        <pc:spChg chg="add del mod topLvl">
          <ac:chgData name="Leticia Smirelli" userId="0e1bcaabcbd2bfa6" providerId="LiveId" clId="{95B88D3A-9A80-49D8-9B32-3AAE7B24B4A0}" dt="2021-08-30T19:35:09.053" v="985" actId="478"/>
          <ac:spMkLst>
            <pc:docMk/>
            <pc:sldMk cId="216662754" sldId="326"/>
            <ac:spMk id="37" creationId="{BDACC038-40F0-4234-B0D3-6DFC9240FAD4}"/>
          </ac:spMkLst>
        </pc:spChg>
        <pc:spChg chg="add del mod topLvl">
          <ac:chgData name="Leticia Smirelli" userId="0e1bcaabcbd2bfa6" providerId="LiveId" clId="{95B88D3A-9A80-49D8-9B32-3AAE7B24B4A0}" dt="2021-08-30T19:15:26.525" v="255" actId="478"/>
          <ac:spMkLst>
            <pc:docMk/>
            <pc:sldMk cId="216662754" sldId="326"/>
            <ac:spMk id="38" creationId="{3C994AFF-6DF9-4FC9-8150-93000E7B3A49}"/>
          </ac:spMkLst>
        </pc:spChg>
        <pc:spChg chg="del">
          <ac:chgData name="Leticia Smirelli" userId="0e1bcaabcbd2bfa6" providerId="LiveId" clId="{95B88D3A-9A80-49D8-9B32-3AAE7B24B4A0}" dt="2021-08-30T19:14:21.308" v="220" actId="478"/>
          <ac:spMkLst>
            <pc:docMk/>
            <pc:sldMk cId="216662754" sldId="326"/>
            <ac:spMk id="39" creationId="{14CEF0BF-DBC3-4751-B228-BCE2D0BEFC62}"/>
          </ac:spMkLst>
        </pc:spChg>
        <pc:spChg chg="del">
          <ac:chgData name="Leticia Smirelli" userId="0e1bcaabcbd2bfa6" providerId="LiveId" clId="{95B88D3A-9A80-49D8-9B32-3AAE7B24B4A0}" dt="2021-08-30T19:14:21.308" v="220" actId="478"/>
          <ac:spMkLst>
            <pc:docMk/>
            <pc:sldMk cId="216662754" sldId="326"/>
            <ac:spMk id="41" creationId="{F335A238-5FEB-4116-866E-0FE187155147}"/>
          </ac:spMkLst>
        </pc:spChg>
        <pc:spChg chg="mod topLvl">
          <ac:chgData name="Leticia Smirelli" userId="0e1bcaabcbd2bfa6" providerId="LiveId" clId="{95B88D3A-9A80-49D8-9B32-3AAE7B24B4A0}" dt="2021-08-30T19:43:38.535" v="1232" actId="1076"/>
          <ac:spMkLst>
            <pc:docMk/>
            <pc:sldMk cId="216662754" sldId="326"/>
            <ac:spMk id="42" creationId="{0B268A0E-5D2F-44AE-ACA6-6E4392BFC521}"/>
          </ac:spMkLst>
        </pc:spChg>
        <pc:spChg chg="del">
          <ac:chgData name="Leticia Smirelli" userId="0e1bcaabcbd2bfa6" providerId="LiveId" clId="{95B88D3A-9A80-49D8-9B32-3AAE7B24B4A0}" dt="2021-08-30T19:14:21.308" v="220" actId="478"/>
          <ac:spMkLst>
            <pc:docMk/>
            <pc:sldMk cId="216662754" sldId="326"/>
            <ac:spMk id="43" creationId="{01DDEA4A-CA3D-42F6-8030-F7DFE880D7F1}"/>
          </ac:spMkLst>
        </pc:spChg>
        <pc:spChg chg="del mod topLvl">
          <ac:chgData name="Leticia Smirelli" userId="0e1bcaabcbd2bfa6" providerId="LiveId" clId="{95B88D3A-9A80-49D8-9B32-3AAE7B24B4A0}" dt="2021-08-30T19:15:21.243" v="253" actId="478"/>
          <ac:spMkLst>
            <pc:docMk/>
            <pc:sldMk cId="216662754" sldId="326"/>
            <ac:spMk id="44" creationId="{6ABB1081-6BE5-4A4B-B9A1-27E7084FDF68}"/>
          </ac:spMkLst>
        </pc:spChg>
        <pc:spChg chg="mod topLvl">
          <ac:chgData name="Leticia Smirelli" userId="0e1bcaabcbd2bfa6" providerId="LiveId" clId="{95B88D3A-9A80-49D8-9B32-3AAE7B24B4A0}" dt="2021-08-31T11:34:50.772" v="1296" actId="14100"/>
          <ac:spMkLst>
            <pc:docMk/>
            <pc:sldMk cId="216662754" sldId="326"/>
            <ac:spMk id="46" creationId="{4AD50D01-B5B9-47CE-BA39-21293F84AA50}"/>
          </ac:spMkLst>
        </pc:spChg>
        <pc:spChg chg="del">
          <ac:chgData name="Leticia Smirelli" userId="0e1bcaabcbd2bfa6" providerId="LiveId" clId="{95B88D3A-9A80-49D8-9B32-3AAE7B24B4A0}" dt="2021-08-30T19:14:21.308" v="220" actId="478"/>
          <ac:spMkLst>
            <pc:docMk/>
            <pc:sldMk cId="216662754" sldId="326"/>
            <ac:spMk id="47" creationId="{A541A12C-04A6-40F7-BD40-5481972186B8}"/>
          </ac:spMkLst>
        </pc:spChg>
        <pc:spChg chg="del">
          <ac:chgData name="Leticia Smirelli" userId="0e1bcaabcbd2bfa6" providerId="LiveId" clId="{95B88D3A-9A80-49D8-9B32-3AAE7B24B4A0}" dt="2021-08-30T19:14:21.308" v="220" actId="478"/>
          <ac:spMkLst>
            <pc:docMk/>
            <pc:sldMk cId="216662754" sldId="326"/>
            <ac:spMk id="48" creationId="{76612DE4-2E11-4C26-8AE2-7B17DEEF739D}"/>
          </ac:spMkLst>
        </pc:spChg>
        <pc:spChg chg="add del mod topLvl">
          <ac:chgData name="Leticia Smirelli" userId="0e1bcaabcbd2bfa6" providerId="LiveId" clId="{95B88D3A-9A80-49D8-9B32-3AAE7B24B4A0}" dt="2021-08-30T19:15:31.639" v="257" actId="478"/>
          <ac:spMkLst>
            <pc:docMk/>
            <pc:sldMk cId="216662754" sldId="326"/>
            <ac:spMk id="49" creationId="{B9B39B95-DFC7-4390-96CD-8DBF010D837D}"/>
          </ac:spMkLst>
        </pc:spChg>
        <pc:spChg chg="add mod">
          <ac:chgData name="Leticia Smirelli" userId="0e1bcaabcbd2bfa6" providerId="LiveId" clId="{95B88D3A-9A80-49D8-9B32-3AAE7B24B4A0}" dt="2021-08-30T19:39:16.425" v="1089" actId="14100"/>
          <ac:spMkLst>
            <pc:docMk/>
            <pc:sldMk cId="216662754" sldId="326"/>
            <ac:spMk id="50" creationId="{4296E41B-218A-482C-A055-84BC64C41C15}"/>
          </ac:spMkLst>
        </pc:spChg>
        <pc:spChg chg="add mod">
          <ac:chgData name="Leticia Smirelli" userId="0e1bcaabcbd2bfa6" providerId="LiveId" clId="{95B88D3A-9A80-49D8-9B32-3AAE7B24B4A0}" dt="2021-08-30T19:42:23.699" v="1214" actId="554"/>
          <ac:spMkLst>
            <pc:docMk/>
            <pc:sldMk cId="216662754" sldId="326"/>
            <ac:spMk id="51" creationId="{4F1BCF0D-66C8-4D6D-A942-169B5B5F351A}"/>
          </ac:spMkLst>
        </pc:spChg>
        <pc:spChg chg="add del mod">
          <ac:chgData name="Leticia Smirelli" userId="0e1bcaabcbd2bfa6" providerId="LiveId" clId="{95B88D3A-9A80-49D8-9B32-3AAE7B24B4A0}" dt="2021-08-30T19:23:22.871" v="584" actId="478"/>
          <ac:spMkLst>
            <pc:docMk/>
            <pc:sldMk cId="216662754" sldId="326"/>
            <ac:spMk id="52" creationId="{71DD014C-BB55-4AB9-BD83-7341493B3B22}"/>
          </ac:spMkLst>
        </pc:spChg>
        <pc:spChg chg="add del mod">
          <ac:chgData name="Leticia Smirelli" userId="0e1bcaabcbd2bfa6" providerId="LiveId" clId="{95B88D3A-9A80-49D8-9B32-3AAE7B24B4A0}" dt="2021-08-30T19:23:17.200" v="580" actId="478"/>
          <ac:spMkLst>
            <pc:docMk/>
            <pc:sldMk cId="216662754" sldId="326"/>
            <ac:spMk id="53" creationId="{A64BE45E-74E0-4CB2-8516-04B7E382DE4A}"/>
          </ac:spMkLst>
        </pc:spChg>
        <pc:spChg chg="add del mod">
          <ac:chgData name="Leticia Smirelli" userId="0e1bcaabcbd2bfa6" providerId="LiveId" clId="{95B88D3A-9A80-49D8-9B32-3AAE7B24B4A0}" dt="2021-08-30T19:23:20.995" v="583" actId="478"/>
          <ac:spMkLst>
            <pc:docMk/>
            <pc:sldMk cId="216662754" sldId="326"/>
            <ac:spMk id="54" creationId="{EFFC445A-618B-4A08-847E-7D3931451BDB}"/>
          </ac:spMkLst>
        </pc:spChg>
        <pc:spChg chg="add del mod">
          <ac:chgData name="Leticia Smirelli" userId="0e1bcaabcbd2bfa6" providerId="LiveId" clId="{95B88D3A-9A80-49D8-9B32-3AAE7B24B4A0}" dt="2021-08-30T19:23:18.711" v="581" actId="478"/>
          <ac:spMkLst>
            <pc:docMk/>
            <pc:sldMk cId="216662754" sldId="326"/>
            <ac:spMk id="55" creationId="{AEFECE2A-50D0-4173-B801-17CB2D930D49}"/>
          </ac:spMkLst>
        </pc:spChg>
        <pc:spChg chg="del mod topLvl">
          <ac:chgData name="Leticia Smirelli" userId="0e1bcaabcbd2bfa6" providerId="LiveId" clId="{95B88D3A-9A80-49D8-9B32-3AAE7B24B4A0}" dt="2021-08-30T19:31:23.501" v="839" actId="478"/>
          <ac:spMkLst>
            <pc:docMk/>
            <pc:sldMk cId="216662754" sldId="326"/>
            <ac:spMk id="57" creationId="{F3EE54A8-4BBC-48DE-970C-AC2864B3F172}"/>
          </ac:spMkLst>
        </pc:spChg>
        <pc:spChg chg="add del mod topLvl">
          <ac:chgData name="Leticia Smirelli" userId="0e1bcaabcbd2bfa6" providerId="LiveId" clId="{95B88D3A-9A80-49D8-9B32-3AAE7B24B4A0}" dt="2021-08-30T19:15:39.602" v="261" actId="478"/>
          <ac:spMkLst>
            <pc:docMk/>
            <pc:sldMk cId="216662754" sldId="326"/>
            <ac:spMk id="58" creationId="{9263AFC9-538F-4D10-8804-CA4348BCCDC4}"/>
          </ac:spMkLst>
        </pc:spChg>
        <pc:spChg chg="add del mod">
          <ac:chgData name="Leticia Smirelli" userId="0e1bcaabcbd2bfa6" providerId="LiveId" clId="{95B88D3A-9A80-49D8-9B32-3AAE7B24B4A0}" dt="2021-08-30T19:23:19.758" v="582" actId="478"/>
          <ac:spMkLst>
            <pc:docMk/>
            <pc:sldMk cId="216662754" sldId="326"/>
            <ac:spMk id="59" creationId="{A58DBF99-8683-4561-B2ED-F1CA162DC140}"/>
          </ac:spMkLst>
        </pc:spChg>
        <pc:spChg chg="add mod">
          <ac:chgData name="Leticia Smirelli" userId="0e1bcaabcbd2bfa6" providerId="LiveId" clId="{95B88D3A-9A80-49D8-9B32-3AAE7B24B4A0}" dt="2021-08-30T19:33:57.960" v="973" actId="14100"/>
          <ac:spMkLst>
            <pc:docMk/>
            <pc:sldMk cId="216662754" sldId="326"/>
            <ac:spMk id="60" creationId="{8E45E35E-6369-46AD-BBBD-0B079C626641}"/>
          </ac:spMkLst>
        </pc:spChg>
        <pc:spChg chg="add mod">
          <ac:chgData name="Leticia Smirelli" userId="0e1bcaabcbd2bfa6" providerId="LiveId" clId="{95B88D3A-9A80-49D8-9B32-3AAE7B24B4A0}" dt="2021-08-30T19:34:01.257" v="976" actId="1037"/>
          <ac:spMkLst>
            <pc:docMk/>
            <pc:sldMk cId="216662754" sldId="326"/>
            <ac:spMk id="65" creationId="{15D2FC48-9525-417C-AC00-3AA3FA1D8580}"/>
          </ac:spMkLst>
        </pc:spChg>
        <pc:spChg chg="add mod">
          <ac:chgData name="Leticia Smirelli" userId="0e1bcaabcbd2bfa6" providerId="LiveId" clId="{95B88D3A-9A80-49D8-9B32-3AAE7B24B4A0}" dt="2021-08-30T19:42:41.797" v="1217" actId="122"/>
          <ac:spMkLst>
            <pc:docMk/>
            <pc:sldMk cId="216662754" sldId="326"/>
            <ac:spMk id="67" creationId="{A3F15E42-E8CE-4FEE-9D04-7F6E8AF85A8A}"/>
          </ac:spMkLst>
        </pc:spChg>
        <pc:spChg chg="add del mod">
          <ac:chgData name="Leticia Smirelli" userId="0e1bcaabcbd2bfa6" providerId="LiveId" clId="{95B88D3A-9A80-49D8-9B32-3AAE7B24B4A0}" dt="2021-08-30T19:16:59.064" v="303" actId="478"/>
          <ac:spMkLst>
            <pc:docMk/>
            <pc:sldMk cId="216662754" sldId="326"/>
            <ac:spMk id="68" creationId="{38F45A91-8347-43D1-B6BB-D24F1E1FBFDA}"/>
          </ac:spMkLst>
        </pc:spChg>
        <pc:spChg chg="add del mod">
          <ac:chgData name="Leticia Smirelli" userId="0e1bcaabcbd2bfa6" providerId="LiveId" clId="{95B88D3A-9A80-49D8-9B32-3AAE7B24B4A0}" dt="2021-08-30T19:17:00.637" v="304" actId="478"/>
          <ac:spMkLst>
            <pc:docMk/>
            <pc:sldMk cId="216662754" sldId="326"/>
            <ac:spMk id="69" creationId="{8F150769-A5F1-4CDF-A5E3-AB8361D1E5B6}"/>
          </ac:spMkLst>
        </pc:spChg>
        <pc:spChg chg="add del mod">
          <ac:chgData name="Leticia Smirelli" userId="0e1bcaabcbd2bfa6" providerId="LiveId" clId="{95B88D3A-9A80-49D8-9B32-3AAE7B24B4A0}" dt="2021-08-30T19:17:01.826" v="305" actId="478"/>
          <ac:spMkLst>
            <pc:docMk/>
            <pc:sldMk cId="216662754" sldId="326"/>
            <ac:spMk id="70" creationId="{0376E0D8-6728-4605-8E13-437119F6052F}"/>
          </ac:spMkLst>
        </pc:spChg>
        <pc:spChg chg="add mod">
          <ac:chgData name="Leticia Smirelli" userId="0e1bcaabcbd2bfa6" providerId="LiveId" clId="{95B88D3A-9A80-49D8-9B32-3AAE7B24B4A0}" dt="2021-08-30T19:42:44.235" v="1218" actId="108"/>
          <ac:spMkLst>
            <pc:docMk/>
            <pc:sldMk cId="216662754" sldId="326"/>
            <ac:spMk id="71" creationId="{ECDE9D6A-D5FF-4567-864F-085BF0F5CE87}"/>
          </ac:spMkLst>
        </pc:spChg>
        <pc:spChg chg="add mod">
          <ac:chgData name="Leticia Smirelli" userId="0e1bcaabcbd2bfa6" providerId="LiveId" clId="{95B88D3A-9A80-49D8-9B32-3AAE7B24B4A0}" dt="2021-08-30T19:42:54.359" v="1219" actId="108"/>
          <ac:spMkLst>
            <pc:docMk/>
            <pc:sldMk cId="216662754" sldId="326"/>
            <ac:spMk id="72" creationId="{E1DBBB62-2393-4631-BD0A-4D2566BC9CEB}"/>
          </ac:spMkLst>
        </pc:spChg>
        <pc:spChg chg="add mod">
          <ac:chgData name="Leticia Smirelli" userId="0e1bcaabcbd2bfa6" providerId="LiveId" clId="{95B88D3A-9A80-49D8-9B32-3AAE7B24B4A0}" dt="2021-08-30T19:42:58.090" v="1220" actId="108"/>
          <ac:spMkLst>
            <pc:docMk/>
            <pc:sldMk cId="216662754" sldId="326"/>
            <ac:spMk id="73" creationId="{770B2FDF-FDF6-43A1-BE7C-BE55F2CA84C4}"/>
          </ac:spMkLst>
        </pc:spChg>
        <pc:spChg chg="add mod">
          <ac:chgData name="Leticia Smirelli" userId="0e1bcaabcbd2bfa6" providerId="LiveId" clId="{95B88D3A-9A80-49D8-9B32-3AAE7B24B4A0}" dt="2021-08-31T11:34:43.299" v="1295" actId="14100"/>
          <ac:spMkLst>
            <pc:docMk/>
            <pc:sldMk cId="216662754" sldId="326"/>
            <ac:spMk id="89" creationId="{A928B3A9-3F8F-499C-997F-BE89CBB41C5F}"/>
          </ac:spMkLst>
        </pc:spChg>
        <pc:spChg chg="add del mod">
          <ac:chgData name="Leticia Smirelli" userId="0e1bcaabcbd2bfa6" providerId="LiveId" clId="{95B88D3A-9A80-49D8-9B32-3AAE7B24B4A0}" dt="2021-08-30T19:43:41.158" v="1233" actId="478"/>
          <ac:spMkLst>
            <pc:docMk/>
            <pc:sldMk cId="216662754" sldId="326"/>
            <ac:spMk id="90" creationId="{E3CC684C-14F5-4F74-97CD-E915A5B76FC9}"/>
          </ac:spMkLst>
        </pc:spChg>
        <pc:spChg chg="add mod">
          <ac:chgData name="Leticia Smirelli" userId="0e1bcaabcbd2bfa6" providerId="LiveId" clId="{95B88D3A-9A80-49D8-9B32-3AAE7B24B4A0}" dt="2021-08-30T19:38:29.499" v="1074" actId="14100"/>
          <ac:spMkLst>
            <pc:docMk/>
            <pc:sldMk cId="216662754" sldId="326"/>
            <ac:spMk id="91" creationId="{AB394AB5-F41D-4DBD-89A2-2B776D379E86}"/>
          </ac:spMkLst>
        </pc:spChg>
        <pc:spChg chg="add del mod">
          <ac:chgData name="Leticia Smirelli" userId="0e1bcaabcbd2bfa6" providerId="LiveId" clId="{95B88D3A-9A80-49D8-9B32-3AAE7B24B4A0}" dt="2021-08-30T19:38:17.014" v="1071" actId="478"/>
          <ac:spMkLst>
            <pc:docMk/>
            <pc:sldMk cId="216662754" sldId="326"/>
            <ac:spMk id="94" creationId="{60A407FA-DAAE-4385-8AF8-DBE929A15D49}"/>
          </ac:spMkLst>
        </pc:spChg>
        <pc:spChg chg="add mod">
          <ac:chgData name="Leticia Smirelli" userId="0e1bcaabcbd2bfa6" providerId="LiveId" clId="{95B88D3A-9A80-49D8-9B32-3AAE7B24B4A0}" dt="2021-08-30T19:37:26.340" v="1036" actId="1076"/>
          <ac:spMkLst>
            <pc:docMk/>
            <pc:sldMk cId="216662754" sldId="326"/>
            <ac:spMk id="95" creationId="{2F664225-09E5-482C-AEFD-5E86EF60750F}"/>
          </ac:spMkLst>
        </pc:spChg>
        <pc:spChg chg="add mod">
          <ac:chgData name="Leticia Smirelli" userId="0e1bcaabcbd2bfa6" providerId="LiveId" clId="{95B88D3A-9A80-49D8-9B32-3AAE7B24B4A0}" dt="2021-08-30T19:43:10.698" v="1222" actId="554"/>
          <ac:spMkLst>
            <pc:docMk/>
            <pc:sldMk cId="216662754" sldId="326"/>
            <ac:spMk id="96" creationId="{5D2971A3-A4B7-42FD-8495-0930406A6EFE}"/>
          </ac:spMkLst>
        </pc:spChg>
        <pc:spChg chg="add mod">
          <ac:chgData name="Leticia Smirelli" userId="0e1bcaabcbd2bfa6" providerId="LiveId" clId="{95B88D3A-9A80-49D8-9B32-3AAE7B24B4A0}" dt="2021-08-30T19:42:23.699" v="1214" actId="554"/>
          <ac:spMkLst>
            <pc:docMk/>
            <pc:sldMk cId="216662754" sldId="326"/>
            <ac:spMk id="97" creationId="{C04753AD-9797-4AE3-9D45-4238E17E1365}"/>
          </ac:spMkLst>
        </pc:spChg>
        <pc:spChg chg="add del mod">
          <ac:chgData name="Leticia Smirelli" userId="0e1bcaabcbd2bfa6" providerId="LiveId" clId="{95B88D3A-9A80-49D8-9B32-3AAE7B24B4A0}" dt="2021-08-30T19:38:29.982" v="1075" actId="478"/>
          <ac:spMkLst>
            <pc:docMk/>
            <pc:sldMk cId="216662754" sldId="326"/>
            <ac:spMk id="98" creationId="{1A750776-7FE8-4248-A9A8-C884CEB805CC}"/>
          </ac:spMkLst>
        </pc:spChg>
        <pc:spChg chg="add mod">
          <ac:chgData name="Leticia Smirelli" userId="0e1bcaabcbd2bfa6" providerId="LiveId" clId="{95B88D3A-9A80-49D8-9B32-3AAE7B24B4A0}" dt="2021-08-30T19:38:40.047" v="1081" actId="1076"/>
          <ac:spMkLst>
            <pc:docMk/>
            <pc:sldMk cId="216662754" sldId="326"/>
            <ac:spMk id="99" creationId="{63E25F73-6590-479D-9AA2-CE4A4FFB6F52}"/>
          </ac:spMkLst>
        </pc:spChg>
        <pc:spChg chg="add mod">
          <ac:chgData name="Leticia Smirelli" userId="0e1bcaabcbd2bfa6" providerId="LiveId" clId="{95B88D3A-9A80-49D8-9B32-3AAE7B24B4A0}" dt="2021-08-30T19:41:57.533" v="1183" actId="108"/>
          <ac:spMkLst>
            <pc:docMk/>
            <pc:sldMk cId="216662754" sldId="326"/>
            <ac:spMk id="100" creationId="{7FE6B42A-9673-4B05-9A2A-C26377BF1F09}"/>
          </ac:spMkLst>
        </pc:spChg>
        <pc:spChg chg="add mod">
          <ac:chgData name="Leticia Smirelli" userId="0e1bcaabcbd2bfa6" providerId="LiveId" clId="{95B88D3A-9A80-49D8-9B32-3AAE7B24B4A0}" dt="2021-08-30T19:43:10.698" v="1222" actId="554"/>
          <ac:spMkLst>
            <pc:docMk/>
            <pc:sldMk cId="216662754" sldId="326"/>
            <ac:spMk id="101" creationId="{E0A44526-EF50-4DA7-999E-42D7FEA808C0}"/>
          </ac:spMkLst>
        </pc:spChg>
        <pc:spChg chg="add mod">
          <ac:chgData name="Leticia Smirelli" userId="0e1bcaabcbd2bfa6" providerId="LiveId" clId="{95B88D3A-9A80-49D8-9B32-3AAE7B24B4A0}" dt="2021-08-30T19:42:23.699" v="1214" actId="554"/>
          <ac:spMkLst>
            <pc:docMk/>
            <pc:sldMk cId="216662754" sldId="326"/>
            <ac:spMk id="102" creationId="{EF27E535-6E4D-4E11-A7BC-74548176C2B8}"/>
          </ac:spMkLst>
        </pc:spChg>
        <pc:spChg chg="add del mod">
          <ac:chgData name="Leticia Smirelli" userId="0e1bcaabcbd2bfa6" providerId="LiveId" clId="{95B88D3A-9A80-49D8-9B32-3AAE7B24B4A0}" dt="2021-08-30T19:44:14.651" v="1240" actId="478"/>
          <ac:spMkLst>
            <pc:docMk/>
            <pc:sldMk cId="216662754" sldId="326"/>
            <ac:spMk id="103" creationId="{1483210B-BC50-4E43-9EA1-B3BF04DA6DCC}"/>
          </ac:spMkLst>
        </pc:spChg>
        <pc:spChg chg="add del mod">
          <ac:chgData name="Leticia Smirelli" userId="0e1bcaabcbd2bfa6" providerId="LiveId" clId="{95B88D3A-9A80-49D8-9B32-3AAE7B24B4A0}" dt="2021-08-31T11:34:18.807" v="1290" actId="478"/>
          <ac:spMkLst>
            <pc:docMk/>
            <pc:sldMk cId="216662754" sldId="326"/>
            <ac:spMk id="104" creationId="{71478A82-E974-4209-A27C-986FACCCBC83}"/>
          </ac:spMkLst>
        </pc:spChg>
        <pc:spChg chg="add mod">
          <ac:chgData name="Leticia Smirelli" userId="0e1bcaabcbd2bfa6" providerId="LiveId" clId="{95B88D3A-9A80-49D8-9B32-3AAE7B24B4A0}" dt="2021-08-31T11:35:00.186" v="1307" actId="20577"/>
          <ac:spMkLst>
            <pc:docMk/>
            <pc:sldMk cId="216662754" sldId="326"/>
            <ac:spMk id="105" creationId="{9D652078-A0A5-4568-87ED-78F337370394}"/>
          </ac:spMkLst>
        </pc:spChg>
        <pc:spChg chg="add del mod">
          <ac:chgData name="Leticia Smirelli" userId="0e1bcaabcbd2bfa6" providerId="LiveId" clId="{95B88D3A-9A80-49D8-9B32-3AAE7B24B4A0}" dt="2021-08-31T11:34:20.282" v="1291" actId="478"/>
          <ac:spMkLst>
            <pc:docMk/>
            <pc:sldMk cId="216662754" sldId="326"/>
            <ac:spMk id="106" creationId="{0D5B43DB-48C2-4CAC-98A6-2B20C83702AB}"/>
          </ac:spMkLst>
        </pc:spChg>
        <pc:grpChg chg="add mod">
          <ac:chgData name="Leticia Smirelli" userId="0e1bcaabcbd2bfa6" providerId="LiveId" clId="{95B88D3A-9A80-49D8-9B32-3AAE7B24B4A0}" dt="2021-08-30T19:39:33.377" v="1091" actId="1076"/>
          <ac:grpSpMkLst>
            <pc:docMk/>
            <pc:sldMk cId="216662754" sldId="326"/>
            <ac:grpSpMk id="5" creationId="{FE3CD170-1251-4983-BD2C-F320A032A3B5}"/>
          </ac:grpSpMkLst>
        </pc:grpChg>
        <pc:grpChg chg="add mod">
          <ac:chgData name="Leticia Smirelli" userId="0e1bcaabcbd2bfa6" providerId="LiveId" clId="{95B88D3A-9A80-49D8-9B32-3AAE7B24B4A0}" dt="2021-08-30T19:39:33.377" v="1091" actId="1076"/>
          <ac:grpSpMkLst>
            <pc:docMk/>
            <pc:sldMk cId="216662754" sldId="326"/>
            <ac:grpSpMk id="7" creationId="{42CA8FF9-B051-4C10-AB51-76BCA6D2B8E5}"/>
          </ac:grpSpMkLst>
        </pc:grpChg>
        <pc:grpChg chg="add mod">
          <ac:chgData name="Leticia Smirelli" userId="0e1bcaabcbd2bfa6" providerId="LiveId" clId="{95B88D3A-9A80-49D8-9B32-3AAE7B24B4A0}" dt="2021-08-30T19:39:33.377" v="1091" actId="1076"/>
          <ac:grpSpMkLst>
            <pc:docMk/>
            <pc:sldMk cId="216662754" sldId="326"/>
            <ac:grpSpMk id="9" creationId="{45CF0F1F-12C2-4A66-AED7-F351EE3E7BFC}"/>
          </ac:grpSpMkLst>
        </pc:grpChg>
        <pc:grpChg chg="add mod">
          <ac:chgData name="Leticia Smirelli" userId="0e1bcaabcbd2bfa6" providerId="LiveId" clId="{95B88D3A-9A80-49D8-9B32-3AAE7B24B4A0}" dt="2021-08-30T19:39:33.377" v="1091" actId="1076"/>
          <ac:grpSpMkLst>
            <pc:docMk/>
            <pc:sldMk cId="216662754" sldId="326"/>
            <ac:grpSpMk id="10" creationId="{615A1430-D336-44E8-B52C-6C089C680293}"/>
          </ac:grpSpMkLst>
        </pc:grpChg>
        <pc:grpChg chg="add del mod">
          <ac:chgData name="Leticia Smirelli" userId="0e1bcaabcbd2bfa6" providerId="LiveId" clId="{95B88D3A-9A80-49D8-9B32-3AAE7B24B4A0}" dt="2021-08-30T19:15:35.892" v="259" actId="478"/>
          <ac:grpSpMkLst>
            <pc:docMk/>
            <pc:sldMk cId="216662754" sldId="326"/>
            <ac:grpSpMk id="26" creationId="{AF8E2A7A-7056-49E5-A932-32EE1160956B}"/>
          </ac:grpSpMkLst>
        </pc:grpChg>
        <pc:grpChg chg="add del mod">
          <ac:chgData name="Leticia Smirelli" userId="0e1bcaabcbd2bfa6" providerId="LiveId" clId="{95B88D3A-9A80-49D8-9B32-3AAE7B24B4A0}" dt="2021-08-30T19:14:44.814" v="225" actId="478"/>
          <ac:grpSpMkLst>
            <pc:docMk/>
            <pc:sldMk cId="216662754" sldId="326"/>
            <ac:grpSpMk id="29" creationId="{E3921D7D-C99C-4841-9B0E-988190BABB64}"/>
          </ac:grpSpMkLst>
        </pc:grpChg>
        <pc:grpChg chg="add del mod">
          <ac:chgData name="Leticia Smirelli" userId="0e1bcaabcbd2bfa6" providerId="LiveId" clId="{95B88D3A-9A80-49D8-9B32-3AAE7B24B4A0}" dt="2021-08-30T19:15:26.525" v="255" actId="478"/>
          <ac:grpSpMkLst>
            <pc:docMk/>
            <pc:sldMk cId="216662754" sldId="326"/>
            <ac:grpSpMk id="36" creationId="{DCCADE8A-B325-48D1-B117-299E2AC929CA}"/>
          </ac:grpSpMkLst>
        </pc:grpChg>
        <pc:grpChg chg="add del mod">
          <ac:chgData name="Leticia Smirelli" userId="0e1bcaabcbd2bfa6" providerId="LiveId" clId="{95B88D3A-9A80-49D8-9B32-3AAE7B24B4A0}" dt="2021-08-30T19:15:21.243" v="253" actId="478"/>
          <ac:grpSpMkLst>
            <pc:docMk/>
            <pc:sldMk cId="216662754" sldId="326"/>
            <ac:grpSpMk id="40" creationId="{97911EEE-5124-4C83-A443-5FA095A9E47B}"/>
          </ac:grpSpMkLst>
        </pc:grpChg>
        <pc:grpChg chg="add del mod">
          <ac:chgData name="Leticia Smirelli" userId="0e1bcaabcbd2bfa6" providerId="LiveId" clId="{95B88D3A-9A80-49D8-9B32-3AAE7B24B4A0}" dt="2021-08-30T19:15:31.639" v="257" actId="478"/>
          <ac:grpSpMkLst>
            <pc:docMk/>
            <pc:sldMk cId="216662754" sldId="326"/>
            <ac:grpSpMk id="45" creationId="{6650E2DA-B265-43CC-9E7D-E718C529C256}"/>
          </ac:grpSpMkLst>
        </pc:grpChg>
        <pc:grpChg chg="add del mod">
          <ac:chgData name="Leticia Smirelli" userId="0e1bcaabcbd2bfa6" providerId="LiveId" clId="{95B88D3A-9A80-49D8-9B32-3AAE7B24B4A0}" dt="2021-08-30T19:15:39.602" v="261" actId="478"/>
          <ac:grpSpMkLst>
            <pc:docMk/>
            <pc:sldMk cId="216662754" sldId="326"/>
            <ac:grpSpMk id="56" creationId="{31211096-CED3-4AA4-A45D-B8E7B39FC9D6}"/>
          </ac:grpSpMkLst>
        </pc:grpChg>
        <pc:grpChg chg="add mod">
          <ac:chgData name="Leticia Smirelli" userId="0e1bcaabcbd2bfa6" providerId="LiveId" clId="{95B88D3A-9A80-49D8-9B32-3AAE7B24B4A0}" dt="2021-08-30T19:33:08.696" v="934" actId="1038"/>
          <ac:grpSpMkLst>
            <pc:docMk/>
            <pc:sldMk cId="216662754" sldId="326"/>
            <ac:grpSpMk id="93" creationId="{DAE6B25C-A3FA-4908-89C5-2A2723F6BFFC}"/>
          </ac:grpSpMkLst>
        </pc:grpChg>
        <pc:picChg chg="del">
          <ac:chgData name="Leticia Smirelli" userId="0e1bcaabcbd2bfa6" providerId="LiveId" clId="{95B88D3A-9A80-49D8-9B32-3AAE7B24B4A0}" dt="2021-08-30T19:14:21.308" v="220" actId="478"/>
          <ac:picMkLst>
            <pc:docMk/>
            <pc:sldMk cId="216662754" sldId="326"/>
            <ac:picMk id="2" creationId="{AF86D2C8-DDB0-4646-A6B2-9D1F189E4B01}"/>
          </ac:picMkLst>
        </pc:picChg>
        <pc:picChg chg="del">
          <ac:chgData name="Leticia Smirelli" userId="0e1bcaabcbd2bfa6" providerId="LiveId" clId="{95B88D3A-9A80-49D8-9B32-3AAE7B24B4A0}" dt="2021-08-30T19:14:21.308" v="220" actId="478"/>
          <ac:picMkLst>
            <pc:docMk/>
            <pc:sldMk cId="216662754" sldId="326"/>
            <ac:picMk id="4" creationId="{BA6D4F00-2F1A-4A47-B648-0292E6456E85}"/>
          </ac:picMkLst>
        </pc:picChg>
        <pc:picChg chg="del">
          <ac:chgData name="Leticia Smirelli" userId="0e1bcaabcbd2bfa6" providerId="LiveId" clId="{95B88D3A-9A80-49D8-9B32-3AAE7B24B4A0}" dt="2021-08-30T19:14:21.308" v="220" actId="478"/>
          <ac:picMkLst>
            <pc:docMk/>
            <pc:sldMk cId="216662754" sldId="326"/>
            <ac:picMk id="6" creationId="{BB84A3F1-09C2-43DD-B90C-B9A1360E481E}"/>
          </ac:picMkLst>
        </pc:picChg>
        <pc:picChg chg="del">
          <ac:chgData name="Leticia Smirelli" userId="0e1bcaabcbd2bfa6" providerId="LiveId" clId="{95B88D3A-9A80-49D8-9B32-3AAE7B24B4A0}" dt="2021-08-30T19:14:21.308" v="220" actId="478"/>
          <ac:picMkLst>
            <pc:docMk/>
            <pc:sldMk cId="216662754" sldId="326"/>
            <ac:picMk id="8" creationId="{51F62C6C-62C2-4C8B-89E6-893A1EDBC865}"/>
          </ac:picMkLst>
        </pc:picChg>
        <pc:picChg chg="del">
          <ac:chgData name="Leticia Smirelli" userId="0e1bcaabcbd2bfa6" providerId="LiveId" clId="{95B88D3A-9A80-49D8-9B32-3AAE7B24B4A0}" dt="2021-08-30T19:14:21.308" v="220" actId="478"/>
          <ac:picMkLst>
            <pc:docMk/>
            <pc:sldMk cId="216662754" sldId="326"/>
            <ac:picMk id="12" creationId="{4DE523D5-177D-45E5-912B-87979A7D1E3C}"/>
          </ac:picMkLst>
        </pc:picChg>
        <pc:picChg chg="del">
          <ac:chgData name="Leticia Smirelli" userId="0e1bcaabcbd2bfa6" providerId="LiveId" clId="{95B88D3A-9A80-49D8-9B32-3AAE7B24B4A0}" dt="2021-08-30T19:14:21.308" v="220" actId="478"/>
          <ac:picMkLst>
            <pc:docMk/>
            <pc:sldMk cId="216662754" sldId="326"/>
            <ac:picMk id="14" creationId="{0B28DC37-6860-4234-9F12-FE79089BB3B5}"/>
          </ac:picMkLst>
        </pc:picChg>
        <pc:picChg chg="del">
          <ac:chgData name="Leticia Smirelli" userId="0e1bcaabcbd2bfa6" providerId="LiveId" clId="{95B88D3A-9A80-49D8-9B32-3AAE7B24B4A0}" dt="2021-08-30T19:14:21.308" v="220" actId="478"/>
          <ac:picMkLst>
            <pc:docMk/>
            <pc:sldMk cId="216662754" sldId="326"/>
            <ac:picMk id="18" creationId="{CD8A0845-FC9C-42FE-AC75-0A1268DC46D5}"/>
          </ac:picMkLst>
        </pc:picChg>
        <pc:picChg chg="del">
          <ac:chgData name="Leticia Smirelli" userId="0e1bcaabcbd2bfa6" providerId="LiveId" clId="{95B88D3A-9A80-49D8-9B32-3AAE7B24B4A0}" dt="2021-08-30T19:14:21.308" v="220" actId="478"/>
          <ac:picMkLst>
            <pc:docMk/>
            <pc:sldMk cId="216662754" sldId="326"/>
            <ac:picMk id="20" creationId="{27876BDF-C5D2-46F6-93DE-F4FAA47152A5}"/>
          </ac:picMkLst>
        </pc:picChg>
        <pc:picChg chg="add del mod">
          <ac:chgData name="Leticia Smirelli" userId="0e1bcaabcbd2bfa6" providerId="LiveId" clId="{95B88D3A-9A80-49D8-9B32-3AAE7B24B4A0}" dt="2021-08-30T19:16:02.295" v="270" actId="478"/>
          <ac:picMkLst>
            <pc:docMk/>
            <pc:sldMk cId="216662754" sldId="326"/>
            <ac:picMk id="61" creationId="{B9AEEF7F-7B22-49FA-8BED-846128A15E08}"/>
          </ac:picMkLst>
        </pc:picChg>
        <pc:picChg chg="add del mod">
          <ac:chgData name="Leticia Smirelli" userId="0e1bcaabcbd2bfa6" providerId="LiveId" clId="{95B88D3A-9A80-49D8-9B32-3AAE7B24B4A0}" dt="2021-08-30T19:16:01.728" v="269" actId="478"/>
          <ac:picMkLst>
            <pc:docMk/>
            <pc:sldMk cId="216662754" sldId="326"/>
            <ac:picMk id="62" creationId="{CF558031-F6DD-4FB5-9A34-51D32B83FBAC}"/>
          </ac:picMkLst>
        </pc:picChg>
        <pc:picChg chg="add del mod">
          <ac:chgData name="Leticia Smirelli" userId="0e1bcaabcbd2bfa6" providerId="LiveId" clId="{95B88D3A-9A80-49D8-9B32-3AAE7B24B4A0}" dt="2021-08-30T19:16:01.059" v="268" actId="478"/>
          <ac:picMkLst>
            <pc:docMk/>
            <pc:sldMk cId="216662754" sldId="326"/>
            <ac:picMk id="63" creationId="{808FDF25-F1EA-42E3-8E01-0E0DBAB5BCFF}"/>
          </ac:picMkLst>
        </pc:picChg>
        <pc:picChg chg="add del mod">
          <ac:chgData name="Leticia Smirelli" userId="0e1bcaabcbd2bfa6" providerId="LiveId" clId="{95B88D3A-9A80-49D8-9B32-3AAE7B24B4A0}" dt="2021-08-30T19:16:00.560" v="267" actId="478"/>
          <ac:picMkLst>
            <pc:docMk/>
            <pc:sldMk cId="216662754" sldId="326"/>
            <ac:picMk id="64" creationId="{276CFC7B-32F5-4A2A-B758-7289BF4F11E4}"/>
          </ac:picMkLst>
        </pc:picChg>
        <pc:picChg chg="add mod">
          <ac:chgData name="Leticia Smirelli" userId="0e1bcaabcbd2bfa6" providerId="LiveId" clId="{95B88D3A-9A80-49D8-9B32-3AAE7B24B4A0}" dt="2021-08-30T19:39:48.233" v="1095" actId="14100"/>
          <ac:picMkLst>
            <pc:docMk/>
            <pc:sldMk cId="216662754" sldId="326"/>
            <ac:picMk id="74" creationId="{7DE5085E-63A1-44A9-A292-12DE6B7FFE3F}"/>
          </ac:picMkLst>
        </pc:picChg>
        <pc:picChg chg="add mod">
          <ac:chgData name="Leticia Smirelli" userId="0e1bcaabcbd2bfa6" providerId="LiveId" clId="{95B88D3A-9A80-49D8-9B32-3AAE7B24B4A0}" dt="2021-08-30T19:39:43.359" v="1094" actId="14100"/>
          <ac:picMkLst>
            <pc:docMk/>
            <pc:sldMk cId="216662754" sldId="326"/>
            <ac:picMk id="75" creationId="{3C8A9C2C-EF15-49C6-93C5-ACC0D9DD47F2}"/>
          </ac:picMkLst>
        </pc:picChg>
        <pc:picChg chg="add mod">
          <ac:chgData name="Leticia Smirelli" userId="0e1bcaabcbd2bfa6" providerId="LiveId" clId="{95B88D3A-9A80-49D8-9B32-3AAE7B24B4A0}" dt="2021-08-30T19:40:05.386" v="1098" actId="14100"/>
          <ac:picMkLst>
            <pc:docMk/>
            <pc:sldMk cId="216662754" sldId="326"/>
            <ac:picMk id="76" creationId="{F26836E6-30DA-4B1E-9088-0302BD9FBA6E}"/>
          </ac:picMkLst>
        </pc:picChg>
        <pc:picChg chg="add mod">
          <ac:chgData name="Leticia Smirelli" userId="0e1bcaabcbd2bfa6" providerId="LiveId" clId="{95B88D3A-9A80-49D8-9B32-3AAE7B24B4A0}" dt="2021-08-30T19:40:07.851" v="1099" actId="14100"/>
          <ac:picMkLst>
            <pc:docMk/>
            <pc:sldMk cId="216662754" sldId="326"/>
            <ac:picMk id="77" creationId="{62F3316D-ABC1-40C1-86E2-2B09B1A5C168}"/>
          </ac:picMkLst>
        </pc:picChg>
        <pc:picChg chg="add mod">
          <ac:chgData name="Leticia Smirelli" userId="0e1bcaabcbd2bfa6" providerId="LiveId" clId="{95B88D3A-9A80-49D8-9B32-3AAE7B24B4A0}" dt="2021-08-30T19:36:58.292" v="1007" actId="1076"/>
          <ac:picMkLst>
            <pc:docMk/>
            <pc:sldMk cId="216662754" sldId="326"/>
            <ac:picMk id="78" creationId="{F6DBAEA8-CBD2-4EFC-B0BA-4FEA226A30F2}"/>
          </ac:picMkLst>
        </pc:picChg>
        <pc:picChg chg="add del mod">
          <ac:chgData name="Leticia Smirelli" userId="0e1bcaabcbd2bfa6" providerId="LiveId" clId="{95B88D3A-9A80-49D8-9B32-3AAE7B24B4A0}" dt="2021-08-30T19:29:09.417" v="780" actId="478"/>
          <ac:picMkLst>
            <pc:docMk/>
            <pc:sldMk cId="216662754" sldId="326"/>
            <ac:picMk id="84" creationId="{3248018C-B04A-41DA-88B7-ACD79584D742}"/>
          </ac:picMkLst>
        </pc:picChg>
        <pc:picChg chg="add mod modCrop">
          <ac:chgData name="Leticia Smirelli" userId="0e1bcaabcbd2bfa6" providerId="LiveId" clId="{95B88D3A-9A80-49D8-9B32-3AAE7B24B4A0}" dt="2021-08-30T19:33:07.029" v="933" actId="164"/>
          <ac:picMkLst>
            <pc:docMk/>
            <pc:sldMk cId="216662754" sldId="326"/>
            <ac:picMk id="86" creationId="{5F5E4033-EED2-4B3F-85CE-04E8B01DA30F}"/>
          </ac:picMkLst>
        </pc:picChg>
        <pc:picChg chg="add mod">
          <ac:chgData name="Leticia Smirelli" userId="0e1bcaabcbd2bfa6" providerId="LiveId" clId="{95B88D3A-9A80-49D8-9B32-3AAE7B24B4A0}" dt="2021-08-30T19:33:07.029" v="933" actId="164"/>
          <ac:picMkLst>
            <pc:docMk/>
            <pc:sldMk cId="216662754" sldId="326"/>
            <ac:picMk id="92" creationId="{4E6CF1B6-78F6-49B8-9264-03F7F70BD963}"/>
          </ac:picMkLst>
        </pc:picChg>
        <pc:cxnChg chg="add mod">
          <ac:chgData name="Leticia Smirelli" userId="0e1bcaabcbd2bfa6" providerId="LiveId" clId="{95B88D3A-9A80-49D8-9B32-3AAE7B24B4A0}" dt="2021-08-30T19:33:55.043" v="967" actId="1036"/>
          <ac:cxnSpMkLst>
            <pc:docMk/>
            <pc:sldMk cId="216662754" sldId="326"/>
            <ac:cxnSpMk id="66" creationId="{3DCDB77C-437E-438E-B00F-93DC2AC4AC32}"/>
          </ac:cxnSpMkLst>
        </pc:cxnChg>
        <pc:cxnChg chg="add del mod">
          <ac:chgData name="Leticia Smirelli" userId="0e1bcaabcbd2bfa6" providerId="LiveId" clId="{95B88D3A-9A80-49D8-9B32-3AAE7B24B4A0}" dt="2021-08-30T19:30:18.342" v="811" actId="478"/>
          <ac:cxnSpMkLst>
            <pc:docMk/>
            <pc:sldMk cId="216662754" sldId="326"/>
            <ac:cxnSpMk id="87" creationId="{B34A8075-51EC-4E58-AB03-B1C053820063}"/>
          </ac:cxnSpMkLst>
        </pc:cxnChg>
      </pc:sldChg>
    </pc:docChg>
  </pc:docChgLst>
  <pc:docChgLst>
    <pc:chgData name="Leticia Smirelli" userId="0e1bcaabcbd2bfa6" providerId="LiveId" clId="{2A45A21A-7EF9-4EC8-9E6B-9E3719F45E59}"/>
    <pc:docChg chg="undo custSel addSld delSld modSld sldOrd delSection modSection">
      <pc:chgData name="Leticia Smirelli" userId="0e1bcaabcbd2bfa6" providerId="LiveId" clId="{2A45A21A-7EF9-4EC8-9E6B-9E3719F45E59}" dt="2021-08-03T00:16:49.228" v="2041" actId="47"/>
      <pc:docMkLst>
        <pc:docMk/>
      </pc:docMkLst>
      <pc:sldChg chg="del">
        <pc:chgData name="Leticia Smirelli" userId="0e1bcaabcbd2bfa6" providerId="LiveId" clId="{2A45A21A-7EF9-4EC8-9E6B-9E3719F45E59}" dt="2021-08-02T22:01:33.358" v="0" actId="47"/>
        <pc:sldMkLst>
          <pc:docMk/>
          <pc:sldMk cId="3659902177" sldId="265"/>
        </pc:sldMkLst>
      </pc:sldChg>
      <pc:sldChg chg="del">
        <pc:chgData name="Leticia Smirelli" userId="0e1bcaabcbd2bfa6" providerId="LiveId" clId="{2A45A21A-7EF9-4EC8-9E6B-9E3719F45E59}" dt="2021-08-02T22:01:37.576" v="3" actId="47"/>
        <pc:sldMkLst>
          <pc:docMk/>
          <pc:sldMk cId="2705840112" sldId="272"/>
        </pc:sldMkLst>
      </pc:sldChg>
      <pc:sldChg chg="del">
        <pc:chgData name="Leticia Smirelli" userId="0e1bcaabcbd2bfa6" providerId="LiveId" clId="{2A45A21A-7EF9-4EC8-9E6B-9E3719F45E59}" dt="2021-08-02T22:01:55.104" v="31" actId="47"/>
        <pc:sldMkLst>
          <pc:docMk/>
          <pc:sldMk cId="3988282691" sldId="277"/>
        </pc:sldMkLst>
      </pc:sldChg>
      <pc:sldChg chg="del">
        <pc:chgData name="Leticia Smirelli" userId="0e1bcaabcbd2bfa6" providerId="LiveId" clId="{2A45A21A-7EF9-4EC8-9E6B-9E3719F45E59}" dt="2021-08-02T22:01:52.238" v="26" actId="47"/>
        <pc:sldMkLst>
          <pc:docMk/>
          <pc:sldMk cId="3661571803" sldId="283"/>
        </pc:sldMkLst>
      </pc:sldChg>
      <pc:sldChg chg="del">
        <pc:chgData name="Leticia Smirelli" userId="0e1bcaabcbd2bfa6" providerId="LiveId" clId="{2A45A21A-7EF9-4EC8-9E6B-9E3719F45E59}" dt="2021-08-02T22:01:39.585" v="5" actId="47"/>
        <pc:sldMkLst>
          <pc:docMk/>
          <pc:sldMk cId="3225067737" sldId="284"/>
        </pc:sldMkLst>
      </pc:sldChg>
      <pc:sldChg chg="del">
        <pc:chgData name="Leticia Smirelli" userId="0e1bcaabcbd2bfa6" providerId="LiveId" clId="{2A45A21A-7EF9-4EC8-9E6B-9E3719F45E59}" dt="2021-08-02T22:01:47.917" v="16" actId="47"/>
        <pc:sldMkLst>
          <pc:docMk/>
          <pc:sldMk cId="56492690" sldId="286"/>
        </pc:sldMkLst>
      </pc:sldChg>
      <pc:sldChg chg="del">
        <pc:chgData name="Leticia Smirelli" userId="0e1bcaabcbd2bfa6" providerId="LiveId" clId="{2A45A21A-7EF9-4EC8-9E6B-9E3719F45E59}" dt="2021-08-02T22:01:50.427" v="22" actId="47"/>
        <pc:sldMkLst>
          <pc:docMk/>
          <pc:sldMk cId="2884160277" sldId="287"/>
        </pc:sldMkLst>
      </pc:sldChg>
      <pc:sldChg chg="del">
        <pc:chgData name="Leticia Smirelli" userId="0e1bcaabcbd2bfa6" providerId="LiveId" clId="{2A45A21A-7EF9-4EC8-9E6B-9E3719F45E59}" dt="2021-08-02T22:01:49.511" v="20" actId="47"/>
        <pc:sldMkLst>
          <pc:docMk/>
          <pc:sldMk cId="3583799003" sldId="288"/>
        </pc:sldMkLst>
      </pc:sldChg>
      <pc:sldChg chg="del">
        <pc:chgData name="Leticia Smirelli" userId="0e1bcaabcbd2bfa6" providerId="LiveId" clId="{2A45A21A-7EF9-4EC8-9E6B-9E3719F45E59}" dt="2021-08-02T22:01:49.011" v="19" actId="47"/>
        <pc:sldMkLst>
          <pc:docMk/>
          <pc:sldMk cId="177376452" sldId="289"/>
        </pc:sldMkLst>
      </pc:sldChg>
      <pc:sldChg chg="del">
        <pc:chgData name="Leticia Smirelli" userId="0e1bcaabcbd2bfa6" providerId="LiveId" clId="{2A45A21A-7EF9-4EC8-9E6B-9E3719F45E59}" dt="2021-08-02T22:01:55.575" v="32" actId="47"/>
        <pc:sldMkLst>
          <pc:docMk/>
          <pc:sldMk cId="3145331174" sldId="290"/>
        </pc:sldMkLst>
      </pc:sldChg>
      <pc:sldChg chg="del">
        <pc:chgData name="Leticia Smirelli" userId="0e1bcaabcbd2bfa6" providerId="LiveId" clId="{2A45A21A-7EF9-4EC8-9E6B-9E3719F45E59}" dt="2021-08-02T22:01:50.818" v="23" actId="47"/>
        <pc:sldMkLst>
          <pc:docMk/>
          <pc:sldMk cId="3845699964" sldId="291"/>
        </pc:sldMkLst>
      </pc:sldChg>
      <pc:sldChg chg="del">
        <pc:chgData name="Leticia Smirelli" userId="0e1bcaabcbd2bfa6" providerId="LiveId" clId="{2A45A21A-7EF9-4EC8-9E6B-9E3719F45E59}" dt="2021-08-02T22:02:02.133" v="46" actId="47"/>
        <pc:sldMkLst>
          <pc:docMk/>
          <pc:sldMk cId="1063870259" sldId="292"/>
        </pc:sldMkLst>
      </pc:sldChg>
      <pc:sldChg chg="del">
        <pc:chgData name="Leticia Smirelli" userId="0e1bcaabcbd2bfa6" providerId="LiveId" clId="{2A45A21A-7EF9-4EC8-9E6B-9E3719F45E59}" dt="2021-08-02T22:02:05.077" v="53" actId="47"/>
        <pc:sldMkLst>
          <pc:docMk/>
          <pc:sldMk cId="2928933852" sldId="293"/>
        </pc:sldMkLst>
      </pc:sldChg>
      <pc:sldChg chg="del">
        <pc:chgData name="Leticia Smirelli" userId="0e1bcaabcbd2bfa6" providerId="LiveId" clId="{2A45A21A-7EF9-4EC8-9E6B-9E3719F45E59}" dt="2021-08-02T22:02:05.890" v="55" actId="47"/>
        <pc:sldMkLst>
          <pc:docMk/>
          <pc:sldMk cId="1048627314" sldId="294"/>
        </pc:sldMkLst>
      </pc:sldChg>
      <pc:sldChg chg="del">
        <pc:chgData name="Leticia Smirelli" userId="0e1bcaabcbd2bfa6" providerId="LiveId" clId="{2A45A21A-7EF9-4EC8-9E6B-9E3719F45E59}" dt="2021-08-02T22:02:08.617" v="60" actId="47"/>
        <pc:sldMkLst>
          <pc:docMk/>
          <pc:sldMk cId="898659827" sldId="295"/>
        </pc:sldMkLst>
      </pc:sldChg>
      <pc:sldChg chg="del">
        <pc:chgData name="Leticia Smirelli" userId="0e1bcaabcbd2bfa6" providerId="LiveId" clId="{2A45A21A-7EF9-4EC8-9E6B-9E3719F45E59}" dt="2021-08-02T22:02:11.170" v="66" actId="47"/>
        <pc:sldMkLst>
          <pc:docMk/>
          <pc:sldMk cId="498917661" sldId="296"/>
        </pc:sldMkLst>
      </pc:sldChg>
      <pc:sldChg chg="del">
        <pc:chgData name="Leticia Smirelli" userId="0e1bcaabcbd2bfa6" providerId="LiveId" clId="{2A45A21A-7EF9-4EC8-9E6B-9E3719F45E59}" dt="2021-08-02T22:02:15.793" v="77" actId="47"/>
        <pc:sldMkLst>
          <pc:docMk/>
          <pc:sldMk cId="3808881391" sldId="297"/>
        </pc:sldMkLst>
      </pc:sldChg>
      <pc:sldChg chg="del">
        <pc:chgData name="Leticia Smirelli" userId="0e1bcaabcbd2bfa6" providerId="LiveId" clId="{2A45A21A-7EF9-4EC8-9E6B-9E3719F45E59}" dt="2021-08-02T22:02:16.609" v="79" actId="47"/>
        <pc:sldMkLst>
          <pc:docMk/>
          <pc:sldMk cId="3494785587" sldId="298"/>
        </pc:sldMkLst>
      </pc:sldChg>
      <pc:sldChg chg="del">
        <pc:chgData name="Leticia Smirelli" userId="0e1bcaabcbd2bfa6" providerId="LiveId" clId="{2A45A21A-7EF9-4EC8-9E6B-9E3719F45E59}" dt="2021-08-02T22:01:51.441" v="24" actId="47"/>
        <pc:sldMkLst>
          <pc:docMk/>
          <pc:sldMk cId="946285271" sldId="299"/>
        </pc:sldMkLst>
      </pc:sldChg>
      <pc:sldChg chg="del">
        <pc:chgData name="Leticia Smirelli" userId="0e1bcaabcbd2bfa6" providerId="LiveId" clId="{2A45A21A-7EF9-4EC8-9E6B-9E3719F45E59}" dt="2021-08-02T22:02:03.249" v="48" actId="47"/>
        <pc:sldMkLst>
          <pc:docMk/>
          <pc:sldMk cId="871221364" sldId="300"/>
        </pc:sldMkLst>
      </pc:sldChg>
      <pc:sldChg chg="del">
        <pc:chgData name="Leticia Smirelli" userId="0e1bcaabcbd2bfa6" providerId="LiveId" clId="{2A45A21A-7EF9-4EC8-9E6B-9E3719F45E59}" dt="2021-08-02T22:01:47.072" v="13" actId="47"/>
        <pc:sldMkLst>
          <pc:docMk/>
          <pc:sldMk cId="3940501450" sldId="302"/>
        </pc:sldMkLst>
      </pc:sldChg>
      <pc:sldChg chg="del">
        <pc:chgData name="Leticia Smirelli" userId="0e1bcaabcbd2bfa6" providerId="LiveId" clId="{2A45A21A-7EF9-4EC8-9E6B-9E3719F45E59}" dt="2021-08-02T22:01:47.325" v="14" actId="47"/>
        <pc:sldMkLst>
          <pc:docMk/>
          <pc:sldMk cId="2648874217" sldId="303"/>
        </pc:sldMkLst>
      </pc:sldChg>
      <pc:sldChg chg="del">
        <pc:chgData name="Leticia Smirelli" userId="0e1bcaabcbd2bfa6" providerId="LiveId" clId="{2A45A21A-7EF9-4EC8-9E6B-9E3719F45E59}" dt="2021-08-02T22:01:46.834" v="12" actId="47"/>
        <pc:sldMkLst>
          <pc:docMk/>
          <pc:sldMk cId="2821575428" sldId="304"/>
        </pc:sldMkLst>
      </pc:sldChg>
      <pc:sldChg chg="del">
        <pc:chgData name="Leticia Smirelli" userId="0e1bcaabcbd2bfa6" providerId="LiveId" clId="{2A45A21A-7EF9-4EC8-9E6B-9E3719F45E59}" dt="2021-08-02T22:01:45.489" v="7" actId="47"/>
        <pc:sldMkLst>
          <pc:docMk/>
          <pc:sldMk cId="1862997673" sldId="305"/>
        </pc:sldMkLst>
      </pc:sldChg>
      <pc:sldChg chg="addSp delSp modSp mod">
        <pc:chgData name="Leticia Smirelli" userId="0e1bcaabcbd2bfa6" providerId="LiveId" clId="{2A45A21A-7EF9-4EC8-9E6B-9E3719F45E59}" dt="2021-08-03T00:04:58.846" v="1901" actId="478"/>
        <pc:sldMkLst>
          <pc:docMk/>
          <pc:sldMk cId="3488989408" sldId="306"/>
        </pc:sldMkLst>
        <pc:spChg chg="add mod ord">
          <ac:chgData name="Leticia Smirelli" userId="0e1bcaabcbd2bfa6" providerId="LiveId" clId="{2A45A21A-7EF9-4EC8-9E6B-9E3719F45E59}" dt="2021-08-02T23:19:26.785" v="1337" actId="1076"/>
          <ac:spMkLst>
            <pc:docMk/>
            <pc:sldMk cId="3488989408" sldId="306"/>
            <ac:spMk id="5" creationId="{DA7E8CD1-D9F3-4C6A-ACAD-3B19F9D40D68}"/>
          </ac:spMkLst>
        </pc:spChg>
        <pc:spChg chg="add del mod">
          <ac:chgData name="Leticia Smirelli" userId="0e1bcaabcbd2bfa6" providerId="LiveId" clId="{2A45A21A-7EF9-4EC8-9E6B-9E3719F45E59}" dt="2021-08-02T23:26:45.207" v="1589" actId="21"/>
          <ac:spMkLst>
            <pc:docMk/>
            <pc:sldMk cId="3488989408" sldId="306"/>
            <ac:spMk id="7" creationId="{6626CD3D-1431-4E35-8AB6-DECCF5C95AB0}"/>
          </ac:spMkLst>
        </pc:spChg>
        <pc:spChg chg="add mod">
          <ac:chgData name="Leticia Smirelli" userId="0e1bcaabcbd2bfa6" providerId="LiveId" clId="{2A45A21A-7EF9-4EC8-9E6B-9E3719F45E59}" dt="2021-08-02T23:22:16.351" v="1453" actId="1035"/>
          <ac:spMkLst>
            <pc:docMk/>
            <pc:sldMk cId="3488989408" sldId="306"/>
            <ac:spMk id="8" creationId="{29BF1C58-5ECF-4579-852D-2310EA71629E}"/>
          </ac:spMkLst>
        </pc:spChg>
        <pc:spChg chg="mod">
          <ac:chgData name="Leticia Smirelli" userId="0e1bcaabcbd2bfa6" providerId="LiveId" clId="{2A45A21A-7EF9-4EC8-9E6B-9E3719F45E59}" dt="2021-08-02T23:21:55.615" v="1450" actId="1036"/>
          <ac:spMkLst>
            <pc:docMk/>
            <pc:sldMk cId="3488989408" sldId="306"/>
            <ac:spMk id="10" creationId="{F8BA2B97-6EAB-43A3-87FE-4EAC9158B2CE}"/>
          </ac:spMkLst>
        </pc:spChg>
        <pc:spChg chg="mod">
          <ac:chgData name="Leticia Smirelli" userId="0e1bcaabcbd2bfa6" providerId="LiveId" clId="{2A45A21A-7EF9-4EC8-9E6B-9E3719F45E59}" dt="2021-08-02T23:26:48.270" v="1591" actId="14100"/>
          <ac:spMkLst>
            <pc:docMk/>
            <pc:sldMk cId="3488989408" sldId="306"/>
            <ac:spMk id="11" creationId="{8F8ED6C6-2A37-47B8-83FF-D6EFA70BF5F9}"/>
          </ac:spMkLst>
        </pc:spChg>
        <pc:spChg chg="mod topLvl">
          <ac:chgData name="Leticia Smirelli" userId="0e1bcaabcbd2bfa6" providerId="LiveId" clId="{2A45A21A-7EF9-4EC8-9E6B-9E3719F45E59}" dt="2021-08-02T22:50:26.904" v="1158" actId="14100"/>
          <ac:spMkLst>
            <pc:docMk/>
            <pc:sldMk cId="3488989408" sldId="306"/>
            <ac:spMk id="13" creationId="{22CEE090-C29A-4427-960E-36A0B7FD69AF}"/>
          </ac:spMkLst>
        </pc:spChg>
        <pc:spChg chg="mod">
          <ac:chgData name="Leticia Smirelli" userId="0e1bcaabcbd2bfa6" providerId="LiveId" clId="{2A45A21A-7EF9-4EC8-9E6B-9E3719F45E59}" dt="2021-08-02T23:26:52.182" v="1592" actId="14100"/>
          <ac:spMkLst>
            <pc:docMk/>
            <pc:sldMk cId="3488989408" sldId="306"/>
            <ac:spMk id="15" creationId="{A7D750DB-53DB-4253-9FBA-B5A1BF30F4C2}"/>
          </ac:spMkLst>
        </pc:spChg>
        <pc:spChg chg="mod">
          <ac:chgData name="Leticia Smirelli" userId="0e1bcaabcbd2bfa6" providerId="LiveId" clId="{2A45A21A-7EF9-4EC8-9E6B-9E3719F45E59}" dt="2021-08-02T23:31:29.035" v="1655" actId="14100"/>
          <ac:spMkLst>
            <pc:docMk/>
            <pc:sldMk cId="3488989408" sldId="306"/>
            <ac:spMk id="16" creationId="{49584FE3-433F-4A7B-B774-C66A4D4B68E4}"/>
          </ac:spMkLst>
        </pc:spChg>
        <pc:spChg chg="add del mod">
          <ac:chgData name="Leticia Smirelli" userId="0e1bcaabcbd2bfa6" providerId="LiveId" clId="{2A45A21A-7EF9-4EC8-9E6B-9E3719F45E59}" dt="2021-08-03T00:04:56.069" v="1897" actId="478"/>
          <ac:spMkLst>
            <pc:docMk/>
            <pc:sldMk cId="3488989408" sldId="306"/>
            <ac:spMk id="19" creationId="{DF7D7515-6C7B-4B16-A6C4-524B53821B65}"/>
          </ac:spMkLst>
        </pc:spChg>
        <pc:spChg chg="add del mod">
          <ac:chgData name="Leticia Smirelli" userId="0e1bcaabcbd2bfa6" providerId="LiveId" clId="{2A45A21A-7EF9-4EC8-9E6B-9E3719F45E59}" dt="2021-08-03T00:04:55.557" v="1896" actId="478"/>
          <ac:spMkLst>
            <pc:docMk/>
            <pc:sldMk cId="3488989408" sldId="306"/>
            <ac:spMk id="20" creationId="{D462B958-4CB7-4DA9-83E5-67726B52D4AB}"/>
          </ac:spMkLst>
        </pc:spChg>
        <pc:spChg chg="add del mod">
          <ac:chgData name="Leticia Smirelli" userId="0e1bcaabcbd2bfa6" providerId="LiveId" clId="{2A45A21A-7EF9-4EC8-9E6B-9E3719F45E59}" dt="2021-08-03T00:04:54.269" v="1894" actId="478"/>
          <ac:spMkLst>
            <pc:docMk/>
            <pc:sldMk cId="3488989408" sldId="306"/>
            <ac:spMk id="21" creationId="{5DB11895-3C19-46E9-97D0-EE9015D7CBD2}"/>
          </ac:spMkLst>
        </pc:spChg>
        <pc:spChg chg="add del mod">
          <ac:chgData name="Leticia Smirelli" userId="0e1bcaabcbd2bfa6" providerId="LiveId" clId="{2A45A21A-7EF9-4EC8-9E6B-9E3719F45E59}" dt="2021-08-03T00:04:58.846" v="1901" actId="478"/>
          <ac:spMkLst>
            <pc:docMk/>
            <pc:sldMk cId="3488989408" sldId="306"/>
            <ac:spMk id="22" creationId="{F5484F1D-F033-44FB-95F5-2DE0673043FF}"/>
          </ac:spMkLst>
        </pc:spChg>
        <pc:spChg chg="add del mod">
          <ac:chgData name="Leticia Smirelli" userId="0e1bcaabcbd2bfa6" providerId="LiveId" clId="{2A45A21A-7EF9-4EC8-9E6B-9E3719F45E59}" dt="2021-08-02T22:28:51.878" v="743" actId="478"/>
          <ac:spMkLst>
            <pc:docMk/>
            <pc:sldMk cId="3488989408" sldId="306"/>
            <ac:spMk id="23" creationId="{2DE23011-F79B-424A-8867-CA13F74F3BDA}"/>
          </ac:spMkLst>
        </pc:spChg>
        <pc:spChg chg="add del mod">
          <ac:chgData name="Leticia Smirelli" userId="0e1bcaabcbd2bfa6" providerId="LiveId" clId="{2A45A21A-7EF9-4EC8-9E6B-9E3719F45E59}" dt="2021-08-02T22:28:32.033" v="737" actId="478"/>
          <ac:spMkLst>
            <pc:docMk/>
            <pc:sldMk cId="3488989408" sldId="306"/>
            <ac:spMk id="24" creationId="{B6BDA0F6-7C7F-43E7-B2D1-8DB542DEBEFF}"/>
          </ac:spMkLst>
        </pc:spChg>
        <pc:spChg chg="add del mod">
          <ac:chgData name="Leticia Smirelli" userId="0e1bcaabcbd2bfa6" providerId="LiveId" clId="{2A45A21A-7EF9-4EC8-9E6B-9E3719F45E59}" dt="2021-08-02T22:29:18.607" v="751" actId="478"/>
          <ac:spMkLst>
            <pc:docMk/>
            <pc:sldMk cId="3488989408" sldId="306"/>
            <ac:spMk id="25" creationId="{D1D4F054-C4BA-4D61-AB50-EA6A08434089}"/>
          </ac:spMkLst>
        </pc:spChg>
        <pc:spChg chg="add mod ord">
          <ac:chgData name="Leticia Smirelli" userId="0e1bcaabcbd2bfa6" providerId="LiveId" clId="{2A45A21A-7EF9-4EC8-9E6B-9E3719F45E59}" dt="2021-08-02T23:40:31.378" v="1741" actId="164"/>
          <ac:spMkLst>
            <pc:docMk/>
            <pc:sldMk cId="3488989408" sldId="306"/>
            <ac:spMk id="26" creationId="{C2DCDD40-6BE5-47CD-B685-74D0989A2559}"/>
          </ac:spMkLst>
        </pc:spChg>
        <pc:spChg chg="add del mod">
          <ac:chgData name="Leticia Smirelli" userId="0e1bcaabcbd2bfa6" providerId="LiveId" clId="{2A45A21A-7EF9-4EC8-9E6B-9E3719F45E59}" dt="2021-08-02T22:31:41.015" v="812" actId="478"/>
          <ac:spMkLst>
            <pc:docMk/>
            <pc:sldMk cId="3488989408" sldId="306"/>
            <ac:spMk id="27" creationId="{C076814E-A6E6-44D1-964F-7E879914B14C}"/>
          </ac:spMkLst>
        </pc:spChg>
        <pc:spChg chg="add del mod">
          <ac:chgData name="Leticia Smirelli" userId="0e1bcaabcbd2bfa6" providerId="LiveId" clId="{2A45A21A-7EF9-4EC8-9E6B-9E3719F45E59}" dt="2021-08-02T22:31:42.095" v="813" actId="478"/>
          <ac:spMkLst>
            <pc:docMk/>
            <pc:sldMk cId="3488989408" sldId="306"/>
            <ac:spMk id="28" creationId="{919164D2-0F69-457E-851D-73D831334AF6}"/>
          </ac:spMkLst>
        </pc:spChg>
        <pc:spChg chg="add del mod">
          <ac:chgData name="Leticia Smirelli" userId="0e1bcaabcbd2bfa6" providerId="LiveId" clId="{2A45A21A-7EF9-4EC8-9E6B-9E3719F45E59}" dt="2021-08-02T22:30:42.511" v="770" actId="478"/>
          <ac:spMkLst>
            <pc:docMk/>
            <pc:sldMk cId="3488989408" sldId="306"/>
            <ac:spMk id="29" creationId="{D1BD07A7-A1F8-415C-B0B5-54FF5EB0CE39}"/>
          </ac:spMkLst>
        </pc:spChg>
        <pc:spChg chg="add mod">
          <ac:chgData name="Leticia Smirelli" userId="0e1bcaabcbd2bfa6" providerId="LiveId" clId="{2A45A21A-7EF9-4EC8-9E6B-9E3719F45E59}" dt="2021-08-02T23:47:08.808" v="1849" actId="1038"/>
          <ac:spMkLst>
            <pc:docMk/>
            <pc:sldMk cId="3488989408" sldId="306"/>
            <ac:spMk id="30" creationId="{10CEDD37-3BDC-4343-98D7-B385100532FE}"/>
          </ac:spMkLst>
        </pc:spChg>
        <pc:spChg chg="add mod">
          <ac:chgData name="Leticia Smirelli" userId="0e1bcaabcbd2bfa6" providerId="LiveId" clId="{2A45A21A-7EF9-4EC8-9E6B-9E3719F45E59}" dt="2021-08-02T23:47:06.575" v="1842" actId="1038"/>
          <ac:spMkLst>
            <pc:docMk/>
            <pc:sldMk cId="3488989408" sldId="306"/>
            <ac:spMk id="31" creationId="{BBA2F0B4-B580-4388-94AA-66F4B6710AA9}"/>
          </ac:spMkLst>
        </pc:spChg>
        <pc:spChg chg="add mod">
          <ac:chgData name="Leticia Smirelli" userId="0e1bcaabcbd2bfa6" providerId="LiveId" clId="{2A45A21A-7EF9-4EC8-9E6B-9E3719F45E59}" dt="2021-08-02T23:46:55.664" v="1828" actId="1038"/>
          <ac:spMkLst>
            <pc:docMk/>
            <pc:sldMk cId="3488989408" sldId="306"/>
            <ac:spMk id="32" creationId="{D3A9D90F-BAC4-4D3E-A0A9-033340F14ABB}"/>
          </ac:spMkLst>
        </pc:spChg>
        <pc:spChg chg="add del mod">
          <ac:chgData name="Leticia Smirelli" userId="0e1bcaabcbd2bfa6" providerId="LiveId" clId="{2A45A21A-7EF9-4EC8-9E6B-9E3719F45E59}" dt="2021-08-02T22:06:06.245" v="119" actId="478"/>
          <ac:spMkLst>
            <pc:docMk/>
            <pc:sldMk cId="3488989408" sldId="306"/>
            <ac:spMk id="33" creationId="{A678E35C-BBF2-415F-84EA-CB82DFB54007}"/>
          </ac:spMkLst>
        </pc:spChg>
        <pc:spChg chg="mod">
          <ac:chgData name="Leticia Smirelli" userId="0e1bcaabcbd2bfa6" providerId="LiveId" clId="{2A45A21A-7EF9-4EC8-9E6B-9E3719F45E59}" dt="2021-08-02T22:03:56.397" v="95"/>
          <ac:spMkLst>
            <pc:docMk/>
            <pc:sldMk cId="3488989408" sldId="306"/>
            <ac:spMk id="38" creationId="{06496C52-1E06-4ED9-B80A-772DC571EF9B}"/>
          </ac:spMkLst>
        </pc:spChg>
        <pc:spChg chg="mod">
          <ac:chgData name="Leticia Smirelli" userId="0e1bcaabcbd2bfa6" providerId="LiveId" clId="{2A45A21A-7EF9-4EC8-9E6B-9E3719F45E59}" dt="2021-08-02T22:03:56.397" v="95"/>
          <ac:spMkLst>
            <pc:docMk/>
            <pc:sldMk cId="3488989408" sldId="306"/>
            <ac:spMk id="39" creationId="{7F08BB4C-46AA-4268-8B71-5A29EC4C6E68}"/>
          </ac:spMkLst>
        </pc:spChg>
        <pc:spChg chg="del mod">
          <ac:chgData name="Leticia Smirelli" userId="0e1bcaabcbd2bfa6" providerId="LiveId" clId="{2A45A21A-7EF9-4EC8-9E6B-9E3719F45E59}" dt="2021-08-02T22:06:21.760" v="121" actId="478"/>
          <ac:spMkLst>
            <pc:docMk/>
            <pc:sldMk cId="3488989408" sldId="306"/>
            <ac:spMk id="40" creationId="{BB4E5ADC-B404-4262-843F-A283A8E25799}"/>
          </ac:spMkLst>
        </pc:spChg>
        <pc:spChg chg="mod">
          <ac:chgData name="Leticia Smirelli" userId="0e1bcaabcbd2bfa6" providerId="LiveId" clId="{2A45A21A-7EF9-4EC8-9E6B-9E3719F45E59}" dt="2021-08-02T22:03:56.397" v="95"/>
          <ac:spMkLst>
            <pc:docMk/>
            <pc:sldMk cId="3488989408" sldId="306"/>
            <ac:spMk id="41" creationId="{A3BB975C-64A6-4FDF-BFD4-E9409DDD1FA5}"/>
          </ac:spMkLst>
        </pc:spChg>
        <pc:spChg chg="add del mod">
          <ac:chgData name="Leticia Smirelli" userId="0e1bcaabcbd2bfa6" providerId="LiveId" clId="{2A45A21A-7EF9-4EC8-9E6B-9E3719F45E59}" dt="2021-08-02T22:05:57.682" v="117" actId="478"/>
          <ac:spMkLst>
            <pc:docMk/>
            <pc:sldMk cId="3488989408" sldId="306"/>
            <ac:spMk id="42" creationId="{9D96CCED-1CAD-48F7-83CD-79E34F3EA6BD}"/>
          </ac:spMkLst>
        </pc:spChg>
        <pc:spChg chg="del mod">
          <ac:chgData name="Leticia Smirelli" userId="0e1bcaabcbd2bfa6" providerId="LiveId" clId="{2A45A21A-7EF9-4EC8-9E6B-9E3719F45E59}" dt="2021-08-02T22:06:16.984" v="120" actId="478"/>
          <ac:spMkLst>
            <pc:docMk/>
            <pc:sldMk cId="3488989408" sldId="306"/>
            <ac:spMk id="43" creationId="{463E2685-6DF3-4AC1-8837-70F48DB3B2D7}"/>
          </ac:spMkLst>
        </pc:spChg>
        <pc:spChg chg="add mod">
          <ac:chgData name="Leticia Smirelli" userId="0e1bcaabcbd2bfa6" providerId="LiveId" clId="{2A45A21A-7EF9-4EC8-9E6B-9E3719F45E59}" dt="2021-08-02T22:40:55.040" v="935" actId="2711"/>
          <ac:spMkLst>
            <pc:docMk/>
            <pc:sldMk cId="3488989408" sldId="306"/>
            <ac:spMk id="53" creationId="{9F3697E9-E995-4AF9-B641-486341437C4E}"/>
          </ac:spMkLst>
        </pc:spChg>
        <pc:spChg chg="add mod">
          <ac:chgData name="Leticia Smirelli" userId="0e1bcaabcbd2bfa6" providerId="LiveId" clId="{2A45A21A-7EF9-4EC8-9E6B-9E3719F45E59}" dt="2021-08-02T23:47:01.032" v="1834" actId="1038"/>
          <ac:spMkLst>
            <pc:docMk/>
            <pc:sldMk cId="3488989408" sldId="306"/>
            <ac:spMk id="54" creationId="{2218729C-352B-44D0-918A-F6186C1D9BC5}"/>
          </ac:spMkLst>
        </pc:spChg>
        <pc:spChg chg="add mod">
          <ac:chgData name="Leticia Smirelli" userId="0e1bcaabcbd2bfa6" providerId="LiveId" clId="{2A45A21A-7EF9-4EC8-9E6B-9E3719F45E59}" dt="2021-08-02T23:46:53.327" v="1823" actId="1038"/>
          <ac:spMkLst>
            <pc:docMk/>
            <pc:sldMk cId="3488989408" sldId="306"/>
            <ac:spMk id="55" creationId="{E57A5979-04F8-42D8-B871-F4AC94DBF01D}"/>
          </ac:spMkLst>
        </pc:spChg>
        <pc:spChg chg="add del mod">
          <ac:chgData name="Leticia Smirelli" userId="0e1bcaabcbd2bfa6" providerId="LiveId" clId="{2A45A21A-7EF9-4EC8-9E6B-9E3719F45E59}" dt="2021-08-03T00:04:56.444" v="1898" actId="478"/>
          <ac:spMkLst>
            <pc:docMk/>
            <pc:sldMk cId="3488989408" sldId="306"/>
            <ac:spMk id="60" creationId="{5600BF53-E565-4437-B620-3F3F5F41F21F}"/>
          </ac:spMkLst>
        </pc:spChg>
        <pc:spChg chg="add del mod">
          <ac:chgData name="Leticia Smirelli" userId="0e1bcaabcbd2bfa6" providerId="LiveId" clId="{2A45A21A-7EF9-4EC8-9E6B-9E3719F45E59}" dt="2021-08-03T00:04:56.852" v="1899" actId="478"/>
          <ac:spMkLst>
            <pc:docMk/>
            <pc:sldMk cId="3488989408" sldId="306"/>
            <ac:spMk id="61" creationId="{D862944D-DFC9-414C-AB02-8DA3F388E980}"/>
          </ac:spMkLst>
        </pc:spChg>
        <pc:spChg chg="add del mod">
          <ac:chgData name="Leticia Smirelli" userId="0e1bcaabcbd2bfa6" providerId="LiveId" clId="{2A45A21A-7EF9-4EC8-9E6B-9E3719F45E59}" dt="2021-08-03T00:04:55.173" v="1895" actId="478"/>
          <ac:spMkLst>
            <pc:docMk/>
            <pc:sldMk cId="3488989408" sldId="306"/>
            <ac:spMk id="62" creationId="{D4B838C8-B663-4A6B-B1DC-3341EA3FE8AF}"/>
          </ac:spMkLst>
        </pc:spChg>
        <pc:spChg chg="add del mod">
          <ac:chgData name="Leticia Smirelli" userId="0e1bcaabcbd2bfa6" providerId="LiveId" clId="{2A45A21A-7EF9-4EC8-9E6B-9E3719F45E59}" dt="2021-08-02T22:29:35.551" v="755"/>
          <ac:spMkLst>
            <pc:docMk/>
            <pc:sldMk cId="3488989408" sldId="306"/>
            <ac:spMk id="63" creationId="{18D74C40-F037-4179-9473-107142B93D91}"/>
          </ac:spMkLst>
        </pc:spChg>
        <pc:spChg chg="add mod">
          <ac:chgData name="Leticia Smirelli" userId="0e1bcaabcbd2bfa6" providerId="LiveId" clId="{2A45A21A-7EF9-4EC8-9E6B-9E3719F45E59}" dt="2021-08-02T23:40:21.965" v="1739" actId="164"/>
          <ac:spMkLst>
            <pc:docMk/>
            <pc:sldMk cId="3488989408" sldId="306"/>
            <ac:spMk id="64" creationId="{2823A70F-8D03-4D0A-A3D1-44C40CFEA98C}"/>
          </ac:spMkLst>
        </pc:spChg>
        <pc:spChg chg="add del mod">
          <ac:chgData name="Leticia Smirelli" userId="0e1bcaabcbd2bfa6" providerId="LiveId" clId="{2A45A21A-7EF9-4EC8-9E6B-9E3719F45E59}" dt="2021-08-02T22:42:04.456" v="959" actId="478"/>
          <ac:spMkLst>
            <pc:docMk/>
            <pc:sldMk cId="3488989408" sldId="306"/>
            <ac:spMk id="65" creationId="{7F81B951-ACDF-4ECB-AB49-AD974ADE2D31}"/>
          </ac:spMkLst>
        </pc:spChg>
        <pc:spChg chg="add mod">
          <ac:chgData name="Leticia Smirelli" userId="0e1bcaabcbd2bfa6" providerId="LiveId" clId="{2A45A21A-7EF9-4EC8-9E6B-9E3719F45E59}" dt="2021-08-02T22:55:09.952" v="1307" actId="207"/>
          <ac:spMkLst>
            <pc:docMk/>
            <pc:sldMk cId="3488989408" sldId="306"/>
            <ac:spMk id="67" creationId="{B48D7C8C-D825-4DBC-8AA6-84FDE1524E9D}"/>
          </ac:spMkLst>
        </pc:spChg>
        <pc:spChg chg="add del mod">
          <ac:chgData name="Leticia Smirelli" userId="0e1bcaabcbd2bfa6" providerId="LiveId" clId="{2A45A21A-7EF9-4EC8-9E6B-9E3719F45E59}" dt="2021-08-02T22:50:48.781" v="1162" actId="478"/>
          <ac:spMkLst>
            <pc:docMk/>
            <pc:sldMk cId="3488989408" sldId="306"/>
            <ac:spMk id="68" creationId="{1383DB9A-D51F-445A-8F61-7167F7433B18}"/>
          </ac:spMkLst>
        </pc:spChg>
        <pc:spChg chg="add mod">
          <ac:chgData name="Leticia Smirelli" userId="0e1bcaabcbd2bfa6" providerId="LiveId" clId="{2A45A21A-7EF9-4EC8-9E6B-9E3719F45E59}" dt="2021-08-02T22:55:09.952" v="1307" actId="207"/>
          <ac:spMkLst>
            <pc:docMk/>
            <pc:sldMk cId="3488989408" sldId="306"/>
            <ac:spMk id="74" creationId="{CEE0A071-253B-435C-AE0F-1017E1F578E8}"/>
          </ac:spMkLst>
        </pc:spChg>
        <pc:spChg chg="add mod">
          <ac:chgData name="Leticia Smirelli" userId="0e1bcaabcbd2bfa6" providerId="LiveId" clId="{2A45A21A-7EF9-4EC8-9E6B-9E3719F45E59}" dt="2021-08-02T22:55:09.952" v="1307" actId="207"/>
          <ac:spMkLst>
            <pc:docMk/>
            <pc:sldMk cId="3488989408" sldId="306"/>
            <ac:spMk id="75" creationId="{D3FF1A8C-53D9-4FA1-9A70-2A50A0065C27}"/>
          </ac:spMkLst>
        </pc:spChg>
        <pc:spChg chg="add mod">
          <ac:chgData name="Leticia Smirelli" userId="0e1bcaabcbd2bfa6" providerId="LiveId" clId="{2A45A21A-7EF9-4EC8-9E6B-9E3719F45E59}" dt="2021-08-02T23:40:31.378" v="1741" actId="164"/>
          <ac:spMkLst>
            <pc:docMk/>
            <pc:sldMk cId="3488989408" sldId="306"/>
            <ac:spMk id="78" creationId="{350F1343-3307-4EB8-8529-7FFC699E3E72}"/>
          </ac:spMkLst>
        </pc:spChg>
        <pc:grpChg chg="add mod">
          <ac:chgData name="Leticia Smirelli" userId="0e1bcaabcbd2bfa6" providerId="LiveId" clId="{2A45A21A-7EF9-4EC8-9E6B-9E3719F45E59}" dt="2021-08-02T23:39:19.223" v="1707" actId="1037"/>
          <ac:grpSpMkLst>
            <pc:docMk/>
            <pc:sldMk cId="3488989408" sldId="306"/>
            <ac:grpSpMk id="9" creationId="{F5795AC6-84B0-4E05-94CA-7F624AE0D519}"/>
          </ac:grpSpMkLst>
        </pc:grpChg>
        <pc:grpChg chg="del mod">
          <ac:chgData name="Leticia Smirelli" userId="0e1bcaabcbd2bfa6" providerId="LiveId" clId="{2A45A21A-7EF9-4EC8-9E6B-9E3719F45E59}" dt="2021-08-02T22:49:24.221" v="1130" actId="165"/>
          <ac:grpSpMkLst>
            <pc:docMk/>
            <pc:sldMk cId="3488989408" sldId="306"/>
            <ac:grpSpMk id="12" creationId="{C3B8893E-B346-4FD1-BDD0-AB65E9E59B4B}"/>
          </ac:grpSpMkLst>
        </pc:grpChg>
        <pc:grpChg chg="add del mod">
          <ac:chgData name="Leticia Smirelli" userId="0e1bcaabcbd2bfa6" providerId="LiveId" clId="{2A45A21A-7EF9-4EC8-9E6B-9E3719F45E59}" dt="2021-08-02T22:06:22.752" v="122" actId="478"/>
          <ac:grpSpMkLst>
            <pc:docMk/>
            <pc:sldMk cId="3488989408" sldId="306"/>
            <ac:grpSpMk id="34" creationId="{C2C312E0-BD8E-41BB-82DA-616F78CD540B}"/>
          </ac:grpSpMkLst>
        </pc:grpChg>
        <pc:grpChg chg="add del mod">
          <ac:chgData name="Leticia Smirelli" userId="0e1bcaabcbd2bfa6" providerId="LiveId" clId="{2A45A21A-7EF9-4EC8-9E6B-9E3719F45E59}" dt="2021-08-02T22:06:16.984" v="120" actId="478"/>
          <ac:grpSpMkLst>
            <pc:docMk/>
            <pc:sldMk cId="3488989408" sldId="306"/>
            <ac:grpSpMk id="35" creationId="{4CB447DB-8EE0-4250-BA78-7A39FA5B9E54}"/>
          </ac:grpSpMkLst>
        </pc:grpChg>
        <pc:grpChg chg="del mod">
          <ac:chgData name="Leticia Smirelli" userId="0e1bcaabcbd2bfa6" providerId="LiveId" clId="{2A45A21A-7EF9-4EC8-9E6B-9E3719F45E59}" dt="2021-08-02T22:06:21.760" v="121" actId="478"/>
          <ac:grpSpMkLst>
            <pc:docMk/>
            <pc:sldMk cId="3488989408" sldId="306"/>
            <ac:grpSpMk id="36" creationId="{B71F79DA-3A32-456C-B9ED-CD39906DCE7F}"/>
          </ac:grpSpMkLst>
        </pc:grpChg>
        <pc:grpChg chg="mod">
          <ac:chgData name="Leticia Smirelli" userId="0e1bcaabcbd2bfa6" providerId="LiveId" clId="{2A45A21A-7EF9-4EC8-9E6B-9E3719F45E59}" dt="2021-08-02T22:03:56.397" v="95"/>
          <ac:grpSpMkLst>
            <pc:docMk/>
            <pc:sldMk cId="3488989408" sldId="306"/>
            <ac:grpSpMk id="37" creationId="{0E57B5A0-0552-46A5-87A2-5DA1ECB67309}"/>
          </ac:grpSpMkLst>
        </pc:grpChg>
        <pc:grpChg chg="add mod">
          <ac:chgData name="Leticia Smirelli" userId="0e1bcaabcbd2bfa6" providerId="LiveId" clId="{2A45A21A-7EF9-4EC8-9E6B-9E3719F45E59}" dt="2021-08-02T23:41:07.311" v="1756" actId="1036"/>
          <ac:grpSpMkLst>
            <pc:docMk/>
            <pc:sldMk cId="3488989408" sldId="306"/>
            <ac:grpSpMk id="117" creationId="{75037F6B-6508-4A5A-811C-248686F18415}"/>
          </ac:grpSpMkLst>
        </pc:grpChg>
        <pc:grpChg chg="add mod">
          <ac:chgData name="Leticia Smirelli" userId="0e1bcaabcbd2bfa6" providerId="LiveId" clId="{2A45A21A-7EF9-4EC8-9E6B-9E3719F45E59}" dt="2021-08-02T23:41:07.311" v="1756" actId="1036"/>
          <ac:grpSpMkLst>
            <pc:docMk/>
            <pc:sldMk cId="3488989408" sldId="306"/>
            <ac:grpSpMk id="118" creationId="{A0D3DE9A-117E-4622-A0C9-035AB6F1FA55}"/>
          </ac:grpSpMkLst>
        </pc:grpChg>
        <pc:grpChg chg="add mod">
          <ac:chgData name="Leticia Smirelli" userId="0e1bcaabcbd2bfa6" providerId="LiveId" clId="{2A45A21A-7EF9-4EC8-9E6B-9E3719F45E59}" dt="2021-08-02T23:41:07.311" v="1756" actId="1036"/>
          <ac:grpSpMkLst>
            <pc:docMk/>
            <pc:sldMk cId="3488989408" sldId="306"/>
            <ac:grpSpMk id="119" creationId="{11700422-C49C-4814-A43F-D3DE37665DAC}"/>
          </ac:grpSpMkLst>
        </pc:grpChg>
        <pc:grpChg chg="add mod">
          <ac:chgData name="Leticia Smirelli" userId="0e1bcaabcbd2bfa6" providerId="LiveId" clId="{2A45A21A-7EF9-4EC8-9E6B-9E3719F45E59}" dt="2021-08-02T23:41:07.311" v="1756" actId="1036"/>
          <ac:grpSpMkLst>
            <pc:docMk/>
            <pc:sldMk cId="3488989408" sldId="306"/>
            <ac:grpSpMk id="120" creationId="{06512001-2FF0-4B06-A073-CA20EF43FAA0}"/>
          </ac:grpSpMkLst>
        </pc:grpChg>
        <pc:grpChg chg="add mod">
          <ac:chgData name="Leticia Smirelli" userId="0e1bcaabcbd2bfa6" providerId="LiveId" clId="{2A45A21A-7EF9-4EC8-9E6B-9E3719F45E59}" dt="2021-08-02T23:40:15.704" v="1738" actId="164"/>
          <ac:grpSpMkLst>
            <pc:docMk/>
            <pc:sldMk cId="3488989408" sldId="306"/>
            <ac:grpSpMk id="121" creationId="{C4316761-5D34-445A-B0CA-21166721FE3C}"/>
          </ac:grpSpMkLst>
        </pc:grpChg>
        <pc:grpChg chg="add mod">
          <ac:chgData name="Leticia Smirelli" userId="0e1bcaabcbd2bfa6" providerId="LiveId" clId="{2A45A21A-7EF9-4EC8-9E6B-9E3719F45E59}" dt="2021-08-02T23:40:21.965" v="1739" actId="164"/>
          <ac:grpSpMkLst>
            <pc:docMk/>
            <pc:sldMk cId="3488989408" sldId="306"/>
            <ac:grpSpMk id="122" creationId="{B2D2D304-11DE-4AF9-A167-809573750D4A}"/>
          </ac:grpSpMkLst>
        </pc:grpChg>
        <pc:grpChg chg="add mod">
          <ac:chgData name="Leticia Smirelli" userId="0e1bcaabcbd2bfa6" providerId="LiveId" clId="{2A45A21A-7EF9-4EC8-9E6B-9E3719F45E59}" dt="2021-08-02T23:40:31.378" v="1741" actId="164"/>
          <ac:grpSpMkLst>
            <pc:docMk/>
            <pc:sldMk cId="3488989408" sldId="306"/>
            <ac:grpSpMk id="123" creationId="{302AF4F5-D3F0-475A-8602-786FF4FD8D34}"/>
          </ac:grpSpMkLst>
        </pc:grpChg>
        <pc:picChg chg="add del mod">
          <ac:chgData name="Leticia Smirelli" userId="0e1bcaabcbd2bfa6" providerId="LiveId" clId="{2A45A21A-7EF9-4EC8-9E6B-9E3719F45E59}" dt="2021-08-02T22:09:54.239" v="158" actId="478"/>
          <ac:picMkLst>
            <pc:docMk/>
            <pc:sldMk cId="3488989408" sldId="306"/>
            <ac:picMk id="3" creationId="{50B6D5AA-AA17-4F68-A603-EB68212AE740}"/>
          </ac:picMkLst>
        </pc:picChg>
        <pc:picChg chg="add del mod">
          <ac:chgData name="Leticia Smirelli" userId="0e1bcaabcbd2bfa6" providerId="LiveId" clId="{2A45A21A-7EF9-4EC8-9E6B-9E3719F45E59}" dt="2021-08-02T22:04:10.216" v="99" actId="478"/>
          <ac:picMkLst>
            <pc:docMk/>
            <pc:sldMk cId="3488989408" sldId="306"/>
            <ac:picMk id="6" creationId="{9B20266D-B633-46C9-9178-A81266CF64E9}"/>
          </ac:picMkLst>
        </pc:picChg>
        <pc:picChg chg="del mod ord topLvl">
          <ac:chgData name="Leticia Smirelli" userId="0e1bcaabcbd2bfa6" providerId="LiveId" clId="{2A45A21A-7EF9-4EC8-9E6B-9E3719F45E59}" dt="2021-08-02T22:49:27.350" v="1132" actId="478"/>
          <ac:picMkLst>
            <pc:docMk/>
            <pc:sldMk cId="3488989408" sldId="306"/>
            <ac:picMk id="14" creationId="{1D67B67C-84BF-410F-B190-80B2B552909F}"/>
          </ac:picMkLst>
        </pc:picChg>
        <pc:picChg chg="add del mod">
          <ac:chgData name="Leticia Smirelli" userId="0e1bcaabcbd2bfa6" providerId="LiveId" clId="{2A45A21A-7EF9-4EC8-9E6B-9E3719F45E59}" dt="2021-08-02T22:04:02.835" v="96" actId="478"/>
          <ac:picMkLst>
            <pc:docMk/>
            <pc:sldMk cId="3488989408" sldId="306"/>
            <ac:picMk id="17" creationId="{E3E51289-4954-42BE-A4D3-9F0AE0AA4B01}"/>
          </ac:picMkLst>
        </pc:picChg>
        <pc:picChg chg="add del mod">
          <ac:chgData name="Leticia Smirelli" userId="0e1bcaabcbd2bfa6" providerId="LiveId" clId="{2A45A21A-7EF9-4EC8-9E6B-9E3719F45E59}" dt="2021-08-02T22:04:16.239" v="100" actId="478"/>
          <ac:picMkLst>
            <pc:docMk/>
            <pc:sldMk cId="3488989408" sldId="306"/>
            <ac:picMk id="18" creationId="{1B1FD453-316C-4551-A3E9-A19F9F52A4A5}"/>
          </ac:picMkLst>
        </pc:picChg>
        <pc:picChg chg="add mod ord">
          <ac:chgData name="Leticia Smirelli" userId="0e1bcaabcbd2bfa6" providerId="LiveId" clId="{2A45A21A-7EF9-4EC8-9E6B-9E3719F45E59}" dt="2021-08-02T22:32:27.331" v="849" actId="1076"/>
          <ac:picMkLst>
            <pc:docMk/>
            <pc:sldMk cId="3488989408" sldId="306"/>
            <ac:picMk id="44" creationId="{E09BBD48-1FBD-4293-877E-AF6C804960AD}"/>
          </ac:picMkLst>
        </pc:picChg>
        <pc:picChg chg="add del mod ord">
          <ac:chgData name="Leticia Smirelli" userId="0e1bcaabcbd2bfa6" providerId="LiveId" clId="{2A45A21A-7EF9-4EC8-9E6B-9E3719F45E59}" dt="2021-08-02T22:10:56.935" v="189" actId="478"/>
          <ac:picMkLst>
            <pc:docMk/>
            <pc:sldMk cId="3488989408" sldId="306"/>
            <ac:picMk id="45" creationId="{8EF3C92D-DFCF-41DF-9890-892A768EEE4A}"/>
          </ac:picMkLst>
        </pc:picChg>
        <pc:picChg chg="add mod ord">
          <ac:chgData name="Leticia Smirelli" userId="0e1bcaabcbd2bfa6" providerId="LiveId" clId="{2A45A21A-7EF9-4EC8-9E6B-9E3719F45E59}" dt="2021-08-02T22:37:51.449" v="877" actId="1076"/>
          <ac:picMkLst>
            <pc:docMk/>
            <pc:sldMk cId="3488989408" sldId="306"/>
            <ac:picMk id="46" creationId="{09C34A48-F7A9-43B6-BEC3-086BB04A19B7}"/>
          </ac:picMkLst>
        </pc:picChg>
        <pc:picChg chg="add mod ord">
          <ac:chgData name="Leticia Smirelli" userId="0e1bcaabcbd2bfa6" providerId="LiveId" clId="{2A45A21A-7EF9-4EC8-9E6B-9E3719F45E59}" dt="2021-08-02T23:19:27.167" v="1338" actId="1076"/>
          <ac:picMkLst>
            <pc:docMk/>
            <pc:sldMk cId="3488989408" sldId="306"/>
            <ac:picMk id="48" creationId="{EB2B1907-1306-4BCC-BD77-B2BEF4583635}"/>
          </ac:picMkLst>
        </pc:picChg>
        <pc:picChg chg="add mod ord">
          <ac:chgData name="Leticia Smirelli" userId="0e1bcaabcbd2bfa6" providerId="LiveId" clId="{2A45A21A-7EF9-4EC8-9E6B-9E3719F45E59}" dt="2021-08-02T22:37:11.495" v="866" actId="166"/>
          <ac:picMkLst>
            <pc:docMk/>
            <pc:sldMk cId="3488989408" sldId="306"/>
            <ac:picMk id="49" creationId="{177DAAD8-5EE4-464F-B8EC-FCB98DD1C79A}"/>
          </ac:picMkLst>
        </pc:picChg>
        <pc:picChg chg="add mod">
          <ac:chgData name="Leticia Smirelli" userId="0e1bcaabcbd2bfa6" providerId="LiveId" clId="{2A45A21A-7EF9-4EC8-9E6B-9E3719F45E59}" dt="2021-08-02T22:12:37.364" v="228" actId="1076"/>
          <ac:picMkLst>
            <pc:docMk/>
            <pc:sldMk cId="3488989408" sldId="306"/>
            <ac:picMk id="50" creationId="{D70E2A8B-5B28-4A92-8FC1-6430B569E12E}"/>
          </ac:picMkLst>
        </pc:picChg>
        <pc:picChg chg="add mod">
          <ac:chgData name="Leticia Smirelli" userId="0e1bcaabcbd2bfa6" providerId="LiveId" clId="{2A45A21A-7EF9-4EC8-9E6B-9E3719F45E59}" dt="2021-08-02T22:25:40.049" v="703" actId="14100"/>
          <ac:picMkLst>
            <pc:docMk/>
            <pc:sldMk cId="3488989408" sldId="306"/>
            <ac:picMk id="51" creationId="{3EF802C6-A4C0-45E1-A85E-3BB6F3DDF9E7}"/>
          </ac:picMkLst>
        </pc:picChg>
        <pc:picChg chg="add mod">
          <ac:chgData name="Leticia Smirelli" userId="0e1bcaabcbd2bfa6" providerId="LiveId" clId="{2A45A21A-7EF9-4EC8-9E6B-9E3719F45E59}" dt="2021-08-02T22:13:51.465" v="249" actId="1076"/>
          <ac:picMkLst>
            <pc:docMk/>
            <pc:sldMk cId="3488989408" sldId="306"/>
            <ac:picMk id="52" creationId="{358DD50E-9F65-4BBD-9726-AA226B61AD8C}"/>
          </ac:picMkLst>
        </pc:picChg>
        <pc:picChg chg="add mod ord">
          <ac:chgData name="Leticia Smirelli" userId="0e1bcaabcbd2bfa6" providerId="LiveId" clId="{2A45A21A-7EF9-4EC8-9E6B-9E3719F45E59}" dt="2021-08-02T22:38:06.412" v="881" actId="1076"/>
          <ac:picMkLst>
            <pc:docMk/>
            <pc:sldMk cId="3488989408" sldId="306"/>
            <ac:picMk id="56" creationId="{394A8449-A291-478E-82A9-A0BB8BE4C41F}"/>
          </ac:picMkLst>
        </pc:picChg>
        <pc:picChg chg="add mod ord">
          <ac:chgData name="Leticia Smirelli" userId="0e1bcaabcbd2bfa6" providerId="LiveId" clId="{2A45A21A-7EF9-4EC8-9E6B-9E3719F45E59}" dt="2021-08-02T22:37:11.495" v="866" actId="166"/>
          <ac:picMkLst>
            <pc:docMk/>
            <pc:sldMk cId="3488989408" sldId="306"/>
            <ac:picMk id="57" creationId="{213FA7C5-4119-45E3-8B85-A6B927632744}"/>
          </ac:picMkLst>
        </pc:picChg>
        <pc:picChg chg="add mod">
          <ac:chgData name="Leticia Smirelli" userId="0e1bcaabcbd2bfa6" providerId="LiveId" clId="{2A45A21A-7EF9-4EC8-9E6B-9E3719F45E59}" dt="2021-08-02T22:27:49.457" v="731" actId="1037"/>
          <ac:picMkLst>
            <pc:docMk/>
            <pc:sldMk cId="3488989408" sldId="306"/>
            <ac:picMk id="58" creationId="{7319C99B-1DB9-4CCC-8896-5880C2F53931}"/>
          </ac:picMkLst>
        </pc:picChg>
        <pc:picChg chg="add mod">
          <ac:chgData name="Leticia Smirelli" userId="0e1bcaabcbd2bfa6" providerId="LiveId" clId="{2A45A21A-7EF9-4EC8-9E6B-9E3719F45E59}" dt="2021-08-02T22:27:13.081" v="723" actId="14100"/>
          <ac:picMkLst>
            <pc:docMk/>
            <pc:sldMk cId="3488989408" sldId="306"/>
            <ac:picMk id="59" creationId="{A2FF9966-304A-4DC6-B472-58ECFBBF203B}"/>
          </ac:picMkLst>
        </pc:picChg>
        <pc:picChg chg="add del mod">
          <ac:chgData name="Leticia Smirelli" userId="0e1bcaabcbd2bfa6" providerId="LiveId" clId="{2A45A21A-7EF9-4EC8-9E6B-9E3719F45E59}" dt="2021-08-02T22:53:12.534" v="1252" actId="478"/>
          <ac:picMkLst>
            <pc:docMk/>
            <pc:sldMk cId="3488989408" sldId="306"/>
            <ac:picMk id="70" creationId="{BFF84BDF-F844-48D1-AA09-97BD9471D2E8}"/>
          </ac:picMkLst>
        </pc:picChg>
        <pc:picChg chg="add mod">
          <ac:chgData name="Leticia Smirelli" userId="0e1bcaabcbd2bfa6" providerId="LiveId" clId="{2A45A21A-7EF9-4EC8-9E6B-9E3719F45E59}" dt="2021-08-02T22:55:19.095" v="1308" actId="1035"/>
          <ac:picMkLst>
            <pc:docMk/>
            <pc:sldMk cId="3488989408" sldId="306"/>
            <ac:picMk id="72" creationId="{7969C24D-9A1A-4AC7-9101-924E7A26FFEE}"/>
          </ac:picMkLst>
        </pc:picChg>
        <pc:picChg chg="add mod ord">
          <ac:chgData name="Leticia Smirelli" userId="0e1bcaabcbd2bfa6" providerId="LiveId" clId="{2A45A21A-7EF9-4EC8-9E6B-9E3719F45E59}" dt="2021-08-02T22:51:38.807" v="1179" actId="1038"/>
          <ac:picMkLst>
            <pc:docMk/>
            <pc:sldMk cId="3488989408" sldId="306"/>
            <ac:picMk id="73" creationId="{4A5CB3CC-0606-43CC-AC45-978991213167}"/>
          </ac:picMkLst>
        </pc:picChg>
        <pc:picChg chg="add mod">
          <ac:chgData name="Leticia Smirelli" userId="0e1bcaabcbd2bfa6" providerId="LiveId" clId="{2A45A21A-7EF9-4EC8-9E6B-9E3719F45E59}" dt="2021-08-02T23:40:21.965" v="1739" actId="164"/>
          <ac:picMkLst>
            <pc:docMk/>
            <pc:sldMk cId="3488989408" sldId="306"/>
            <ac:picMk id="77" creationId="{A55504C0-C257-4091-B6E0-3C85DA3C8A9C}"/>
          </ac:picMkLst>
        </pc:picChg>
        <pc:picChg chg="add del mod">
          <ac:chgData name="Leticia Smirelli" userId="0e1bcaabcbd2bfa6" providerId="LiveId" clId="{2A45A21A-7EF9-4EC8-9E6B-9E3719F45E59}" dt="2021-08-02T23:24:37.255" v="1523" actId="931"/>
          <ac:picMkLst>
            <pc:docMk/>
            <pc:sldMk cId="3488989408" sldId="306"/>
            <ac:picMk id="80" creationId="{D370403D-1E55-49CC-A8DB-C60903CBB251}"/>
          </ac:picMkLst>
        </pc:picChg>
        <pc:picChg chg="add del mod">
          <ac:chgData name="Leticia Smirelli" userId="0e1bcaabcbd2bfa6" providerId="LiveId" clId="{2A45A21A-7EF9-4EC8-9E6B-9E3719F45E59}" dt="2021-08-02T23:24:37.255" v="1523" actId="931"/>
          <ac:picMkLst>
            <pc:docMk/>
            <pc:sldMk cId="3488989408" sldId="306"/>
            <ac:picMk id="82" creationId="{AD94FBD9-459B-4EA0-932A-B44A6A066307}"/>
          </ac:picMkLst>
        </pc:picChg>
        <pc:picChg chg="add del mod">
          <ac:chgData name="Leticia Smirelli" userId="0e1bcaabcbd2bfa6" providerId="LiveId" clId="{2A45A21A-7EF9-4EC8-9E6B-9E3719F45E59}" dt="2021-08-02T23:24:37.255" v="1523" actId="931"/>
          <ac:picMkLst>
            <pc:docMk/>
            <pc:sldMk cId="3488989408" sldId="306"/>
            <ac:picMk id="84" creationId="{D40B6E79-E2EC-4C91-B751-9A1972A4590D}"/>
          </ac:picMkLst>
        </pc:picChg>
        <pc:picChg chg="add del mod">
          <ac:chgData name="Leticia Smirelli" userId="0e1bcaabcbd2bfa6" providerId="LiveId" clId="{2A45A21A-7EF9-4EC8-9E6B-9E3719F45E59}" dt="2021-08-02T23:24:37.255" v="1523" actId="931"/>
          <ac:picMkLst>
            <pc:docMk/>
            <pc:sldMk cId="3488989408" sldId="306"/>
            <ac:picMk id="86" creationId="{A080CD7E-841B-4542-AF15-C67676EEA55C}"/>
          </ac:picMkLst>
        </pc:picChg>
        <pc:picChg chg="add del mod">
          <ac:chgData name="Leticia Smirelli" userId="0e1bcaabcbd2bfa6" providerId="LiveId" clId="{2A45A21A-7EF9-4EC8-9E6B-9E3719F45E59}" dt="2021-08-02T23:24:37.255" v="1523" actId="931"/>
          <ac:picMkLst>
            <pc:docMk/>
            <pc:sldMk cId="3488989408" sldId="306"/>
            <ac:picMk id="88" creationId="{6628F1F5-52AB-443F-A62C-CDB7725482D5}"/>
          </ac:picMkLst>
        </pc:picChg>
        <pc:picChg chg="add del mod">
          <ac:chgData name="Leticia Smirelli" userId="0e1bcaabcbd2bfa6" providerId="LiveId" clId="{2A45A21A-7EF9-4EC8-9E6B-9E3719F45E59}" dt="2021-08-02T23:24:37.255" v="1523" actId="931"/>
          <ac:picMkLst>
            <pc:docMk/>
            <pc:sldMk cId="3488989408" sldId="306"/>
            <ac:picMk id="90" creationId="{D374DAE7-CC09-4BEF-B715-022509E32397}"/>
          </ac:picMkLst>
        </pc:picChg>
        <pc:picChg chg="add del mod">
          <ac:chgData name="Leticia Smirelli" userId="0e1bcaabcbd2bfa6" providerId="LiveId" clId="{2A45A21A-7EF9-4EC8-9E6B-9E3719F45E59}" dt="2021-08-02T23:24:37.255" v="1523" actId="931"/>
          <ac:picMkLst>
            <pc:docMk/>
            <pc:sldMk cId="3488989408" sldId="306"/>
            <ac:picMk id="92" creationId="{4973D08A-53CB-4459-AAD2-C12B88BA761F}"/>
          </ac:picMkLst>
        </pc:picChg>
        <pc:picChg chg="add del mod">
          <ac:chgData name="Leticia Smirelli" userId="0e1bcaabcbd2bfa6" providerId="LiveId" clId="{2A45A21A-7EF9-4EC8-9E6B-9E3719F45E59}" dt="2021-08-02T23:24:37.255" v="1523" actId="931"/>
          <ac:picMkLst>
            <pc:docMk/>
            <pc:sldMk cId="3488989408" sldId="306"/>
            <ac:picMk id="94" creationId="{23A67947-4F5D-45F6-AA4F-5F8481EB6DF2}"/>
          </ac:picMkLst>
        </pc:picChg>
        <pc:picChg chg="add del mod">
          <ac:chgData name="Leticia Smirelli" userId="0e1bcaabcbd2bfa6" providerId="LiveId" clId="{2A45A21A-7EF9-4EC8-9E6B-9E3719F45E59}" dt="2021-08-02T23:28:19.653" v="1617" actId="478"/>
          <ac:picMkLst>
            <pc:docMk/>
            <pc:sldMk cId="3488989408" sldId="306"/>
            <ac:picMk id="96" creationId="{858E5E30-28FE-4941-A3FC-B116C6B15491}"/>
          </ac:picMkLst>
        </pc:picChg>
        <pc:picChg chg="add del mod">
          <ac:chgData name="Leticia Smirelli" userId="0e1bcaabcbd2bfa6" providerId="LiveId" clId="{2A45A21A-7EF9-4EC8-9E6B-9E3719F45E59}" dt="2021-08-02T23:27:50.197" v="1612" actId="478"/>
          <ac:picMkLst>
            <pc:docMk/>
            <pc:sldMk cId="3488989408" sldId="306"/>
            <ac:picMk id="98" creationId="{89E900AC-6EC5-4FC8-A336-558CF1EB2A09}"/>
          </ac:picMkLst>
        </pc:picChg>
        <pc:picChg chg="add mod">
          <ac:chgData name="Leticia Smirelli" userId="0e1bcaabcbd2bfa6" providerId="LiveId" clId="{2A45A21A-7EF9-4EC8-9E6B-9E3719F45E59}" dt="2021-08-02T23:39:57.486" v="1733" actId="164"/>
          <ac:picMkLst>
            <pc:docMk/>
            <pc:sldMk cId="3488989408" sldId="306"/>
            <ac:picMk id="100" creationId="{1A1A0F2A-7A8F-44A8-B269-DC8154269301}"/>
          </ac:picMkLst>
        </pc:picChg>
        <pc:picChg chg="add del mod">
          <ac:chgData name="Leticia Smirelli" userId="0e1bcaabcbd2bfa6" providerId="LiveId" clId="{2A45A21A-7EF9-4EC8-9E6B-9E3719F45E59}" dt="2021-08-02T23:28:16.413" v="1616" actId="478"/>
          <ac:picMkLst>
            <pc:docMk/>
            <pc:sldMk cId="3488989408" sldId="306"/>
            <ac:picMk id="102" creationId="{1105EB9C-3A3B-412A-9EBD-3B33A3FD9458}"/>
          </ac:picMkLst>
        </pc:picChg>
        <pc:picChg chg="add del mod">
          <ac:chgData name="Leticia Smirelli" userId="0e1bcaabcbd2bfa6" providerId="LiveId" clId="{2A45A21A-7EF9-4EC8-9E6B-9E3719F45E59}" dt="2021-08-02T23:31:46.357" v="1661" actId="478"/>
          <ac:picMkLst>
            <pc:docMk/>
            <pc:sldMk cId="3488989408" sldId="306"/>
            <ac:picMk id="104" creationId="{9B2F96E0-330A-4A22-B334-4B96432A8BE3}"/>
          </ac:picMkLst>
        </pc:picChg>
        <pc:picChg chg="add mod">
          <ac:chgData name="Leticia Smirelli" userId="0e1bcaabcbd2bfa6" providerId="LiveId" clId="{2A45A21A-7EF9-4EC8-9E6B-9E3719F45E59}" dt="2021-08-02T23:46:17.831" v="1812" actId="1035"/>
          <ac:picMkLst>
            <pc:docMk/>
            <pc:sldMk cId="3488989408" sldId="306"/>
            <ac:picMk id="106" creationId="{579F252D-7D22-4ACA-ABE5-589396C21999}"/>
          </ac:picMkLst>
        </pc:picChg>
        <pc:picChg chg="add mod">
          <ac:chgData name="Leticia Smirelli" userId="0e1bcaabcbd2bfa6" providerId="LiveId" clId="{2A45A21A-7EF9-4EC8-9E6B-9E3719F45E59}" dt="2021-08-02T23:40:12.449" v="1737" actId="164"/>
          <ac:picMkLst>
            <pc:docMk/>
            <pc:sldMk cId="3488989408" sldId="306"/>
            <ac:picMk id="108" creationId="{9032C8BB-5818-4D1C-A87D-25EA582C2DAC}"/>
          </ac:picMkLst>
        </pc:picChg>
        <pc:picChg chg="add del mod">
          <ac:chgData name="Leticia Smirelli" userId="0e1bcaabcbd2bfa6" providerId="LiveId" clId="{2A45A21A-7EF9-4EC8-9E6B-9E3719F45E59}" dt="2021-08-02T23:29:09.814" v="1623" actId="478"/>
          <ac:picMkLst>
            <pc:docMk/>
            <pc:sldMk cId="3488989408" sldId="306"/>
            <ac:picMk id="110" creationId="{134A9C8F-45BB-419B-96C9-5E2710172014}"/>
          </ac:picMkLst>
        </pc:picChg>
        <pc:picChg chg="add mod">
          <ac:chgData name="Leticia Smirelli" userId="0e1bcaabcbd2bfa6" providerId="LiveId" clId="{2A45A21A-7EF9-4EC8-9E6B-9E3719F45E59}" dt="2021-08-02T23:40:01.944" v="1734" actId="164"/>
          <ac:picMkLst>
            <pc:docMk/>
            <pc:sldMk cId="3488989408" sldId="306"/>
            <ac:picMk id="112" creationId="{A693E689-6F6A-47D4-B2CC-13ED2EBE17F1}"/>
          </ac:picMkLst>
        </pc:picChg>
        <pc:picChg chg="add del mod">
          <ac:chgData name="Leticia Smirelli" userId="0e1bcaabcbd2bfa6" providerId="LiveId" clId="{2A45A21A-7EF9-4EC8-9E6B-9E3719F45E59}" dt="2021-08-02T23:32:22.948" v="1662" actId="478"/>
          <ac:picMkLst>
            <pc:docMk/>
            <pc:sldMk cId="3488989408" sldId="306"/>
            <ac:picMk id="114" creationId="{59693F9A-EC1C-4FCF-BA4F-7312537DA2A1}"/>
          </ac:picMkLst>
        </pc:picChg>
        <pc:picChg chg="add mod">
          <ac:chgData name="Leticia Smirelli" userId="0e1bcaabcbd2bfa6" providerId="LiveId" clId="{2A45A21A-7EF9-4EC8-9E6B-9E3719F45E59}" dt="2021-08-02T23:40:06.913" v="1735" actId="164"/>
          <ac:picMkLst>
            <pc:docMk/>
            <pc:sldMk cId="3488989408" sldId="306"/>
            <ac:picMk id="116" creationId="{BF9E0550-2EB4-4667-AE5D-16C51BA7CFAF}"/>
          </ac:picMkLst>
        </pc:picChg>
        <pc:cxnChg chg="add mod">
          <ac:chgData name="Leticia Smirelli" userId="0e1bcaabcbd2bfa6" providerId="LiveId" clId="{2A45A21A-7EF9-4EC8-9E6B-9E3719F45E59}" dt="2021-08-02T23:46:47.695" v="1819" actId="1038"/>
          <ac:cxnSpMkLst>
            <pc:docMk/>
            <pc:sldMk cId="3488989408" sldId="306"/>
            <ac:cxnSpMk id="125" creationId="{EC07A211-B16C-474B-BA9E-F5D1A294705D}"/>
          </ac:cxnSpMkLst>
        </pc:cxnChg>
        <pc:cxnChg chg="add mod">
          <ac:chgData name="Leticia Smirelli" userId="0e1bcaabcbd2bfa6" providerId="LiveId" clId="{2A45A21A-7EF9-4EC8-9E6B-9E3719F45E59}" dt="2021-08-02T23:46:47.695" v="1819" actId="1038"/>
          <ac:cxnSpMkLst>
            <pc:docMk/>
            <pc:sldMk cId="3488989408" sldId="306"/>
            <ac:cxnSpMk id="127" creationId="{ABE45B44-C873-491B-A4CE-B0342EB23E20}"/>
          </ac:cxnSpMkLst>
        </pc:cxnChg>
        <pc:cxnChg chg="add mod">
          <ac:chgData name="Leticia Smirelli" userId="0e1bcaabcbd2bfa6" providerId="LiveId" clId="{2A45A21A-7EF9-4EC8-9E6B-9E3719F45E59}" dt="2021-08-02T23:46:47.695" v="1819" actId="1038"/>
          <ac:cxnSpMkLst>
            <pc:docMk/>
            <pc:sldMk cId="3488989408" sldId="306"/>
            <ac:cxnSpMk id="128" creationId="{757CEB53-9FFB-41ED-A9C9-0EC4FA0FDF6E}"/>
          </ac:cxnSpMkLst>
        </pc:cxnChg>
        <pc:cxnChg chg="add mod">
          <ac:chgData name="Leticia Smirelli" userId="0e1bcaabcbd2bfa6" providerId="LiveId" clId="{2A45A21A-7EF9-4EC8-9E6B-9E3719F45E59}" dt="2021-08-02T23:46:47.695" v="1819" actId="1038"/>
          <ac:cxnSpMkLst>
            <pc:docMk/>
            <pc:sldMk cId="3488989408" sldId="306"/>
            <ac:cxnSpMk id="129" creationId="{C6C81777-F20E-4598-A102-B6D0307B3DE1}"/>
          </ac:cxnSpMkLst>
        </pc:cxnChg>
        <pc:cxnChg chg="add mod">
          <ac:chgData name="Leticia Smirelli" userId="0e1bcaabcbd2bfa6" providerId="LiveId" clId="{2A45A21A-7EF9-4EC8-9E6B-9E3719F45E59}" dt="2021-08-02T23:46:47.695" v="1819" actId="1038"/>
          <ac:cxnSpMkLst>
            <pc:docMk/>
            <pc:sldMk cId="3488989408" sldId="306"/>
            <ac:cxnSpMk id="130" creationId="{3F182657-A343-4CCD-A935-08E52C91E22F}"/>
          </ac:cxnSpMkLst>
        </pc:cxnChg>
      </pc:sldChg>
      <pc:sldChg chg="del">
        <pc:chgData name="Leticia Smirelli" userId="0e1bcaabcbd2bfa6" providerId="LiveId" clId="{2A45A21A-7EF9-4EC8-9E6B-9E3719F45E59}" dt="2021-08-02T22:01:45.999" v="9" actId="47"/>
        <pc:sldMkLst>
          <pc:docMk/>
          <pc:sldMk cId="3896883032" sldId="308"/>
        </pc:sldMkLst>
      </pc:sldChg>
      <pc:sldChg chg="del">
        <pc:chgData name="Leticia Smirelli" userId="0e1bcaabcbd2bfa6" providerId="LiveId" clId="{2A45A21A-7EF9-4EC8-9E6B-9E3719F45E59}" dt="2021-08-02T22:01:46.586" v="11" actId="47"/>
        <pc:sldMkLst>
          <pc:docMk/>
          <pc:sldMk cId="655750513" sldId="309"/>
        </pc:sldMkLst>
      </pc:sldChg>
      <pc:sldChg chg="del">
        <pc:chgData name="Leticia Smirelli" userId="0e1bcaabcbd2bfa6" providerId="LiveId" clId="{2A45A21A-7EF9-4EC8-9E6B-9E3719F45E59}" dt="2021-08-02T22:01:45.719" v="8" actId="47"/>
        <pc:sldMkLst>
          <pc:docMk/>
          <pc:sldMk cId="1940141999" sldId="310"/>
        </pc:sldMkLst>
      </pc:sldChg>
      <pc:sldChg chg="del">
        <pc:chgData name="Leticia Smirelli" userId="0e1bcaabcbd2bfa6" providerId="LiveId" clId="{2A45A21A-7EF9-4EC8-9E6B-9E3719F45E59}" dt="2021-08-02T22:01:46.238" v="10" actId="47"/>
        <pc:sldMkLst>
          <pc:docMk/>
          <pc:sldMk cId="902033415" sldId="313"/>
        </pc:sldMkLst>
      </pc:sldChg>
      <pc:sldChg chg="del">
        <pc:chgData name="Leticia Smirelli" userId="0e1bcaabcbd2bfa6" providerId="LiveId" clId="{2A45A21A-7EF9-4EC8-9E6B-9E3719F45E59}" dt="2021-08-02T22:01:47.600" v="15" actId="47"/>
        <pc:sldMkLst>
          <pc:docMk/>
          <pc:sldMk cId="2508040457" sldId="314"/>
        </pc:sldMkLst>
      </pc:sldChg>
      <pc:sldChg chg="del">
        <pc:chgData name="Leticia Smirelli" userId="0e1bcaabcbd2bfa6" providerId="LiveId" clId="{2A45A21A-7EF9-4EC8-9E6B-9E3719F45E59}" dt="2021-08-02T22:02:10.875" v="65" actId="47"/>
        <pc:sldMkLst>
          <pc:docMk/>
          <pc:sldMk cId="1033521279" sldId="315"/>
        </pc:sldMkLst>
      </pc:sldChg>
      <pc:sldChg chg="del">
        <pc:chgData name="Leticia Smirelli" userId="0e1bcaabcbd2bfa6" providerId="LiveId" clId="{2A45A21A-7EF9-4EC8-9E6B-9E3719F45E59}" dt="2021-08-02T22:02:08.197" v="59" actId="47"/>
        <pc:sldMkLst>
          <pc:docMk/>
          <pc:sldMk cId="4119872818" sldId="316"/>
        </pc:sldMkLst>
      </pc:sldChg>
      <pc:sldChg chg="del">
        <pc:chgData name="Leticia Smirelli" userId="0e1bcaabcbd2bfa6" providerId="LiveId" clId="{2A45A21A-7EF9-4EC8-9E6B-9E3719F45E59}" dt="2021-08-02T22:02:14.182" v="73" actId="47"/>
        <pc:sldMkLst>
          <pc:docMk/>
          <pc:sldMk cId="3267856323" sldId="317"/>
        </pc:sldMkLst>
      </pc:sldChg>
      <pc:sldChg chg="del">
        <pc:chgData name="Leticia Smirelli" userId="0e1bcaabcbd2bfa6" providerId="LiveId" clId="{2A45A21A-7EF9-4EC8-9E6B-9E3719F45E59}" dt="2021-08-02T22:02:05.442" v="54" actId="47"/>
        <pc:sldMkLst>
          <pc:docMk/>
          <pc:sldMk cId="3929385470" sldId="318"/>
        </pc:sldMkLst>
      </pc:sldChg>
      <pc:sldChg chg="del">
        <pc:chgData name="Leticia Smirelli" userId="0e1bcaabcbd2bfa6" providerId="LiveId" clId="{2A45A21A-7EF9-4EC8-9E6B-9E3719F45E59}" dt="2021-08-02T22:02:16.226" v="78" actId="47"/>
        <pc:sldMkLst>
          <pc:docMk/>
          <pc:sldMk cId="2948744879" sldId="321"/>
        </pc:sldMkLst>
      </pc:sldChg>
      <pc:sldChg chg="del">
        <pc:chgData name="Leticia Smirelli" userId="0e1bcaabcbd2bfa6" providerId="LiveId" clId="{2A45A21A-7EF9-4EC8-9E6B-9E3719F45E59}" dt="2021-08-02T22:01:48.308" v="17" actId="47"/>
        <pc:sldMkLst>
          <pc:docMk/>
          <pc:sldMk cId="1971769146" sldId="323"/>
        </pc:sldMkLst>
      </pc:sldChg>
      <pc:sldChg chg="del">
        <pc:chgData name="Leticia Smirelli" userId="0e1bcaabcbd2bfa6" providerId="LiveId" clId="{2A45A21A-7EF9-4EC8-9E6B-9E3719F45E59}" dt="2021-08-02T22:01:48.617" v="18" actId="47"/>
        <pc:sldMkLst>
          <pc:docMk/>
          <pc:sldMk cId="1826057253" sldId="324"/>
        </pc:sldMkLst>
      </pc:sldChg>
      <pc:sldChg chg="del">
        <pc:chgData name="Leticia Smirelli" userId="0e1bcaabcbd2bfa6" providerId="LiveId" clId="{2A45A21A-7EF9-4EC8-9E6B-9E3719F45E59}" dt="2021-08-02T22:01:49.914" v="21" actId="47"/>
        <pc:sldMkLst>
          <pc:docMk/>
          <pc:sldMk cId="4135577186" sldId="325"/>
        </pc:sldMkLst>
      </pc:sldChg>
      <pc:sldChg chg="del">
        <pc:chgData name="Leticia Smirelli" userId="0e1bcaabcbd2bfa6" providerId="LiveId" clId="{2A45A21A-7EF9-4EC8-9E6B-9E3719F45E59}" dt="2021-08-02T22:01:51.736" v="25" actId="47"/>
        <pc:sldMkLst>
          <pc:docMk/>
          <pc:sldMk cId="259242782" sldId="326"/>
        </pc:sldMkLst>
      </pc:sldChg>
      <pc:sldChg chg="del">
        <pc:chgData name="Leticia Smirelli" userId="0e1bcaabcbd2bfa6" providerId="LiveId" clId="{2A45A21A-7EF9-4EC8-9E6B-9E3719F45E59}" dt="2021-08-02T22:01:52.714" v="27" actId="47"/>
        <pc:sldMkLst>
          <pc:docMk/>
          <pc:sldMk cId="637205042" sldId="328"/>
        </pc:sldMkLst>
      </pc:sldChg>
      <pc:sldChg chg="del">
        <pc:chgData name="Leticia Smirelli" userId="0e1bcaabcbd2bfa6" providerId="LiveId" clId="{2A45A21A-7EF9-4EC8-9E6B-9E3719F45E59}" dt="2021-08-02T22:01:53.221" v="28" actId="47"/>
        <pc:sldMkLst>
          <pc:docMk/>
          <pc:sldMk cId="3336308840" sldId="330"/>
        </pc:sldMkLst>
      </pc:sldChg>
      <pc:sldChg chg="del">
        <pc:chgData name="Leticia Smirelli" userId="0e1bcaabcbd2bfa6" providerId="LiveId" clId="{2A45A21A-7EF9-4EC8-9E6B-9E3719F45E59}" dt="2021-08-02T22:01:53.940" v="29" actId="47"/>
        <pc:sldMkLst>
          <pc:docMk/>
          <pc:sldMk cId="2259942824" sldId="332"/>
        </pc:sldMkLst>
      </pc:sldChg>
      <pc:sldChg chg="del">
        <pc:chgData name="Leticia Smirelli" userId="0e1bcaabcbd2bfa6" providerId="LiveId" clId="{2A45A21A-7EF9-4EC8-9E6B-9E3719F45E59}" dt="2021-08-02T22:01:56.044" v="33" actId="47"/>
        <pc:sldMkLst>
          <pc:docMk/>
          <pc:sldMk cId="1129025588" sldId="333"/>
        </pc:sldMkLst>
      </pc:sldChg>
      <pc:sldChg chg="del">
        <pc:chgData name="Leticia Smirelli" userId="0e1bcaabcbd2bfa6" providerId="LiveId" clId="{2A45A21A-7EF9-4EC8-9E6B-9E3719F45E59}" dt="2021-08-02T22:01:56.542" v="34" actId="47"/>
        <pc:sldMkLst>
          <pc:docMk/>
          <pc:sldMk cId="2895916834" sldId="334"/>
        </pc:sldMkLst>
      </pc:sldChg>
      <pc:sldChg chg="del">
        <pc:chgData name="Leticia Smirelli" userId="0e1bcaabcbd2bfa6" providerId="LiveId" clId="{2A45A21A-7EF9-4EC8-9E6B-9E3719F45E59}" dt="2021-08-02T22:01:56.984" v="35" actId="47"/>
        <pc:sldMkLst>
          <pc:docMk/>
          <pc:sldMk cId="2271227380" sldId="335"/>
        </pc:sldMkLst>
      </pc:sldChg>
      <pc:sldChg chg="del">
        <pc:chgData name="Leticia Smirelli" userId="0e1bcaabcbd2bfa6" providerId="LiveId" clId="{2A45A21A-7EF9-4EC8-9E6B-9E3719F45E59}" dt="2021-08-02T22:01:58.523" v="38" actId="47"/>
        <pc:sldMkLst>
          <pc:docMk/>
          <pc:sldMk cId="2379808814" sldId="336"/>
        </pc:sldMkLst>
      </pc:sldChg>
      <pc:sldChg chg="del">
        <pc:chgData name="Leticia Smirelli" userId="0e1bcaabcbd2bfa6" providerId="LiveId" clId="{2A45A21A-7EF9-4EC8-9E6B-9E3719F45E59}" dt="2021-08-02T22:01:57.984" v="37" actId="47"/>
        <pc:sldMkLst>
          <pc:docMk/>
          <pc:sldMk cId="2587001172" sldId="337"/>
        </pc:sldMkLst>
      </pc:sldChg>
      <pc:sldChg chg="del">
        <pc:chgData name="Leticia Smirelli" userId="0e1bcaabcbd2bfa6" providerId="LiveId" clId="{2A45A21A-7EF9-4EC8-9E6B-9E3719F45E59}" dt="2021-08-02T22:02:01.698" v="45" actId="47"/>
        <pc:sldMkLst>
          <pc:docMk/>
          <pc:sldMk cId="2194663282" sldId="338"/>
        </pc:sldMkLst>
      </pc:sldChg>
      <pc:sldChg chg="del">
        <pc:chgData name="Leticia Smirelli" userId="0e1bcaabcbd2bfa6" providerId="LiveId" clId="{2A45A21A-7EF9-4EC8-9E6B-9E3719F45E59}" dt="2021-08-02T22:01:58.987" v="39" actId="47"/>
        <pc:sldMkLst>
          <pc:docMk/>
          <pc:sldMk cId="787331595" sldId="339"/>
        </pc:sldMkLst>
      </pc:sldChg>
      <pc:sldChg chg="del">
        <pc:chgData name="Leticia Smirelli" userId="0e1bcaabcbd2bfa6" providerId="LiveId" clId="{2A45A21A-7EF9-4EC8-9E6B-9E3719F45E59}" dt="2021-08-02T22:02:01.261" v="44" actId="47"/>
        <pc:sldMkLst>
          <pc:docMk/>
          <pc:sldMk cId="3776963105" sldId="340"/>
        </pc:sldMkLst>
      </pc:sldChg>
      <pc:sldChg chg="del">
        <pc:chgData name="Leticia Smirelli" userId="0e1bcaabcbd2bfa6" providerId="LiveId" clId="{2A45A21A-7EF9-4EC8-9E6B-9E3719F45E59}" dt="2021-08-02T22:02:17.355" v="81" actId="47"/>
        <pc:sldMkLst>
          <pc:docMk/>
          <pc:sldMk cId="1944253824" sldId="341"/>
        </pc:sldMkLst>
      </pc:sldChg>
      <pc:sldChg chg="del">
        <pc:chgData name="Leticia Smirelli" userId="0e1bcaabcbd2bfa6" providerId="LiveId" clId="{2A45A21A-7EF9-4EC8-9E6B-9E3719F45E59}" dt="2021-08-02T22:01:57.557" v="36" actId="47"/>
        <pc:sldMkLst>
          <pc:docMk/>
          <pc:sldMk cId="2844994749" sldId="343"/>
        </pc:sldMkLst>
      </pc:sldChg>
      <pc:sldChg chg="del">
        <pc:chgData name="Leticia Smirelli" userId="0e1bcaabcbd2bfa6" providerId="LiveId" clId="{2A45A21A-7EF9-4EC8-9E6B-9E3719F45E59}" dt="2021-08-02T22:02:02.861" v="47" actId="47"/>
        <pc:sldMkLst>
          <pc:docMk/>
          <pc:sldMk cId="2027923001" sldId="344"/>
        </pc:sldMkLst>
      </pc:sldChg>
      <pc:sldChg chg="del">
        <pc:chgData name="Leticia Smirelli" userId="0e1bcaabcbd2bfa6" providerId="LiveId" clId="{2A45A21A-7EF9-4EC8-9E6B-9E3719F45E59}" dt="2021-08-02T22:01:54.364" v="30" actId="47"/>
        <pc:sldMkLst>
          <pc:docMk/>
          <pc:sldMk cId="1146933274" sldId="345"/>
        </pc:sldMkLst>
      </pc:sldChg>
      <pc:sldChg chg="del">
        <pc:chgData name="Leticia Smirelli" userId="0e1bcaabcbd2bfa6" providerId="LiveId" clId="{2A45A21A-7EF9-4EC8-9E6B-9E3719F45E59}" dt="2021-08-02T22:02:10.131" v="63" actId="47"/>
        <pc:sldMkLst>
          <pc:docMk/>
          <pc:sldMk cId="1975853131" sldId="346"/>
        </pc:sldMkLst>
      </pc:sldChg>
      <pc:sldChg chg="del">
        <pc:chgData name="Leticia Smirelli" userId="0e1bcaabcbd2bfa6" providerId="LiveId" clId="{2A45A21A-7EF9-4EC8-9E6B-9E3719F45E59}" dt="2021-08-02T22:02:17.621" v="82" actId="47"/>
        <pc:sldMkLst>
          <pc:docMk/>
          <pc:sldMk cId="3917131740" sldId="347"/>
        </pc:sldMkLst>
      </pc:sldChg>
      <pc:sldChg chg="del">
        <pc:chgData name="Leticia Smirelli" userId="0e1bcaabcbd2bfa6" providerId="LiveId" clId="{2A45A21A-7EF9-4EC8-9E6B-9E3719F45E59}" dt="2021-08-02T22:02:18.306" v="84" actId="47"/>
        <pc:sldMkLst>
          <pc:docMk/>
          <pc:sldMk cId="2273042500" sldId="348"/>
        </pc:sldMkLst>
      </pc:sldChg>
      <pc:sldChg chg="del">
        <pc:chgData name="Leticia Smirelli" userId="0e1bcaabcbd2bfa6" providerId="LiveId" clId="{2A45A21A-7EF9-4EC8-9E6B-9E3719F45E59}" dt="2021-08-02T22:02:10.412" v="64" actId="47"/>
        <pc:sldMkLst>
          <pc:docMk/>
          <pc:sldMk cId="325873277" sldId="350"/>
        </pc:sldMkLst>
      </pc:sldChg>
      <pc:sldChg chg="del">
        <pc:chgData name="Leticia Smirelli" userId="0e1bcaabcbd2bfa6" providerId="LiveId" clId="{2A45A21A-7EF9-4EC8-9E6B-9E3719F45E59}" dt="2021-08-03T00:07:00.422" v="1904" actId="47"/>
        <pc:sldMkLst>
          <pc:docMk/>
          <pc:sldMk cId="0" sldId="351"/>
        </pc:sldMkLst>
      </pc:sldChg>
      <pc:sldChg chg="del">
        <pc:chgData name="Leticia Smirelli" userId="0e1bcaabcbd2bfa6" providerId="LiveId" clId="{2A45A21A-7EF9-4EC8-9E6B-9E3719F45E59}" dt="2021-08-03T00:07:01.574" v="1905" actId="47"/>
        <pc:sldMkLst>
          <pc:docMk/>
          <pc:sldMk cId="0" sldId="352"/>
        </pc:sldMkLst>
      </pc:sldChg>
      <pc:sldChg chg="del">
        <pc:chgData name="Leticia Smirelli" userId="0e1bcaabcbd2bfa6" providerId="LiveId" clId="{2A45A21A-7EF9-4EC8-9E6B-9E3719F45E59}" dt="2021-08-03T00:16:46.105" v="2040" actId="47"/>
        <pc:sldMkLst>
          <pc:docMk/>
          <pc:sldMk cId="0" sldId="353"/>
        </pc:sldMkLst>
      </pc:sldChg>
      <pc:sldChg chg="del">
        <pc:chgData name="Leticia Smirelli" userId="0e1bcaabcbd2bfa6" providerId="LiveId" clId="{2A45A21A-7EF9-4EC8-9E6B-9E3719F45E59}" dt="2021-08-02T22:02:08.968" v="61" actId="47"/>
        <pc:sldMkLst>
          <pc:docMk/>
          <pc:sldMk cId="1262788892" sldId="354"/>
        </pc:sldMkLst>
      </pc:sldChg>
      <pc:sldChg chg="addSp delSp modSp add del mod">
        <pc:chgData name="Leticia Smirelli" userId="0e1bcaabcbd2bfa6" providerId="LiveId" clId="{2A45A21A-7EF9-4EC8-9E6B-9E3719F45E59}" dt="2021-08-02T22:55:30.027" v="1309" actId="47"/>
        <pc:sldMkLst>
          <pc:docMk/>
          <pc:sldMk cId="3571178701" sldId="354"/>
        </pc:sldMkLst>
        <pc:spChg chg="mod">
          <ac:chgData name="Leticia Smirelli" userId="0e1bcaabcbd2bfa6" providerId="LiveId" clId="{2A45A21A-7EF9-4EC8-9E6B-9E3719F45E59}" dt="2021-08-02T22:48:57.666" v="1121" actId="1076"/>
          <ac:spMkLst>
            <pc:docMk/>
            <pc:sldMk cId="3571178701" sldId="354"/>
            <ac:spMk id="5" creationId="{DA7E8CD1-D9F3-4C6A-ACAD-3B19F9D40D68}"/>
          </ac:spMkLst>
        </pc:spChg>
        <pc:spChg chg="add mod">
          <ac:chgData name="Leticia Smirelli" userId="0e1bcaabcbd2bfa6" providerId="LiveId" clId="{2A45A21A-7EF9-4EC8-9E6B-9E3719F45E59}" dt="2021-08-02T22:48:30.654" v="1114" actId="1076"/>
          <ac:spMkLst>
            <pc:docMk/>
            <pc:sldMk cId="3571178701" sldId="354"/>
            <ac:spMk id="45" creationId="{B455F7B3-F1B2-45B9-A26B-B0B588E4490E}"/>
          </ac:spMkLst>
        </pc:spChg>
        <pc:spChg chg="del mod">
          <ac:chgData name="Leticia Smirelli" userId="0e1bcaabcbd2bfa6" providerId="LiveId" clId="{2A45A21A-7EF9-4EC8-9E6B-9E3719F45E59}" dt="2021-08-02T22:48:43.112" v="1120"/>
          <ac:spMkLst>
            <pc:docMk/>
            <pc:sldMk cId="3571178701" sldId="354"/>
            <ac:spMk id="67" creationId="{B48D7C8C-D825-4DBC-8AA6-84FDE1524E9D}"/>
          </ac:spMkLst>
        </pc:spChg>
        <pc:spChg chg="mod">
          <ac:chgData name="Leticia Smirelli" userId="0e1bcaabcbd2bfa6" providerId="LiveId" clId="{2A45A21A-7EF9-4EC8-9E6B-9E3719F45E59}" dt="2021-08-02T22:46:50.308" v="1062" actId="1076"/>
          <ac:spMkLst>
            <pc:docMk/>
            <pc:sldMk cId="3571178701" sldId="354"/>
            <ac:spMk id="68" creationId="{1383DB9A-D51F-445A-8F61-7167F7433B18}"/>
          </ac:spMkLst>
        </pc:spChg>
        <pc:grpChg chg="del">
          <ac:chgData name="Leticia Smirelli" userId="0e1bcaabcbd2bfa6" providerId="LiveId" clId="{2A45A21A-7EF9-4EC8-9E6B-9E3719F45E59}" dt="2021-08-02T22:45:51.518" v="1045" actId="478"/>
          <ac:grpSpMkLst>
            <pc:docMk/>
            <pc:sldMk cId="3571178701" sldId="354"/>
            <ac:grpSpMk id="12" creationId="{C3B8893E-B346-4FD1-BDD0-AB65E9E59B4B}"/>
          </ac:grpSpMkLst>
        </pc:grpChg>
        <pc:picChg chg="add del mod">
          <ac:chgData name="Leticia Smirelli" userId="0e1bcaabcbd2bfa6" providerId="LiveId" clId="{2A45A21A-7EF9-4EC8-9E6B-9E3719F45E59}" dt="2021-08-02T22:48:43.087" v="1118" actId="478"/>
          <ac:picMkLst>
            <pc:docMk/>
            <pc:sldMk cId="3571178701" sldId="354"/>
            <ac:picMk id="3" creationId="{94864AC6-5080-4CE8-B8C6-67E520E8733D}"/>
          </ac:picMkLst>
        </pc:picChg>
        <pc:picChg chg="add del mod">
          <ac:chgData name="Leticia Smirelli" userId="0e1bcaabcbd2bfa6" providerId="LiveId" clId="{2A45A21A-7EF9-4EC8-9E6B-9E3719F45E59}" dt="2021-08-02T22:47:27.823" v="1074" actId="478"/>
          <ac:picMkLst>
            <pc:docMk/>
            <pc:sldMk cId="3571178701" sldId="354"/>
            <ac:picMk id="42" creationId="{3685A885-CFE4-4F64-A9F2-AE0091354C71}"/>
          </ac:picMkLst>
        </pc:picChg>
        <pc:picChg chg="mod">
          <ac:chgData name="Leticia Smirelli" userId="0e1bcaabcbd2bfa6" providerId="LiveId" clId="{2A45A21A-7EF9-4EC8-9E6B-9E3719F45E59}" dt="2021-08-02T22:48:35.407" v="1115" actId="1076"/>
          <ac:picMkLst>
            <pc:docMk/>
            <pc:sldMk cId="3571178701" sldId="354"/>
            <ac:picMk id="70" creationId="{BFF84BDF-F844-48D1-AA09-97BD9471D2E8}"/>
          </ac:picMkLst>
        </pc:picChg>
      </pc:sldChg>
      <pc:sldChg chg="addSp delSp modSp add del mod ord">
        <pc:chgData name="Leticia Smirelli" userId="0e1bcaabcbd2bfa6" providerId="LiveId" clId="{2A45A21A-7EF9-4EC8-9E6B-9E3719F45E59}" dt="2021-08-03T00:16:49.228" v="2041" actId="47"/>
        <pc:sldMkLst>
          <pc:docMk/>
          <pc:sldMk cId="3947255357" sldId="354"/>
        </pc:sldMkLst>
        <pc:spChg chg="mod">
          <ac:chgData name="Leticia Smirelli" userId="0e1bcaabcbd2bfa6" providerId="LiveId" clId="{2A45A21A-7EF9-4EC8-9E6B-9E3719F45E59}" dt="2021-08-02T23:55:02.090" v="1891" actId="164"/>
          <ac:spMkLst>
            <pc:docMk/>
            <pc:sldMk cId="3947255357" sldId="354"/>
            <ac:spMk id="7" creationId="{6626CD3D-1431-4E35-8AB6-DECCF5C95AB0}"/>
          </ac:spMkLst>
        </pc:spChg>
        <pc:spChg chg="mod">
          <ac:chgData name="Leticia Smirelli" userId="0e1bcaabcbd2bfa6" providerId="LiveId" clId="{2A45A21A-7EF9-4EC8-9E6B-9E3719F45E59}" dt="2021-08-02T23:55:02.090" v="1891" actId="164"/>
          <ac:spMkLst>
            <pc:docMk/>
            <pc:sldMk cId="3947255357" sldId="354"/>
            <ac:spMk id="13" creationId="{22CEE090-C29A-4427-960E-36A0B7FD69AF}"/>
          </ac:spMkLst>
        </pc:spChg>
        <pc:spChg chg="mod">
          <ac:chgData name="Leticia Smirelli" userId="0e1bcaabcbd2bfa6" providerId="LiveId" clId="{2A45A21A-7EF9-4EC8-9E6B-9E3719F45E59}" dt="2021-08-02T23:53:48.055" v="1889" actId="1038"/>
          <ac:spMkLst>
            <pc:docMk/>
            <pc:sldMk cId="3947255357" sldId="354"/>
            <ac:spMk id="16" creationId="{49584FE3-433F-4A7B-B774-C66A4D4B68E4}"/>
          </ac:spMkLst>
        </pc:spChg>
        <pc:spChg chg="del">
          <ac:chgData name="Leticia Smirelli" userId="0e1bcaabcbd2bfa6" providerId="LiveId" clId="{2A45A21A-7EF9-4EC8-9E6B-9E3719F45E59}" dt="2021-08-02T23:53:25.300" v="1888" actId="478"/>
          <ac:spMkLst>
            <pc:docMk/>
            <pc:sldMk cId="3947255357" sldId="354"/>
            <ac:spMk id="19" creationId="{DF7D7515-6C7B-4B16-A6C4-524B53821B65}"/>
          </ac:spMkLst>
        </pc:spChg>
        <pc:spChg chg="del">
          <ac:chgData name="Leticia Smirelli" userId="0e1bcaabcbd2bfa6" providerId="LiveId" clId="{2A45A21A-7EF9-4EC8-9E6B-9E3719F45E59}" dt="2021-08-02T23:53:21.605" v="1882" actId="478"/>
          <ac:spMkLst>
            <pc:docMk/>
            <pc:sldMk cId="3947255357" sldId="354"/>
            <ac:spMk id="20" creationId="{D462B958-4CB7-4DA9-83E5-67726B52D4AB}"/>
          </ac:spMkLst>
        </pc:spChg>
        <pc:spChg chg="del">
          <ac:chgData name="Leticia Smirelli" userId="0e1bcaabcbd2bfa6" providerId="LiveId" clId="{2A45A21A-7EF9-4EC8-9E6B-9E3719F45E59}" dt="2021-08-02T23:53:23.446" v="1885" actId="478"/>
          <ac:spMkLst>
            <pc:docMk/>
            <pc:sldMk cId="3947255357" sldId="354"/>
            <ac:spMk id="21" creationId="{5DB11895-3C19-46E9-97D0-EE9015D7CBD2}"/>
          </ac:spMkLst>
        </pc:spChg>
        <pc:spChg chg="del">
          <ac:chgData name="Leticia Smirelli" userId="0e1bcaabcbd2bfa6" providerId="LiveId" clId="{2A45A21A-7EF9-4EC8-9E6B-9E3719F45E59}" dt="2021-08-02T23:53:23.028" v="1884" actId="478"/>
          <ac:spMkLst>
            <pc:docMk/>
            <pc:sldMk cId="3947255357" sldId="354"/>
            <ac:spMk id="22" creationId="{F5484F1D-F033-44FB-95F5-2DE0673043FF}"/>
          </ac:spMkLst>
        </pc:spChg>
        <pc:spChg chg="mod">
          <ac:chgData name="Leticia Smirelli" userId="0e1bcaabcbd2bfa6" providerId="LiveId" clId="{2A45A21A-7EF9-4EC8-9E6B-9E3719F45E59}" dt="2021-08-02T23:48:21.039" v="1867" actId="1035"/>
          <ac:spMkLst>
            <pc:docMk/>
            <pc:sldMk cId="3947255357" sldId="354"/>
            <ac:spMk id="30" creationId="{10CEDD37-3BDC-4343-98D7-B385100532FE}"/>
          </ac:spMkLst>
        </pc:spChg>
        <pc:spChg chg="mod">
          <ac:chgData name="Leticia Smirelli" userId="0e1bcaabcbd2bfa6" providerId="LiveId" clId="{2A45A21A-7EF9-4EC8-9E6B-9E3719F45E59}" dt="2021-08-02T23:48:19.352" v="1866" actId="1035"/>
          <ac:spMkLst>
            <pc:docMk/>
            <pc:sldMk cId="3947255357" sldId="354"/>
            <ac:spMk id="31" creationId="{BBA2F0B4-B580-4388-94AA-66F4B6710AA9}"/>
          </ac:spMkLst>
        </pc:spChg>
        <pc:spChg chg="mod">
          <ac:chgData name="Leticia Smirelli" userId="0e1bcaabcbd2bfa6" providerId="LiveId" clId="{2A45A21A-7EF9-4EC8-9E6B-9E3719F45E59}" dt="2021-08-02T23:48:11.056" v="1860" actId="1036"/>
          <ac:spMkLst>
            <pc:docMk/>
            <pc:sldMk cId="3947255357" sldId="354"/>
            <ac:spMk id="32" creationId="{D3A9D90F-BAC4-4D3E-A0A9-033340F14ABB}"/>
          </ac:spMkLst>
        </pc:spChg>
        <pc:spChg chg="mod">
          <ac:chgData name="Leticia Smirelli" userId="0e1bcaabcbd2bfa6" providerId="LiveId" clId="{2A45A21A-7EF9-4EC8-9E6B-9E3719F45E59}" dt="2021-08-02T23:55:02.090" v="1891" actId="164"/>
          <ac:spMkLst>
            <pc:docMk/>
            <pc:sldMk cId="3947255357" sldId="354"/>
            <ac:spMk id="53" creationId="{9F3697E9-E995-4AF9-B641-486341437C4E}"/>
          </ac:spMkLst>
        </pc:spChg>
        <pc:spChg chg="mod">
          <ac:chgData name="Leticia Smirelli" userId="0e1bcaabcbd2bfa6" providerId="LiveId" clId="{2A45A21A-7EF9-4EC8-9E6B-9E3719F45E59}" dt="2021-08-02T23:48:30.215" v="1872" actId="1038"/>
          <ac:spMkLst>
            <pc:docMk/>
            <pc:sldMk cId="3947255357" sldId="354"/>
            <ac:spMk id="54" creationId="{2218729C-352B-44D0-918A-F6186C1D9BC5}"/>
          </ac:spMkLst>
        </pc:spChg>
        <pc:spChg chg="mod">
          <ac:chgData name="Leticia Smirelli" userId="0e1bcaabcbd2bfa6" providerId="LiveId" clId="{2A45A21A-7EF9-4EC8-9E6B-9E3719F45E59}" dt="2021-08-02T23:49:21.471" v="1881" actId="1035"/>
          <ac:spMkLst>
            <pc:docMk/>
            <pc:sldMk cId="3947255357" sldId="354"/>
            <ac:spMk id="55" creationId="{E57A5979-04F8-42D8-B871-F4AC94DBF01D}"/>
          </ac:spMkLst>
        </pc:spChg>
        <pc:spChg chg="del">
          <ac:chgData name="Leticia Smirelli" userId="0e1bcaabcbd2bfa6" providerId="LiveId" clId="{2A45A21A-7EF9-4EC8-9E6B-9E3719F45E59}" dt="2021-08-02T23:53:24.404" v="1887" actId="478"/>
          <ac:spMkLst>
            <pc:docMk/>
            <pc:sldMk cId="3947255357" sldId="354"/>
            <ac:spMk id="60" creationId="{5600BF53-E565-4437-B620-3F3F5F41F21F}"/>
          </ac:spMkLst>
        </pc:spChg>
        <pc:spChg chg="del">
          <ac:chgData name="Leticia Smirelli" userId="0e1bcaabcbd2bfa6" providerId="LiveId" clId="{2A45A21A-7EF9-4EC8-9E6B-9E3719F45E59}" dt="2021-08-02T23:53:23.917" v="1886" actId="478"/>
          <ac:spMkLst>
            <pc:docMk/>
            <pc:sldMk cId="3947255357" sldId="354"/>
            <ac:spMk id="61" creationId="{D862944D-DFC9-414C-AB02-8DA3F388E980}"/>
          </ac:spMkLst>
        </pc:spChg>
        <pc:spChg chg="del">
          <ac:chgData name="Leticia Smirelli" userId="0e1bcaabcbd2bfa6" providerId="LiveId" clId="{2A45A21A-7EF9-4EC8-9E6B-9E3719F45E59}" dt="2021-08-02T23:53:22.341" v="1883" actId="478"/>
          <ac:spMkLst>
            <pc:docMk/>
            <pc:sldMk cId="3947255357" sldId="354"/>
            <ac:spMk id="62" creationId="{D4B838C8-B663-4A6B-B1DC-3341EA3FE8AF}"/>
          </ac:spMkLst>
        </pc:spChg>
        <pc:spChg chg="mod">
          <ac:chgData name="Leticia Smirelli" userId="0e1bcaabcbd2bfa6" providerId="LiveId" clId="{2A45A21A-7EF9-4EC8-9E6B-9E3719F45E59}" dt="2021-08-02T23:55:02.090" v="1891" actId="164"/>
          <ac:spMkLst>
            <pc:docMk/>
            <pc:sldMk cId="3947255357" sldId="354"/>
            <ac:spMk id="67" creationId="{B48D7C8C-D825-4DBC-8AA6-84FDE1524E9D}"/>
          </ac:spMkLst>
        </pc:spChg>
        <pc:spChg chg="mod">
          <ac:chgData name="Leticia Smirelli" userId="0e1bcaabcbd2bfa6" providerId="LiveId" clId="{2A45A21A-7EF9-4EC8-9E6B-9E3719F45E59}" dt="2021-08-02T23:55:02.090" v="1891" actId="164"/>
          <ac:spMkLst>
            <pc:docMk/>
            <pc:sldMk cId="3947255357" sldId="354"/>
            <ac:spMk id="74" creationId="{CEE0A071-253B-435C-AE0F-1017E1F578E8}"/>
          </ac:spMkLst>
        </pc:spChg>
        <pc:spChg chg="mod">
          <ac:chgData name="Leticia Smirelli" userId="0e1bcaabcbd2bfa6" providerId="LiveId" clId="{2A45A21A-7EF9-4EC8-9E6B-9E3719F45E59}" dt="2021-08-02T23:55:02.090" v="1891" actId="164"/>
          <ac:spMkLst>
            <pc:docMk/>
            <pc:sldMk cId="3947255357" sldId="354"/>
            <ac:spMk id="75" creationId="{D3FF1A8C-53D9-4FA1-9A70-2A50A0065C27}"/>
          </ac:spMkLst>
        </pc:spChg>
        <pc:grpChg chg="add mod">
          <ac:chgData name="Leticia Smirelli" userId="0e1bcaabcbd2bfa6" providerId="LiveId" clId="{2A45A21A-7EF9-4EC8-9E6B-9E3719F45E59}" dt="2021-08-02T23:55:02.090" v="1891" actId="164"/>
          <ac:grpSpMkLst>
            <pc:docMk/>
            <pc:sldMk cId="3947255357" sldId="354"/>
            <ac:grpSpMk id="2" creationId="{793B775C-2998-4CC1-B686-052BE69651AF}"/>
          </ac:grpSpMkLst>
        </pc:grpChg>
        <pc:grpChg chg="mod">
          <ac:chgData name="Leticia Smirelli" userId="0e1bcaabcbd2bfa6" providerId="LiveId" clId="{2A45A21A-7EF9-4EC8-9E6B-9E3719F45E59}" dt="2021-08-03T00:04:43.983" v="1893" actId="1036"/>
          <ac:grpSpMkLst>
            <pc:docMk/>
            <pc:sldMk cId="3947255357" sldId="354"/>
            <ac:grpSpMk id="120" creationId="{06512001-2FF0-4B06-A073-CA20EF43FAA0}"/>
          </ac:grpSpMkLst>
        </pc:grpChg>
        <pc:picChg chg="mod">
          <ac:chgData name="Leticia Smirelli" userId="0e1bcaabcbd2bfa6" providerId="LiveId" clId="{2A45A21A-7EF9-4EC8-9E6B-9E3719F45E59}" dt="2021-08-02T23:55:02.090" v="1891" actId="164"/>
          <ac:picMkLst>
            <pc:docMk/>
            <pc:sldMk cId="3947255357" sldId="354"/>
            <ac:picMk id="44" creationId="{E09BBD48-1FBD-4293-877E-AF6C804960AD}"/>
          </ac:picMkLst>
        </pc:picChg>
        <pc:picChg chg="mod">
          <ac:chgData name="Leticia Smirelli" userId="0e1bcaabcbd2bfa6" providerId="LiveId" clId="{2A45A21A-7EF9-4EC8-9E6B-9E3719F45E59}" dt="2021-08-02T23:55:02.090" v="1891" actId="164"/>
          <ac:picMkLst>
            <pc:docMk/>
            <pc:sldMk cId="3947255357" sldId="354"/>
            <ac:picMk id="46" creationId="{09C34A48-F7A9-43B6-BEC3-086BB04A19B7}"/>
          </ac:picMkLst>
        </pc:picChg>
        <pc:picChg chg="mod">
          <ac:chgData name="Leticia Smirelli" userId="0e1bcaabcbd2bfa6" providerId="LiveId" clId="{2A45A21A-7EF9-4EC8-9E6B-9E3719F45E59}" dt="2021-08-02T23:55:02.090" v="1891" actId="164"/>
          <ac:picMkLst>
            <pc:docMk/>
            <pc:sldMk cId="3947255357" sldId="354"/>
            <ac:picMk id="48" creationId="{EB2B1907-1306-4BCC-BD77-B2BEF4583635}"/>
          </ac:picMkLst>
        </pc:picChg>
        <pc:picChg chg="mod">
          <ac:chgData name="Leticia Smirelli" userId="0e1bcaabcbd2bfa6" providerId="LiveId" clId="{2A45A21A-7EF9-4EC8-9E6B-9E3719F45E59}" dt="2021-08-02T23:55:02.090" v="1891" actId="164"/>
          <ac:picMkLst>
            <pc:docMk/>
            <pc:sldMk cId="3947255357" sldId="354"/>
            <ac:picMk id="49" creationId="{177DAAD8-5EE4-464F-B8EC-FCB98DD1C79A}"/>
          </ac:picMkLst>
        </pc:picChg>
        <pc:picChg chg="mod">
          <ac:chgData name="Leticia Smirelli" userId="0e1bcaabcbd2bfa6" providerId="LiveId" clId="{2A45A21A-7EF9-4EC8-9E6B-9E3719F45E59}" dt="2021-08-02T23:55:02.090" v="1891" actId="164"/>
          <ac:picMkLst>
            <pc:docMk/>
            <pc:sldMk cId="3947255357" sldId="354"/>
            <ac:picMk id="50" creationId="{D70E2A8B-5B28-4A92-8FC1-6430B569E12E}"/>
          </ac:picMkLst>
        </pc:picChg>
        <pc:picChg chg="mod">
          <ac:chgData name="Leticia Smirelli" userId="0e1bcaabcbd2bfa6" providerId="LiveId" clId="{2A45A21A-7EF9-4EC8-9E6B-9E3719F45E59}" dt="2021-08-02T23:55:02.090" v="1891" actId="164"/>
          <ac:picMkLst>
            <pc:docMk/>
            <pc:sldMk cId="3947255357" sldId="354"/>
            <ac:picMk id="51" creationId="{3EF802C6-A4C0-45E1-A85E-3BB6F3DDF9E7}"/>
          </ac:picMkLst>
        </pc:picChg>
        <pc:picChg chg="mod">
          <ac:chgData name="Leticia Smirelli" userId="0e1bcaabcbd2bfa6" providerId="LiveId" clId="{2A45A21A-7EF9-4EC8-9E6B-9E3719F45E59}" dt="2021-08-02T23:55:02.090" v="1891" actId="164"/>
          <ac:picMkLst>
            <pc:docMk/>
            <pc:sldMk cId="3947255357" sldId="354"/>
            <ac:picMk id="52" creationId="{358DD50E-9F65-4BBD-9726-AA226B61AD8C}"/>
          </ac:picMkLst>
        </pc:picChg>
        <pc:picChg chg="mod">
          <ac:chgData name="Leticia Smirelli" userId="0e1bcaabcbd2bfa6" providerId="LiveId" clId="{2A45A21A-7EF9-4EC8-9E6B-9E3719F45E59}" dt="2021-08-02T23:55:02.090" v="1891" actId="164"/>
          <ac:picMkLst>
            <pc:docMk/>
            <pc:sldMk cId="3947255357" sldId="354"/>
            <ac:picMk id="56" creationId="{394A8449-A291-478E-82A9-A0BB8BE4C41F}"/>
          </ac:picMkLst>
        </pc:picChg>
        <pc:picChg chg="mod">
          <ac:chgData name="Leticia Smirelli" userId="0e1bcaabcbd2bfa6" providerId="LiveId" clId="{2A45A21A-7EF9-4EC8-9E6B-9E3719F45E59}" dt="2021-08-02T23:55:02.090" v="1891" actId="164"/>
          <ac:picMkLst>
            <pc:docMk/>
            <pc:sldMk cId="3947255357" sldId="354"/>
            <ac:picMk id="57" creationId="{213FA7C5-4119-45E3-8B85-A6B927632744}"/>
          </ac:picMkLst>
        </pc:picChg>
        <pc:picChg chg="mod">
          <ac:chgData name="Leticia Smirelli" userId="0e1bcaabcbd2bfa6" providerId="LiveId" clId="{2A45A21A-7EF9-4EC8-9E6B-9E3719F45E59}" dt="2021-08-02T23:55:02.090" v="1891" actId="164"/>
          <ac:picMkLst>
            <pc:docMk/>
            <pc:sldMk cId="3947255357" sldId="354"/>
            <ac:picMk id="58" creationId="{7319C99B-1DB9-4CCC-8896-5880C2F53931}"/>
          </ac:picMkLst>
        </pc:picChg>
        <pc:picChg chg="mod">
          <ac:chgData name="Leticia Smirelli" userId="0e1bcaabcbd2bfa6" providerId="LiveId" clId="{2A45A21A-7EF9-4EC8-9E6B-9E3719F45E59}" dt="2021-08-02T23:55:02.090" v="1891" actId="164"/>
          <ac:picMkLst>
            <pc:docMk/>
            <pc:sldMk cId="3947255357" sldId="354"/>
            <ac:picMk id="59" creationId="{A2FF9966-304A-4DC6-B472-58ECFBBF203B}"/>
          </ac:picMkLst>
        </pc:picChg>
        <pc:picChg chg="mod">
          <ac:chgData name="Leticia Smirelli" userId="0e1bcaabcbd2bfa6" providerId="LiveId" clId="{2A45A21A-7EF9-4EC8-9E6B-9E3719F45E59}" dt="2021-08-02T23:55:02.090" v="1891" actId="164"/>
          <ac:picMkLst>
            <pc:docMk/>
            <pc:sldMk cId="3947255357" sldId="354"/>
            <ac:picMk id="72" creationId="{7969C24D-9A1A-4AC7-9101-924E7A26FFEE}"/>
          </ac:picMkLst>
        </pc:picChg>
        <pc:picChg chg="mod">
          <ac:chgData name="Leticia Smirelli" userId="0e1bcaabcbd2bfa6" providerId="LiveId" clId="{2A45A21A-7EF9-4EC8-9E6B-9E3719F45E59}" dt="2021-08-02T23:55:02.090" v="1891" actId="164"/>
          <ac:picMkLst>
            <pc:docMk/>
            <pc:sldMk cId="3947255357" sldId="354"/>
            <ac:picMk id="73" creationId="{4A5CB3CC-0606-43CC-AC45-978991213167}"/>
          </ac:picMkLst>
        </pc:picChg>
        <pc:cxnChg chg="del">
          <ac:chgData name="Leticia Smirelli" userId="0e1bcaabcbd2bfa6" providerId="LiveId" clId="{2A45A21A-7EF9-4EC8-9E6B-9E3719F45E59}" dt="2021-08-02T23:47:45.789" v="1850" actId="478"/>
          <ac:cxnSpMkLst>
            <pc:docMk/>
            <pc:sldMk cId="3947255357" sldId="354"/>
            <ac:cxnSpMk id="125" creationId="{EC07A211-B16C-474B-BA9E-F5D1A294705D}"/>
          </ac:cxnSpMkLst>
        </pc:cxnChg>
        <pc:cxnChg chg="del">
          <ac:chgData name="Leticia Smirelli" userId="0e1bcaabcbd2bfa6" providerId="LiveId" clId="{2A45A21A-7EF9-4EC8-9E6B-9E3719F45E59}" dt="2021-08-02T23:47:46.648" v="1851" actId="478"/>
          <ac:cxnSpMkLst>
            <pc:docMk/>
            <pc:sldMk cId="3947255357" sldId="354"/>
            <ac:cxnSpMk id="127" creationId="{ABE45B44-C873-491B-A4CE-B0342EB23E20}"/>
          </ac:cxnSpMkLst>
        </pc:cxnChg>
        <pc:cxnChg chg="del">
          <ac:chgData name="Leticia Smirelli" userId="0e1bcaabcbd2bfa6" providerId="LiveId" clId="{2A45A21A-7EF9-4EC8-9E6B-9E3719F45E59}" dt="2021-08-02T23:47:47.421" v="1852" actId="478"/>
          <ac:cxnSpMkLst>
            <pc:docMk/>
            <pc:sldMk cId="3947255357" sldId="354"/>
            <ac:cxnSpMk id="128" creationId="{757CEB53-9FFB-41ED-A9C9-0EC4FA0FDF6E}"/>
          </ac:cxnSpMkLst>
        </pc:cxnChg>
        <pc:cxnChg chg="del">
          <ac:chgData name="Leticia Smirelli" userId="0e1bcaabcbd2bfa6" providerId="LiveId" clId="{2A45A21A-7EF9-4EC8-9E6B-9E3719F45E59}" dt="2021-08-02T23:47:48.358" v="1853" actId="478"/>
          <ac:cxnSpMkLst>
            <pc:docMk/>
            <pc:sldMk cId="3947255357" sldId="354"/>
            <ac:cxnSpMk id="129" creationId="{C6C81777-F20E-4598-A102-B6D0307B3DE1}"/>
          </ac:cxnSpMkLst>
        </pc:cxnChg>
      </pc:sldChg>
      <pc:sldChg chg="del">
        <pc:chgData name="Leticia Smirelli" userId="0e1bcaabcbd2bfa6" providerId="LiveId" clId="{2A45A21A-7EF9-4EC8-9E6B-9E3719F45E59}" dt="2021-08-02T22:02:09.574" v="62" actId="47"/>
        <pc:sldMkLst>
          <pc:docMk/>
          <pc:sldMk cId="3268357488" sldId="355"/>
        </pc:sldMkLst>
      </pc:sldChg>
      <pc:sldChg chg="addSp delSp modSp add mod setBg">
        <pc:chgData name="Leticia Smirelli" userId="0e1bcaabcbd2bfa6" providerId="LiveId" clId="{2A45A21A-7EF9-4EC8-9E6B-9E3719F45E59}" dt="2021-08-03T00:09:35.015" v="1936" actId="1036"/>
        <pc:sldMkLst>
          <pc:docMk/>
          <pc:sldMk cId="3875456125" sldId="355"/>
        </pc:sldMkLst>
        <pc:spChg chg="mod topLvl">
          <ac:chgData name="Leticia Smirelli" userId="0e1bcaabcbd2bfa6" providerId="LiveId" clId="{2A45A21A-7EF9-4EC8-9E6B-9E3719F45E59}" dt="2021-08-03T00:08:08.328" v="1917" actId="207"/>
          <ac:spMkLst>
            <pc:docMk/>
            <pc:sldMk cId="3875456125" sldId="355"/>
            <ac:spMk id="30" creationId="{10CEDD37-3BDC-4343-98D7-B385100532FE}"/>
          </ac:spMkLst>
        </pc:spChg>
        <pc:spChg chg="mod topLvl">
          <ac:chgData name="Leticia Smirelli" userId="0e1bcaabcbd2bfa6" providerId="LiveId" clId="{2A45A21A-7EF9-4EC8-9E6B-9E3719F45E59}" dt="2021-08-03T00:08:25.541" v="1920" actId="108"/>
          <ac:spMkLst>
            <pc:docMk/>
            <pc:sldMk cId="3875456125" sldId="355"/>
            <ac:spMk id="31" creationId="{BBA2F0B4-B580-4388-94AA-66F4B6710AA9}"/>
          </ac:spMkLst>
        </pc:spChg>
        <pc:spChg chg="add del mod">
          <ac:chgData name="Leticia Smirelli" userId="0e1bcaabcbd2bfa6" providerId="LiveId" clId="{2A45A21A-7EF9-4EC8-9E6B-9E3719F45E59}" dt="2021-08-03T00:08:42.741" v="1923" actId="478"/>
          <ac:spMkLst>
            <pc:docMk/>
            <pc:sldMk cId="3875456125" sldId="355"/>
            <ac:spMk id="60" creationId="{F532999F-47E4-40B0-8AFF-984190B94EE7}"/>
          </ac:spMkLst>
        </pc:spChg>
        <pc:grpChg chg="mod">
          <ac:chgData name="Leticia Smirelli" userId="0e1bcaabcbd2bfa6" providerId="LiveId" clId="{2A45A21A-7EF9-4EC8-9E6B-9E3719F45E59}" dt="2021-08-03T00:09:35.015" v="1936" actId="1036"/>
          <ac:grpSpMkLst>
            <pc:docMk/>
            <pc:sldMk cId="3875456125" sldId="355"/>
            <ac:grpSpMk id="9" creationId="{F5795AC6-84B0-4E05-94CA-7F624AE0D519}"/>
          </ac:grpSpMkLst>
        </pc:grpChg>
        <pc:grpChg chg="del">
          <ac:chgData name="Leticia Smirelli" userId="0e1bcaabcbd2bfa6" providerId="LiveId" clId="{2A45A21A-7EF9-4EC8-9E6B-9E3719F45E59}" dt="2021-08-03T00:07:46.291" v="1913" actId="165"/>
          <ac:grpSpMkLst>
            <pc:docMk/>
            <pc:sldMk cId="3875456125" sldId="355"/>
            <ac:grpSpMk id="120" creationId="{06512001-2FF0-4B06-A073-CA20EF43FAA0}"/>
          </ac:grpSpMkLst>
        </pc:grpChg>
        <pc:grpChg chg="del mod">
          <ac:chgData name="Leticia Smirelli" userId="0e1bcaabcbd2bfa6" providerId="LiveId" clId="{2A45A21A-7EF9-4EC8-9E6B-9E3719F45E59}" dt="2021-08-03T00:07:54.546" v="1914" actId="165"/>
          <ac:grpSpMkLst>
            <pc:docMk/>
            <pc:sldMk cId="3875456125" sldId="355"/>
            <ac:grpSpMk id="121" creationId="{C4316761-5D34-445A-B0CA-21166721FE3C}"/>
          </ac:grpSpMkLst>
        </pc:grpChg>
        <pc:picChg chg="add del mod">
          <ac:chgData name="Leticia Smirelli" userId="0e1bcaabcbd2bfa6" providerId="LiveId" clId="{2A45A21A-7EF9-4EC8-9E6B-9E3719F45E59}" dt="2021-08-03T00:09:13.178" v="1928" actId="478"/>
          <ac:picMkLst>
            <pc:docMk/>
            <pc:sldMk cId="3875456125" sldId="355"/>
            <ac:picMk id="61" creationId="{08B53AD4-6EEA-4A80-BDE7-0457C5C7A643}"/>
          </ac:picMkLst>
        </pc:picChg>
        <pc:picChg chg="mod topLvl">
          <ac:chgData name="Leticia Smirelli" userId="0e1bcaabcbd2bfa6" providerId="LiveId" clId="{2A45A21A-7EF9-4EC8-9E6B-9E3719F45E59}" dt="2021-08-03T00:08:04.763" v="1916"/>
          <ac:picMkLst>
            <pc:docMk/>
            <pc:sldMk cId="3875456125" sldId="355"/>
            <ac:picMk id="106" creationId="{579F252D-7D22-4ACA-ABE5-589396C21999}"/>
          </ac:picMkLst>
        </pc:picChg>
        <pc:picChg chg="add del mod topLvl">
          <ac:chgData name="Leticia Smirelli" userId="0e1bcaabcbd2bfa6" providerId="LiveId" clId="{2A45A21A-7EF9-4EC8-9E6B-9E3719F45E59}" dt="2021-08-03T00:09:31.796" v="1933" actId="1076"/>
          <ac:picMkLst>
            <pc:docMk/>
            <pc:sldMk cId="3875456125" sldId="355"/>
            <ac:picMk id="108" creationId="{9032C8BB-5818-4D1C-A87D-25EA582C2DAC}"/>
          </ac:picMkLst>
        </pc:picChg>
        <pc:cxnChg chg="mod">
          <ac:chgData name="Leticia Smirelli" userId="0e1bcaabcbd2bfa6" providerId="LiveId" clId="{2A45A21A-7EF9-4EC8-9E6B-9E3719F45E59}" dt="2021-08-03T00:09:35.015" v="1936" actId="1036"/>
          <ac:cxnSpMkLst>
            <pc:docMk/>
            <pc:sldMk cId="3875456125" sldId="355"/>
            <ac:cxnSpMk id="125" creationId="{EC07A211-B16C-474B-BA9E-F5D1A294705D}"/>
          </ac:cxnSpMkLst>
        </pc:cxnChg>
        <pc:cxnChg chg="mod">
          <ac:chgData name="Leticia Smirelli" userId="0e1bcaabcbd2bfa6" providerId="LiveId" clId="{2A45A21A-7EF9-4EC8-9E6B-9E3719F45E59}" dt="2021-08-03T00:08:13.445" v="1918" actId="208"/>
          <ac:cxnSpMkLst>
            <pc:docMk/>
            <pc:sldMk cId="3875456125" sldId="355"/>
            <ac:cxnSpMk id="130" creationId="{3F182657-A343-4CCD-A935-08E52C91E22F}"/>
          </ac:cxnSpMkLst>
        </pc:cxnChg>
      </pc:sldChg>
      <pc:sldChg chg="del">
        <pc:chgData name="Leticia Smirelli" userId="0e1bcaabcbd2bfa6" providerId="LiveId" clId="{2A45A21A-7EF9-4EC8-9E6B-9E3719F45E59}" dt="2021-08-02T22:02:16.958" v="80" actId="47"/>
        <pc:sldMkLst>
          <pc:docMk/>
          <pc:sldMk cId="554889431" sldId="356"/>
        </pc:sldMkLst>
      </pc:sldChg>
      <pc:sldChg chg="modSp add mod">
        <pc:chgData name="Leticia Smirelli" userId="0e1bcaabcbd2bfa6" providerId="LiveId" clId="{2A45A21A-7EF9-4EC8-9E6B-9E3719F45E59}" dt="2021-08-03T00:11:48.374" v="2000" actId="1035"/>
        <pc:sldMkLst>
          <pc:docMk/>
          <pc:sldMk cId="3315786443" sldId="356"/>
        </pc:sldMkLst>
        <pc:spChg chg="mod">
          <ac:chgData name="Leticia Smirelli" userId="0e1bcaabcbd2bfa6" providerId="LiveId" clId="{2A45A21A-7EF9-4EC8-9E6B-9E3719F45E59}" dt="2021-08-03T00:10:46.596" v="1949" actId="207"/>
          <ac:spMkLst>
            <pc:docMk/>
            <pc:sldMk cId="3315786443" sldId="356"/>
            <ac:spMk id="31" creationId="{BBA2F0B4-B580-4388-94AA-66F4B6710AA9}"/>
          </ac:spMkLst>
        </pc:spChg>
        <pc:spChg chg="mod">
          <ac:chgData name="Leticia Smirelli" userId="0e1bcaabcbd2bfa6" providerId="LiveId" clId="{2A45A21A-7EF9-4EC8-9E6B-9E3719F45E59}" dt="2021-08-03T00:10:09.147" v="1940" actId="108"/>
          <ac:spMkLst>
            <pc:docMk/>
            <pc:sldMk cId="3315786443" sldId="356"/>
            <ac:spMk id="54" creationId="{2218729C-352B-44D0-918A-F6186C1D9BC5}"/>
          </ac:spMkLst>
        </pc:spChg>
        <pc:grpChg chg="mod">
          <ac:chgData name="Leticia Smirelli" userId="0e1bcaabcbd2bfa6" providerId="LiveId" clId="{2A45A21A-7EF9-4EC8-9E6B-9E3719F45E59}" dt="2021-08-03T00:11:48.374" v="2000" actId="1035"/>
          <ac:grpSpMkLst>
            <pc:docMk/>
            <pc:sldMk cId="3315786443" sldId="356"/>
            <ac:grpSpMk id="9" creationId="{F5795AC6-84B0-4E05-94CA-7F624AE0D519}"/>
          </ac:grpSpMkLst>
        </pc:grpChg>
        <pc:picChg chg="mod">
          <ac:chgData name="Leticia Smirelli" userId="0e1bcaabcbd2bfa6" providerId="LiveId" clId="{2A45A21A-7EF9-4EC8-9E6B-9E3719F45E59}" dt="2021-08-03T00:11:04.791" v="1951"/>
          <ac:picMkLst>
            <pc:docMk/>
            <pc:sldMk cId="3315786443" sldId="356"/>
            <ac:picMk id="108" creationId="{9032C8BB-5818-4D1C-A87D-25EA582C2DAC}"/>
          </ac:picMkLst>
        </pc:picChg>
        <pc:picChg chg="mod">
          <ac:chgData name="Leticia Smirelli" userId="0e1bcaabcbd2bfa6" providerId="LiveId" clId="{2A45A21A-7EF9-4EC8-9E6B-9E3719F45E59}" dt="2021-08-03T00:09:56.758" v="1938" actId="108"/>
          <ac:picMkLst>
            <pc:docMk/>
            <pc:sldMk cId="3315786443" sldId="356"/>
            <ac:picMk id="116" creationId="{BF9E0550-2EB4-4667-AE5D-16C51BA7CFAF}"/>
          </ac:picMkLst>
        </pc:picChg>
        <pc:cxnChg chg="mod">
          <ac:chgData name="Leticia Smirelli" userId="0e1bcaabcbd2bfa6" providerId="LiveId" clId="{2A45A21A-7EF9-4EC8-9E6B-9E3719F45E59}" dt="2021-08-03T00:10:50.374" v="1950" actId="208"/>
          <ac:cxnSpMkLst>
            <pc:docMk/>
            <pc:sldMk cId="3315786443" sldId="356"/>
            <ac:cxnSpMk id="125" creationId="{EC07A211-B16C-474B-BA9E-F5D1A294705D}"/>
          </ac:cxnSpMkLst>
        </pc:cxnChg>
        <pc:cxnChg chg="mod">
          <ac:chgData name="Leticia Smirelli" userId="0e1bcaabcbd2bfa6" providerId="LiveId" clId="{2A45A21A-7EF9-4EC8-9E6B-9E3719F45E59}" dt="2021-08-03T00:10:02.488" v="1939" actId="208"/>
          <ac:cxnSpMkLst>
            <pc:docMk/>
            <pc:sldMk cId="3315786443" sldId="356"/>
            <ac:cxnSpMk id="127" creationId="{ABE45B44-C873-491B-A4CE-B0342EB23E20}"/>
          </ac:cxnSpMkLst>
        </pc:cxnChg>
      </pc:sldChg>
      <pc:sldChg chg="del">
        <pc:chgData name="Leticia Smirelli" userId="0e1bcaabcbd2bfa6" providerId="LiveId" clId="{2A45A21A-7EF9-4EC8-9E6B-9E3719F45E59}" dt="2021-08-02T22:02:17.961" v="83" actId="47"/>
        <pc:sldMkLst>
          <pc:docMk/>
          <pc:sldMk cId="1401019431" sldId="357"/>
        </pc:sldMkLst>
      </pc:sldChg>
      <pc:sldChg chg="modSp add mod">
        <pc:chgData name="Leticia Smirelli" userId="0e1bcaabcbd2bfa6" providerId="LiveId" clId="{2A45A21A-7EF9-4EC8-9E6B-9E3719F45E59}" dt="2021-08-03T00:12:18.076" v="2004"/>
        <pc:sldMkLst>
          <pc:docMk/>
          <pc:sldMk cId="3344093373" sldId="357"/>
        </pc:sldMkLst>
        <pc:spChg chg="mod">
          <ac:chgData name="Leticia Smirelli" userId="0e1bcaabcbd2bfa6" providerId="LiveId" clId="{2A45A21A-7EF9-4EC8-9E6B-9E3719F45E59}" dt="2021-08-03T00:11:35.804" v="1957" actId="108"/>
          <ac:spMkLst>
            <pc:docMk/>
            <pc:sldMk cId="3344093373" sldId="357"/>
            <ac:spMk id="32" creationId="{D3A9D90F-BAC4-4D3E-A0A9-033340F14ABB}"/>
          </ac:spMkLst>
        </pc:spChg>
        <pc:spChg chg="mod">
          <ac:chgData name="Leticia Smirelli" userId="0e1bcaabcbd2bfa6" providerId="LiveId" clId="{2A45A21A-7EF9-4EC8-9E6B-9E3719F45E59}" dt="2021-08-03T00:12:07.920" v="2002" actId="207"/>
          <ac:spMkLst>
            <pc:docMk/>
            <pc:sldMk cId="3344093373" sldId="357"/>
            <ac:spMk id="54" creationId="{2218729C-352B-44D0-918A-F6186C1D9BC5}"/>
          </ac:spMkLst>
        </pc:spChg>
        <pc:grpChg chg="mod">
          <ac:chgData name="Leticia Smirelli" userId="0e1bcaabcbd2bfa6" providerId="LiveId" clId="{2A45A21A-7EF9-4EC8-9E6B-9E3719F45E59}" dt="2021-08-03T00:11:42.631" v="1998" actId="1035"/>
          <ac:grpSpMkLst>
            <pc:docMk/>
            <pc:sldMk cId="3344093373" sldId="357"/>
            <ac:grpSpMk id="9" creationId="{F5795AC6-84B0-4E05-94CA-7F624AE0D519}"/>
          </ac:grpSpMkLst>
        </pc:grpChg>
        <pc:grpChg chg="mod">
          <ac:chgData name="Leticia Smirelli" userId="0e1bcaabcbd2bfa6" providerId="LiveId" clId="{2A45A21A-7EF9-4EC8-9E6B-9E3719F45E59}" dt="2021-08-03T00:11:17.726" v="1954" actId="1076"/>
          <ac:grpSpMkLst>
            <pc:docMk/>
            <pc:sldMk cId="3344093373" sldId="357"/>
            <ac:grpSpMk id="119" creationId="{11700422-C49C-4814-A43F-D3DE37665DAC}"/>
          </ac:grpSpMkLst>
        </pc:grpChg>
        <pc:picChg chg="mod">
          <ac:chgData name="Leticia Smirelli" userId="0e1bcaabcbd2bfa6" providerId="LiveId" clId="{2A45A21A-7EF9-4EC8-9E6B-9E3719F45E59}" dt="2021-08-03T00:11:30.230" v="1956" actId="108"/>
          <ac:picMkLst>
            <pc:docMk/>
            <pc:sldMk cId="3344093373" sldId="357"/>
            <ac:picMk id="112" creationId="{A693E689-6F6A-47D4-B2CC-13ED2EBE17F1}"/>
          </ac:picMkLst>
        </pc:picChg>
        <pc:picChg chg="mod">
          <ac:chgData name="Leticia Smirelli" userId="0e1bcaabcbd2bfa6" providerId="LiveId" clId="{2A45A21A-7EF9-4EC8-9E6B-9E3719F45E59}" dt="2021-08-03T00:12:18.076" v="2004"/>
          <ac:picMkLst>
            <pc:docMk/>
            <pc:sldMk cId="3344093373" sldId="357"/>
            <ac:picMk id="116" creationId="{BF9E0550-2EB4-4667-AE5D-16C51BA7CFAF}"/>
          </ac:picMkLst>
        </pc:picChg>
        <pc:cxnChg chg="mod">
          <ac:chgData name="Leticia Smirelli" userId="0e1bcaabcbd2bfa6" providerId="LiveId" clId="{2A45A21A-7EF9-4EC8-9E6B-9E3719F45E59}" dt="2021-08-03T00:12:13.137" v="2003" actId="208"/>
          <ac:cxnSpMkLst>
            <pc:docMk/>
            <pc:sldMk cId="3344093373" sldId="357"/>
            <ac:cxnSpMk id="127" creationId="{ABE45B44-C873-491B-A4CE-B0342EB23E20}"/>
          </ac:cxnSpMkLst>
        </pc:cxnChg>
        <pc:cxnChg chg="mod">
          <ac:chgData name="Leticia Smirelli" userId="0e1bcaabcbd2bfa6" providerId="LiveId" clId="{2A45A21A-7EF9-4EC8-9E6B-9E3719F45E59}" dt="2021-08-03T00:11:25.115" v="1955" actId="208"/>
          <ac:cxnSpMkLst>
            <pc:docMk/>
            <pc:sldMk cId="3344093373" sldId="357"/>
            <ac:cxnSpMk id="128" creationId="{757CEB53-9FFB-41ED-A9C9-0EC4FA0FDF6E}"/>
          </ac:cxnSpMkLst>
        </pc:cxnChg>
      </pc:sldChg>
      <pc:sldChg chg="del">
        <pc:chgData name="Leticia Smirelli" userId="0e1bcaabcbd2bfa6" providerId="LiveId" clId="{2A45A21A-7EF9-4EC8-9E6B-9E3719F45E59}" dt="2021-08-02T22:02:18.678" v="85" actId="47"/>
        <pc:sldMkLst>
          <pc:docMk/>
          <pc:sldMk cId="1123962517" sldId="358"/>
        </pc:sldMkLst>
      </pc:sldChg>
      <pc:sldChg chg="modSp add mod">
        <pc:chgData name="Leticia Smirelli" userId="0e1bcaabcbd2bfa6" providerId="LiveId" clId="{2A45A21A-7EF9-4EC8-9E6B-9E3719F45E59}" dt="2021-08-03T00:13:22.907" v="2039" actId="208"/>
        <pc:sldMkLst>
          <pc:docMk/>
          <pc:sldMk cId="2911152922" sldId="358"/>
        </pc:sldMkLst>
        <pc:spChg chg="mod">
          <ac:chgData name="Leticia Smirelli" userId="0e1bcaabcbd2bfa6" providerId="LiveId" clId="{2A45A21A-7EF9-4EC8-9E6B-9E3719F45E59}" dt="2021-08-03T00:12:25.226" v="2005" actId="1076"/>
          <ac:spMkLst>
            <pc:docMk/>
            <pc:sldMk cId="2911152922" sldId="358"/>
            <ac:spMk id="7" creationId="{6626CD3D-1431-4E35-8AB6-DECCF5C95AB0}"/>
          </ac:spMkLst>
        </pc:spChg>
        <pc:spChg chg="mod">
          <ac:chgData name="Leticia Smirelli" userId="0e1bcaabcbd2bfa6" providerId="LiveId" clId="{2A45A21A-7EF9-4EC8-9E6B-9E3719F45E59}" dt="2021-08-03T00:13:04.740" v="2034" actId="207"/>
          <ac:spMkLst>
            <pc:docMk/>
            <pc:sldMk cId="2911152922" sldId="358"/>
            <ac:spMk id="32" creationId="{D3A9D90F-BAC4-4D3E-A0A9-033340F14ABB}"/>
          </ac:spMkLst>
        </pc:spChg>
        <pc:spChg chg="mod">
          <ac:chgData name="Leticia Smirelli" userId="0e1bcaabcbd2bfa6" providerId="LiveId" clId="{2A45A21A-7EF9-4EC8-9E6B-9E3719F45E59}" dt="2021-08-03T00:13:07.138" v="2035" actId="207"/>
          <ac:spMkLst>
            <pc:docMk/>
            <pc:sldMk cId="2911152922" sldId="358"/>
            <ac:spMk id="54" creationId="{2218729C-352B-44D0-918A-F6186C1D9BC5}"/>
          </ac:spMkLst>
        </pc:spChg>
        <pc:spChg chg="mod">
          <ac:chgData name="Leticia Smirelli" userId="0e1bcaabcbd2bfa6" providerId="LiveId" clId="{2A45A21A-7EF9-4EC8-9E6B-9E3719F45E59}" dt="2021-08-03T00:12:52.919" v="2031" actId="108"/>
          <ac:spMkLst>
            <pc:docMk/>
            <pc:sldMk cId="2911152922" sldId="358"/>
            <ac:spMk id="55" creationId="{E57A5979-04F8-42D8-B871-F4AC94DBF01D}"/>
          </ac:spMkLst>
        </pc:spChg>
        <pc:grpChg chg="mod">
          <ac:chgData name="Leticia Smirelli" userId="0e1bcaabcbd2bfa6" providerId="LiveId" clId="{2A45A21A-7EF9-4EC8-9E6B-9E3719F45E59}" dt="2021-08-03T00:12:28.510" v="2030" actId="1035"/>
          <ac:grpSpMkLst>
            <pc:docMk/>
            <pc:sldMk cId="2911152922" sldId="358"/>
            <ac:grpSpMk id="9" creationId="{F5795AC6-84B0-4E05-94CA-7F624AE0D519}"/>
          </ac:grpSpMkLst>
        </pc:grpChg>
        <pc:picChg chg="mod">
          <ac:chgData name="Leticia Smirelli" userId="0e1bcaabcbd2bfa6" providerId="LiveId" clId="{2A45A21A-7EF9-4EC8-9E6B-9E3719F45E59}" dt="2021-08-03T00:13:01.984" v="2033" actId="108"/>
          <ac:picMkLst>
            <pc:docMk/>
            <pc:sldMk cId="2911152922" sldId="358"/>
            <ac:picMk id="100" creationId="{1A1A0F2A-7A8F-44A8-B269-DC8154269301}"/>
          </ac:picMkLst>
        </pc:picChg>
        <pc:picChg chg="mod">
          <ac:chgData name="Leticia Smirelli" userId="0e1bcaabcbd2bfa6" providerId="LiveId" clId="{2A45A21A-7EF9-4EC8-9E6B-9E3719F45E59}" dt="2021-08-03T00:13:15.206" v="2037"/>
          <ac:picMkLst>
            <pc:docMk/>
            <pc:sldMk cId="2911152922" sldId="358"/>
            <ac:picMk id="112" creationId="{A693E689-6F6A-47D4-B2CC-13ED2EBE17F1}"/>
          </ac:picMkLst>
        </pc:picChg>
        <pc:picChg chg="mod">
          <ac:chgData name="Leticia Smirelli" userId="0e1bcaabcbd2bfa6" providerId="LiveId" clId="{2A45A21A-7EF9-4EC8-9E6B-9E3719F45E59}" dt="2021-08-03T00:13:11.735" v="2036"/>
          <ac:picMkLst>
            <pc:docMk/>
            <pc:sldMk cId="2911152922" sldId="358"/>
            <ac:picMk id="116" creationId="{BF9E0550-2EB4-4667-AE5D-16C51BA7CFAF}"/>
          </ac:picMkLst>
        </pc:picChg>
        <pc:cxnChg chg="mod">
          <ac:chgData name="Leticia Smirelli" userId="0e1bcaabcbd2bfa6" providerId="LiveId" clId="{2A45A21A-7EF9-4EC8-9E6B-9E3719F45E59}" dt="2021-08-03T00:13:19.217" v="2038" actId="208"/>
          <ac:cxnSpMkLst>
            <pc:docMk/>
            <pc:sldMk cId="2911152922" sldId="358"/>
            <ac:cxnSpMk id="127" creationId="{ABE45B44-C873-491B-A4CE-B0342EB23E20}"/>
          </ac:cxnSpMkLst>
        </pc:cxnChg>
        <pc:cxnChg chg="mod">
          <ac:chgData name="Leticia Smirelli" userId="0e1bcaabcbd2bfa6" providerId="LiveId" clId="{2A45A21A-7EF9-4EC8-9E6B-9E3719F45E59}" dt="2021-08-03T00:13:22.907" v="2039" actId="208"/>
          <ac:cxnSpMkLst>
            <pc:docMk/>
            <pc:sldMk cId="2911152922" sldId="358"/>
            <ac:cxnSpMk id="128" creationId="{757CEB53-9FFB-41ED-A9C9-0EC4FA0FDF6E}"/>
          </ac:cxnSpMkLst>
        </pc:cxnChg>
        <pc:cxnChg chg="mod">
          <ac:chgData name="Leticia Smirelli" userId="0e1bcaabcbd2bfa6" providerId="LiveId" clId="{2A45A21A-7EF9-4EC8-9E6B-9E3719F45E59}" dt="2021-08-03T00:12:57.085" v="2032" actId="208"/>
          <ac:cxnSpMkLst>
            <pc:docMk/>
            <pc:sldMk cId="2911152922" sldId="358"/>
            <ac:cxnSpMk id="129" creationId="{C6C81777-F20E-4598-A102-B6D0307B3DE1}"/>
          </ac:cxnSpMkLst>
        </pc:cxnChg>
      </pc:sldChg>
      <pc:sldChg chg="del">
        <pc:chgData name="Leticia Smirelli" userId="0e1bcaabcbd2bfa6" providerId="LiveId" clId="{2A45A21A-7EF9-4EC8-9E6B-9E3719F45E59}" dt="2021-08-02T22:02:07.250" v="57" actId="47"/>
        <pc:sldMkLst>
          <pc:docMk/>
          <pc:sldMk cId="1937460671" sldId="359"/>
        </pc:sldMkLst>
      </pc:sldChg>
      <pc:sldChg chg="del">
        <pc:chgData name="Leticia Smirelli" userId="0e1bcaabcbd2bfa6" providerId="LiveId" clId="{2A45A21A-7EF9-4EC8-9E6B-9E3719F45E59}" dt="2021-08-02T22:02:06.793" v="56" actId="47"/>
        <pc:sldMkLst>
          <pc:docMk/>
          <pc:sldMk cId="3097156795" sldId="360"/>
        </pc:sldMkLst>
      </pc:sldChg>
      <pc:sldChg chg="del">
        <pc:chgData name="Leticia Smirelli" userId="0e1bcaabcbd2bfa6" providerId="LiveId" clId="{2A45A21A-7EF9-4EC8-9E6B-9E3719F45E59}" dt="2021-08-02T22:02:07.732" v="58" actId="47"/>
        <pc:sldMkLst>
          <pc:docMk/>
          <pc:sldMk cId="2245799984" sldId="361"/>
        </pc:sldMkLst>
      </pc:sldChg>
      <pc:sldChg chg="del">
        <pc:chgData name="Leticia Smirelli" userId="0e1bcaabcbd2bfa6" providerId="LiveId" clId="{2A45A21A-7EF9-4EC8-9E6B-9E3719F45E59}" dt="2021-08-02T22:02:15.569" v="76" actId="47"/>
        <pc:sldMkLst>
          <pc:docMk/>
          <pc:sldMk cId="488153230" sldId="362"/>
        </pc:sldMkLst>
      </pc:sldChg>
      <pc:sldChg chg="del">
        <pc:chgData name="Leticia Smirelli" userId="0e1bcaabcbd2bfa6" providerId="LiveId" clId="{2A45A21A-7EF9-4EC8-9E6B-9E3719F45E59}" dt="2021-08-02T22:02:14.659" v="74" actId="47"/>
        <pc:sldMkLst>
          <pc:docMk/>
          <pc:sldMk cId="1693423047" sldId="363"/>
        </pc:sldMkLst>
      </pc:sldChg>
      <pc:sldChg chg="del">
        <pc:chgData name="Leticia Smirelli" userId="0e1bcaabcbd2bfa6" providerId="LiveId" clId="{2A45A21A-7EF9-4EC8-9E6B-9E3719F45E59}" dt="2021-08-02T22:02:15.093" v="75" actId="47"/>
        <pc:sldMkLst>
          <pc:docMk/>
          <pc:sldMk cId="1619969837" sldId="364"/>
        </pc:sldMkLst>
      </pc:sldChg>
      <pc:sldChg chg="del">
        <pc:chgData name="Leticia Smirelli" userId="0e1bcaabcbd2bfa6" providerId="LiveId" clId="{2A45A21A-7EF9-4EC8-9E6B-9E3719F45E59}" dt="2021-08-02T22:02:13.697" v="72" actId="47"/>
        <pc:sldMkLst>
          <pc:docMk/>
          <pc:sldMk cId="1691341749" sldId="365"/>
        </pc:sldMkLst>
      </pc:sldChg>
      <pc:sldChg chg="del">
        <pc:chgData name="Leticia Smirelli" userId="0e1bcaabcbd2bfa6" providerId="LiveId" clId="{2A45A21A-7EF9-4EC8-9E6B-9E3719F45E59}" dt="2021-08-02T22:02:13.290" v="71" actId="47"/>
        <pc:sldMkLst>
          <pc:docMk/>
          <pc:sldMk cId="20549714" sldId="367"/>
        </pc:sldMkLst>
      </pc:sldChg>
      <pc:sldChg chg="del">
        <pc:chgData name="Leticia Smirelli" userId="0e1bcaabcbd2bfa6" providerId="LiveId" clId="{2A45A21A-7EF9-4EC8-9E6B-9E3719F45E59}" dt="2021-08-02T22:02:03.682" v="49" actId="47"/>
        <pc:sldMkLst>
          <pc:docMk/>
          <pc:sldMk cId="999243108" sldId="368"/>
        </pc:sldMkLst>
      </pc:sldChg>
      <pc:sldChg chg="del">
        <pc:chgData name="Leticia Smirelli" userId="0e1bcaabcbd2bfa6" providerId="LiveId" clId="{2A45A21A-7EF9-4EC8-9E6B-9E3719F45E59}" dt="2021-08-02T22:02:04.059" v="50" actId="47"/>
        <pc:sldMkLst>
          <pc:docMk/>
          <pc:sldMk cId="3885848816" sldId="369"/>
        </pc:sldMkLst>
      </pc:sldChg>
      <pc:sldChg chg="del">
        <pc:chgData name="Leticia Smirelli" userId="0e1bcaabcbd2bfa6" providerId="LiveId" clId="{2A45A21A-7EF9-4EC8-9E6B-9E3719F45E59}" dt="2021-08-02T22:02:04.368" v="51" actId="47"/>
        <pc:sldMkLst>
          <pc:docMk/>
          <pc:sldMk cId="3943714989" sldId="370"/>
        </pc:sldMkLst>
      </pc:sldChg>
      <pc:sldChg chg="del">
        <pc:chgData name="Leticia Smirelli" userId="0e1bcaabcbd2bfa6" providerId="LiveId" clId="{2A45A21A-7EF9-4EC8-9E6B-9E3719F45E59}" dt="2021-08-02T22:02:04.730" v="52" actId="47"/>
        <pc:sldMkLst>
          <pc:docMk/>
          <pc:sldMk cId="1619119062" sldId="371"/>
        </pc:sldMkLst>
      </pc:sldChg>
      <pc:sldChg chg="del">
        <pc:chgData name="Leticia Smirelli" userId="0e1bcaabcbd2bfa6" providerId="LiveId" clId="{2A45A21A-7EF9-4EC8-9E6B-9E3719F45E59}" dt="2021-08-02T22:02:11.545" v="67" actId="47"/>
        <pc:sldMkLst>
          <pc:docMk/>
          <pc:sldMk cId="370951988" sldId="372"/>
        </pc:sldMkLst>
      </pc:sldChg>
      <pc:sldChg chg="del">
        <pc:chgData name="Leticia Smirelli" userId="0e1bcaabcbd2bfa6" providerId="LiveId" clId="{2A45A21A-7EF9-4EC8-9E6B-9E3719F45E59}" dt="2021-08-02T22:02:12.441" v="69" actId="47"/>
        <pc:sldMkLst>
          <pc:docMk/>
          <pc:sldMk cId="575792990" sldId="373"/>
        </pc:sldMkLst>
      </pc:sldChg>
      <pc:sldChg chg="del">
        <pc:chgData name="Leticia Smirelli" userId="0e1bcaabcbd2bfa6" providerId="LiveId" clId="{2A45A21A-7EF9-4EC8-9E6B-9E3719F45E59}" dt="2021-08-02T22:02:12.881" v="70" actId="47"/>
        <pc:sldMkLst>
          <pc:docMk/>
          <pc:sldMk cId="2661000616" sldId="374"/>
        </pc:sldMkLst>
      </pc:sldChg>
      <pc:sldChg chg="del">
        <pc:chgData name="Leticia Smirelli" userId="0e1bcaabcbd2bfa6" providerId="LiveId" clId="{2A45A21A-7EF9-4EC8-9E6B-9E3719F45E59}" dt="2021-08-02T22:02:12.040" v="68" actId="47"/>
        <pc:sldMkLst>
          <pc:docMk/>
          <pc:sldMk cId="3652993059" sldId="375"/>
        </pc:sldMkLst>
      </pc:sldChg>
      <pc:sldChg chg="del">
        <pc:chgData name="Leticia Smirelli" userId="0e1bcaabcbd2bfa6" providerId="LiveId" clId="{2A45A21A-7EF9-4EC8-9E6B-9E3719F45E59}" dt="2021-08-02T22:02:00.320" v="42" actId="47"/>
        <pc:sldMkLst>
          <pc:docMk/>
          <pc:sldMk cId="3432710349" sldId="376"/>
        </pc:sldMkLst>
      </pc:sldChg>
      <pc:sldChg chg="del">
        <pc:chgData name="Leticia Smirelli" userId="0e1bcaabcbd2bfa6" providerId="LiveId" clId="{2A45A21A-7EF9-4EC8-9E6B-9E3719F45E59}" dt="2021-08-02T22:02:00.820" v="43" actId="47"/>
        <pc:sldMkLst>
          <pc:docMk/>
          <pc:sldMk cId="3339286835" sldId="377"/>
        </pc:sldMkLst>
      </pc:sldChg>
      <pc:sldChg chg="del">
        <pc:chgData name="Leticia Smirelli" userId="0e1bcaabcbd2bfa6" providerId="LiveId" clId="{2A45A21A-7EF9-4EC8-9E6B-9E3719F45E59}" dt="2021-08-02T22:01:59.450" v="40" actId="47"/>
        <pc:sldMkLst>
          <pc:docMk/>
          <pc:sldMk cId="1765781705" sldId="378"/>
        </pc:sldMkLst>
      </pc:sldChg>
      <pc:sldChg chg="del">
        <pc:chgData name="Leticia Smirelli" userId="0e1bcaabcbd2bfa6" providerId="LiveId" clId="{2A45A21A-7EF9-4EC8-9E6B-9E3719F45E59}" dt="2021-08-02T22:01:59.921" v="41" actId="47"/>
        <pc:sldMkLst>
          <pc:docMk/>
          <pc:sldMk cId="3476890723" sldId="379"/>
        </pc:sldMkLst>
      </pc:sldChg>
      <pc:sldChg chg="del">
        <pc:chgData name="Leticia Smirelli" userId="0e1bcaabcbd2bfa6" providerId="LiveId" clId="{2A45A21A-7EF9-4EC8-9E6B-9E3719F45E59}" dt="2021-08-02T22:01:33.937" v="1" actId="47"/>
        <pc:sldMkLst>
          <pc:docMk/>
          <pc:sldMk cId="4223706210" sldId="380"/>
        </pc:sldMkLst>
      </pc:sldChg>
      <pc:sldChg chg="del">
        <pc:chgData name="Leticia Smirelli" userId="0e1bcaabcbd2bfa6" providerId="LiveId" clId="{2A45A21A-7EF9-4EC8-9E6B-9E3719F45E59}" dt="2021-08-02T22:01:38.092" v="4" actId="47"/>
        <pc:sldMkLst>
          <pc:docMk/>
          <pc:sldMk cId="1564435748" sldId="381"/>
        </pc:sldMkLst>
      </pc:sldChg>
      <pc:sldChg chg="del">
        <pc:chgData name="Leticia Smirelli" userId="0e1bcaabcbd2bfa6" providerId="LiveId" clId="{2A45A21A-7EF9-4EC8-9E6B-9E3719F45E59}" dt="2021-08-02T22:01:36.810" v="2" actId="47"/>
        <pc:sldMkLst>
          <pc:docMk/>
          <pc:sldMk cId="802275471" sldId="382"/>
        </pc:sldMkLst>
      </pc:sldChg>
      <pc:sldChg chg="del">
        <pc:chgData name="Leticia Smirelli" userId="0e1bcaabcbd2bfa6" providerId="LiveId" clId="{2A45A21A-7EF9-4EC8-9E6B-9E3719F45E59}" dt="2021-08-02T22:01:45.318" v="6" actId="47"/>
        <pc:sldMkLst>
          <pc:docMk/>
          <pc:sldMk cId="527398892" sldId="384"/>
        </pc:sldMkLst>
      </pc:sldChg>
    </pc:docChg>
  </pc:docChgLst>
  <pc:docChgLst>
    <pc:chgData name="Leticia Smirelli" userId="0e1bcaabcbd2bfa6" providerId="LiveId" clId="{DB05E0B9-5151-4BCD-9296-EFAB6063E38A}"/>
    <pc:docChg chg="undo custSel addSld delSld modSld sldOrd modMainMaster addSection modSection">
      <pc:chgData name="Leticia Smirelli" userId="0e1bcaabcbd2bfa6" providerId="LiveId" clId="{DB05E0B9-5151-4BCD-9296-EFAB6063E38A}" dt="2021-07-12T18:37:25.859" v="15909" actId="47"/>
      <pc:docMkLst>
        <pc:docMk/>
      </pc:docMkLst>
      <pc:sldChg chg="modSp mod ord setBg">
        <pc:chgData name="Leticia Smirelli" userId="0e1bcaabcbd2bfa6" providerId="LiveId" clId="{DB05E0B9-5151-4BCD-9296-EFAB6063E38A}" dt="2021-07-12T18:28:55.065" v="15897"/>
        <pc:sldMkLst>
          <pc:docMk/>
          <pc:sldMk cId="3659902177" sldId="265"/>
        </pc:sldMkLst>
        <pc:spChg chg="mod">
          <ac:chgData name="Leticia Smirelli" userId="0e1bcaabcbd2bfa6" providerId="LiveId" clId="{DB05E0B9-5151-4BCD-9296-EFAB6063E38A}" dt="2021-07-10T21:00:30.324" v="15367" actId="1076"/>
          <ac:spMkLst>
            <pc:docMk/>
            <pc:sldMk cId="3659902177" sldId="265"/>
            <ac:spMk id="7" creationId="{F29FF715-5DFE-45C2-88C4-0F6E3010538D}"/>
          </ac:spMkLst>
        </pc:spChg>
        <pc:spChg chg="mod">
          <ac:chgData name="Leticia Smirelli" userId="0e1bcaabcbd2bfa6" providerId="LiveId" clId="{DB05E0B9-5151-4BCD-9296-EFAB6063E38A}" dt="2021-07-10T21:00:28.220" v="15366" actId="1076"/>
          <ac:spMkLst>
            <pc:docMk/>
            <pc:sldMk cId="3659902177" sldId="265"/>
            <ac:spMk id="8" creationId="{4DFCCF8D-D7C9-4BA2-B528-0D068BA8024C}"/>
          </ac:spMkLst>
        </pc:spChg>
      </pc:sldChg>
      <pc:sldChg chg="addSp delSp modSp mod ord setBg">
        <pc:chgData name="Leticia Smirelli" userId="0e1bcaabcbd2bfa6" providerId="LiveId" clId="{DB05E0B9-5151-4BCD-9296-EFAB6063E38A}" dt="2021-07-12T18:29:26.013" v="15904" actId="1076"/>
        <pc:sldMkLst>
          <pc:docMk/>
          <pc:sldMk cId="2705840112" sldId="272"/>
        </pc:sldMkLst>
        <pc:spChg chg="mod">
          <ac:chgData name="Leticia Smirelli" userId="0e1bcaabcbd2bfa6" providerId="LiveId" clId="{DB05E0B9-5151-4BCD-9296-EFAB6063E38A}" dt="2021-07-12T18:29:26.013" v="15904" actId="1076"/>
          <ac:spMkLst>
            <pc:docMk/>
            <pc:sldMk cId="2705840112" sldId="272"/>
            <ac:spMk id="2" creationId="{6E803CD4-2B6C-4B4E-9D5B-13DA1EEC62CF}"/>
          </ac:spMkLst>
        </pc:spChg>
        <pc:spChg chg="mod">
          <ac:chgData name="Leticia Smirelli" userId="0e1bcaabcbd2bfa6" providerId="LiveId" clId="{DB05E0B9-5151-4BCD-9296-EFAB6063E38A}" dt="2021-07-12T18:29:26.013" v="15904" actId="1076"/>
          <ac:spMkLst>
            <pc:docMk/>
            <pc:sldMk cId="2705840112" sldId="272"/>
            <ac:spMk id="3" creationId="{2A4AA6E6-D061-4064-BD12-67408BDBF0BA}"/>
          </ac:spMkLst>
        </pc:spChg>
        <pc:spChg chg="mod">
          <ac:chgData name="Leticia Smirelli" userId="0e1bcaabcbd2bfa6" providerId="LiveId" clId="{DB05E0B9-5151-4BCD-9296-EFAB6063E38A}" dt="2021-07-12T18:29:26.013" v="15904" actId="1076"/>
          <ac:spMkLst>
            <pc:docMk/>
            <pc:sldMk cId="2705840112" sldId="272"/>
            <ac:spMk id="4" creationId="{E5E077FA-47AA-47E7-861C-04862443B186}"/>
          </ac:spMkLst>
        </pc:spChg>
        <pc:spChg chg="mod">
          <ac:chgData name="Leticia Smirelli" userId="0e1bcaabcbd2bfa6" providerId="LiveId" clId="{DB05E0B9-5151-4BCD-9296-EFAB6063E38A}" dt="2021-07-12T18:29:26.013" v="15904" actId="1076"/>
          <ac:spMkLst>
            <pc:docMk/>
            <pc:sldMk cId="2705840112" sldId="272"/>
            <ac:spMk id="5" creationId="{672050AB-7F36-4092-9B9E-68342DC8C19B}"/>
          </ac:spMkLst>
        </pc:spChg>
        <pc:spChg chg="mod">
          <ac:chgData name="Leticia Smirelli" userId="0e1bcaabcbd2bfa6" providerId="LiveId" clId="{DB05E0B9-5151-4BCD-9296-EFAB6063E38A}" dt="2021-07-12T18:29:26.013" v="15904" actId="1076"/>
          <ac:spMkLst>
            <pc:docMk/>
            <pc:sldMk cId="2705840112" sldId="272"/>
            <ac:spMk id="6" creationId="{0BECA3E2-8FF5-41F8-9EEA-703CB13B72F7}"/>
          </ac:spMkLst>
        </pc:spChg>
        <pc:spChg chg="mod">
          <ac:chgData name="Leticia Smirelli" userId="0e1bcaabcbd2bfa6" providerId="LiveId" clId="{DB05E0B9-5151-4BCD-9296-EFAB6063E38A}" dt="2021-07-12T18:29:26.013" v="15904" actId="1076"/>
          <ac:spMkLst>
            <pc:docMk/>
            <pc:sldMk cId="2705840112" sldId="272"/>
            <ac:spMk id="8" creationId="{FADBAAF2-832C-4049-B7D9-FF0E5DA5674E}"/>
          </ac:spMkLst>
        </pc:spChg>
        <pc:picChg chg="add del mod">
          <ac:chgData name="Leticia Smirelli" userId="0e1bcaabcbd2bfa6" providerId="LiveId" clId="{DB05E0B9-5151-4BCD-9296-EFAB6063E38A}" dt="2021-07-12T18:05:12.372" v="15503" actId="478"/>
          <ac:picMkLst>
            <pc:docMk/>
            <pc:sldMk cId="2705840112" sldId="272"/>
            <ac:picMk id="9" creationId="{9636DF75-6407-460A-9EB5-CA460185D58B}"/>
          </ac:picMkLst>
        </pc:picChg>
        <pc:picChg chg="add del mod">
          <ac:chgData name="Leticia Smirelli" userId="0e1bcaabcbd2bfa6" providerId="LiveId" clId="{DB05E0B9-5151-4BCD-9296-EFAB6063E38A}" dt="2021-07-12T18:03:49.220" v="15471"/>
          <ac:picMkLst>
            <pc:docMk/>
            <pc:sldMk cId="2705840112" sldId="272"/>
            <ac:picMk id="10" creationId="{A9AE8190-9009-4EA8-890A-58FE036D259B}"/>
          </ac:picMkLst>
        </pc:picChg>
      </pc:sldChg>
      <pc:sldChg chg="addSp delSp modSp mod ord">
        <pc:chgData name="Leticia Smirelli" userId="0e1bcaabcbd2bfa6" providerId="LiveId" clId="{DB05E0B9-5151-4BCD-9296-EFAB6063E38A}" dt="2021-07-12T18:20:03.302" v="15734"/>
        <pc:sldMkLst>
          <pc:docMk/>
          <pc:sldMk cId="3988282691" sldId="277"/>
        </pc:sldMkLst>
        <pc:spChg chg="del">
          <ac:chgData name="Leticia Smirelli" userId="0e1bcaabcbd2bfa6" providerId="LiveId" clId="{DB05E0B9-5151-4BCD-9296-EFAB6063E38A}" dt="2021-07-12T18:20:02.201" v="15733" actId="478"/>
          <ac:spMkLst>
            <pc:docMk/>
            <pc:sldMk cId="3988282691" sldId="277"/>
            <ac:spMk id="11" creationId="{7E186EB3-7EFB-4F44-BE37-07B9D0C8EF6F}"/>
          </ac:spMkLst>
        </pc:spChg>
        <pc:spChg chg="del">
          <ac:chgData name="Leticia Smirelli" userId="0e1bcaabcbd2bfa6" providerId="LiveId" clId="{DB05E0B9-5151-4BCD-9296-EFAB6063E38A}" dt="2021-07-12T18:20:02.201" v="15733" actId="478"/>
          <ac:spMkLst>
            <pc:docMk/>
            <pc:sldMk cId="3988282691" sldId="277"/>
            <ac:spMk id="12" creationId="{0530B79B-9871-478E-ABE1-C39CF94785B8}"/>
          </ac:spMkLst>
        </pc:spChg>
        <pc:spChg chg="mod">
          <ac:chgData name="Leticia Smirelli" userId="0e1bcaabcbd2bfa6" providerId="LiveId" clId="{DB05E0B9-5151-4BCD-9296-EFAB6063E38A}" dt="2021-07-12T18:20:03.302" v="15734"/>
          <ac:spMkLst>
            <pc:docMk/>
            <pc:sldMk cId="3988282691" sldId="277"/>
            <ac:spMk id="17" creationId="{F7C51667-C4D9-44D1-A780-20ED87319BC5}"/>
          </ac:spMkLst>
        </pc:spChg>
        <pc:grpChg chg="add mod">
          <ac:chgData name="Leticia Smirelli" userId="0e1bcaabcbd2bfa6" providerId="LiveId" clId="{DB05E0B9-5151-4BCD-9296-EFAB6063E38A}" dt="2021-07-12T18:20:03.302" v="15734"/>
          <ac:grpSpMkLst>
            <pc:docMk/>
            <pc:sldMk cId="3988282691" sldId="277"/>
            <ac:grpSpMk id="16" creationId="{80B67850-CFCE-4AB3-AD5C-915DEC55F77D}"/>
          </ac:grpSpMkLst>
        </pc:grpChg>
        <pc:picChg chg="mod">
          <ac:chgData name="Leticia Smirelli" userId="0e1bcaabcbd2bfa6" providerId="LiveId" clId="{DB05E0B9-5151-4BCD-9296-EFAB6063E38A}" dt="2021-07-12T18:20:03.302" v="15734"/>
          <ac:picMkLst>
            <pc:docMk/>
            <pc:sldMk cId="3988282691" sldId="277"/>
            <ac:picMk id="18" creationId="{5753A55B-98B6-4E8C-978F-DA82E432920F}"/>
          </ac:picMkLst>
        </pc:picChg>
      </pc:sldChg>
      <pc:sldChg chg="addSp delSp modSp mod ord">
        <pc:chgData name="Leticia Smirelli" userId="0e1bcaabcbd2bfa6" providerId="LiveId" clId="{DB05E0B9-5151-4BCD-9296-EFAB6063E38A}" dt="2021-07-12T18:20:28.116" v="15744"/>
        <pc:sldMkLst>
          <pc:docMk/>
          <pc:sldMk cId="3661571803" sldId="283"/>
        </pc:sldMkLst>
        <pc:spChg chg="mod">
          <ac:chgData name="Leticia Smirelli" userId="0e1bcaabcbd2bfa6" providerId="LiveId" clId="{DB05E0B9-5151-4BCD-9296-EFAB6063E38A}" dt="2021-07-08T22:28:02.874" v="8308" actId="1036"/>
          <ac:spMkLst>
            <pc:docMk/>
            <pc:sldMk cId="3661571803" sldId="283"/>
            <ac:spMk id="9" creationId="{D27265BA-53D9-4D58-92E0-D85D76CA4919}"/>
          </ac:spMkLst>
        </pc:spChg>
        <pc:spChg chg="del mod">
          <ac:chgData name="Leticia Smirelli" userId="0e1bcaabcbd2bfa6" providerId="LiveId" clId="{DB05E0B9-5151-4BCD-9296-EFAB6063E38A}" dt="2021-07-08T22:27:53.165" v="8281" actId="478"/>
          <ac:spMkLst>
            <pc:docMk/>
            <pc:sldMk cId="3661571803" sldId="283"/>
            <ac:spMk id="17" creationId="{1B04388D-2630-4103-A07F-2BB5333379E3}"/>
          </ac:spMkLst>
        </pc:spChg>
        <pc:spChg chg="mod">
          <ac:chgData name="Leticia Smirelli" userId="0e1bcaabcbd2bfa6" providerId="LiveId" clId="{DB05E0B9-5151-4BCD-9296-EFAB6063E38A}" dt="2021-07-08T22:28:04.942" v="8311" actId="1035"/>
          <ac:spMkLst>
            <pc:docMk/>
            <pc:sldMk cId="3661571803" sldId="283"/>
            <ac:spMk id="18" creationId="{980E5E6C-DF08-492B-8587-BF5F2D25972B}"/>
          </ac:spMkLst>
        </pc:spChg>
        <pc:spChg chg="mod">
          <ac:chgData name="Leticia Smirelli" userId="0e1bcaabcbd2bfa6" providerId="LiveId" clId="{DB05E0B9-5151-4BCD-9296-EFAB6063E38A}" dt="2021-07-12T18:20:28.116" v="15744"/>
          <ac:spMkLst>
            <pc:docMk/>
            <pc:sldMk cId="3661571803" sldId="283"/>
            <ac:spMk id="20" creationId="{23869D82-E092-463E-B642-C2AF4EBD0C33}"/>
          </ac:spMkLst>
        </pc:spChg>
        <pc:spChg chg="mod">
          <ac:chgData name="Leticia Smirelli" userId="0e1bcaabcbd2bfa6" providerId="LiveId" clId="{DB05E0B9-5151-4BCD-9296-EFAB6063E38A}" dt="2021-07-08T22:28:01.034" v="8302" actId="1036"/>
          <ac:spMkLst>
            <pc:docMk/>
            <pc:sldMk cId="3661571803" sldId="283"/>
            <ac:spMk id="22" creationId="{505B906D-2996-42FD-BF65-2DA8CD05E65D}"/>
          </ac:spMkLst>
        </pc:spChg>
        <pc:spChg chg="del">
          <ac:chgData name="Leticia Smirelli" userId="0e1bcaabcbd2bfa6" providerId="LiveId" clId="{DB05E0B9-5151-4BCD-9296-EFAB6063E38A}" dt="2021-07-12T18:20:27.825" v="15743" actId="478"/>
          <ac:spMkLst>
            <pc:docMk/>
            <pc:sldMk cId="3661571803" sldId="283"/>
            <ac:spMk id="33" creationId="{03EFD34D-8E0E-4C6A-A23D-4EDFCA092E1A}"/>
          </ac:spMkLst>
        </pc:spChg>
        <pc:spChg chg="del">
          <ac:chgData name="Leticia Smirelli" userId="0e1bcaabcbd2bfa6" providerId="LiveId" clId="{DB05E0B9-5151-4BCD-9296-EFAB6063E38A}" dt="2021-07-12T18:20:27.825" v="15743" actId="478"/>
          <ac:spMkLst>
            <pc:docMk/>
            <pc:sldMk cId="3661571803" sldId="283"/>
            <ac:spMk id="34" creationId="{2C41287C-95E0-4D4B-951B-E909C5638A0B}"/>
          </ac:spMkLst>
        </pc:spChg>
        <pc:grpChg chg="add mod">
          <ac:chgData name="Leticia Smirelli" userId="0e1bcaabcbd2bfa6" providerId="LiveId" clId="{DB05E0B9-5151-4BCD-9296-EFAB6063E38A}" dt="2021-07-12T18:20:28.116" v="15744"/>
          <ac:grpSpMkLst>
            <pc:docMk/>
            <pc:sldMk cId="3661571803" sldId="283"/>
            <ac:grpSpMk id="19" creationId="{675C5D50-1801-417F-A55E-E15FEF828F01}"/>
          </ac:grpSpMkLst>
        </pc:grpChg>
        <pc:picChg chg="mod">
          <ac:chgData name="Leticia Smirelli" userId="0e1bcaabcbd2bfa6" providerId="LiveId" clId="{DB05E0B9-5151-4BCD-9296-EFAB6063E38A}" dt="2021-07-12T18:20:28.116" v="15744"/>
          <ac:picMkLst>
            <pc:docMk/>
            <pc:sldMk cId="3661571803" sldId="283"/>
            <ac:picMk id="21" creationId="{32167A83-B8E7-467E-97B3-D92DEF9E8800}"/>
          </ac:picMkLst>
        </pc:picChg>
      </pc:sldChg>
      <pc:sldChg chg="addSp modSp">
        <pc:chgData name="Leticia Smirelli" userId="0e1bcaabcbd2bfa6" providerId="LiveId" clId="{DB05E0B9-5151-4BCD-9296-EFAB6063E38A}" dt="2021-07-08T19:58:01.436" v="5313" actId="1076"/>
        <pc:sldMkLst>
          <pc:docMk/>
          <pc:sldMk cId="3225067737" sldId="284"/>
        </pc:sldMkLst>
        <pc:picChg chg="add mod">
          <ac:chgData name="Leticia Smirelli" userId="0e1bcaabcbd2bfa6" providerId="LiveId" clId="{DB05E0B9-5151-4BCD-9296-EFAB6063E38A}" dt="2021-07-08T19:24:17.198" v="3993" actId="1076"/>
          <ac:picMkLst>
            <pc:docMk/>
            <pc:sldMk cId="3225067737" sldId="284"/>
            <ac:picMk id="2252" creationId="{7B882822-26C3-467A-A5DF-475DEDBBE4C4}"/>
          </ac:picMkLst>
        </pc:picChg>
        <pc:picChg chg="add mod">
          <ac:chgData name="Leticia Smirelli" userId="0e1bcaabcbd2bfa6" providerId="LiveId" clId="{DB05E0B9-5151-4BCD-9296-EFAB6063E38A}" dt="2021-07-08T19:24:40.007" v="3999" actId="1076"/>
          <ac:picMkLst>
            <pc:docMk/>
            <pc:sldMk cId="3225067737" sldId="284"/>
            <ac:picMk id="2254" creationId="{5AD202BD-2B3A-4F93-B8DD-B6F68F1A0B20}"/>
          </ac:picMkLst>
        </pc:picChg>
        <pc:picChg chg="add mod">
          <ac:chgData name="Leticia Smirelli" userId="0e1bcaabcbd2bfa6" providerId="LiveId" clId="{DB05E0B9-5151-4BCD-9296-EFAB6063E38A}" dt="2021-07-08T19:57:59.675" v="5312" actId="1076"/>
          <ac:picMkLst>
            <pc:docMk/>
            <pc:sldMk cId="3225067737" sldId="284"/>
            <ac:picMk id="2256" creationId="{7CADB01F-EBA1-4496-AB36-E61649A5CA79}"/>
          </ac:picMkLst>
        </pc:picChg>
        <pc:picChg chg="add mod">
          <ac:chgData name="Leticia Smirelli" userId="0e1bcaabcbd2bfa6" providerId="LiveId" clId="{DB05E0B9-5151-4BCD-9296-EFAB6063E38A}" dt="2021-07-08T19:58:01.436" v="5313" actId="1076"/>
          <ac:picMkLst>
            <pc:docMk/>
            <pc:sldMk cId="3225067737" sldId="284"/>
            <ac:picMk id="2258" creationId="{18706EDD-517D-43CF-8461-800DE9CD8EF4}"/>
          </ac:picMkLst>
        </pc:picChg>
      </pc:sldChg>
      <pc:sldChg chg="addSp delSp modSp mod ord modNotesTx">
        <pc:chgData name="Leticia Smirelli" userId="0e1bcaabcbd2bfa6" providerId="LiveId" clId="{DB05E0B9-5151-4BCD-9296-EFAB6063E38A}" dt="2021-07-12T18:19:43.127" v="15732"/>
        <pc:sldMkLst>
          <pc:docMk/>
          <pc:sldMk cId="56492690" sldId="286"/>
        </pc:sldMkLst>
        <pc:spChg chg="add del mod">
          <ac:chgData name="Leticia Smirelli" userId="0e1bcaabcbd2bfa6" providerId="LiveId" clId="{DB05E0B9-5151-4BCD-9296-EFAB6063E38A}" dt="2021-07-08T17:59:24.999" v="184" actId="1076"/>
          <ac:spMkLst>
            <pc:docMk/>
            <pc:sldMk cId="56492690" sldId="286"/>
            <ac:spMk id="2" creationId="{2509306E-750D-4507-A835-5D7C3A31237A}"/>
          </ac:spMkLst>
        </pc:spChg>
        <pc:spChg chg="del">
          <ac:chgData name="Leticia Smirelli" userId="0e1bcaabcbd2bfa6" providerId="LiveId" clId="{DB05E0B9-5151-4BCD-9296-EFAB6063E38A}" dt="2021-07-08T17:57:02.587" v="110" actId="478"/>
          <ac:spMkLst>
            <pc:docMk/>
            <pc:sldMk cId="56492690" sldId="286"/>
            <ac:spMk id="4" creationId="{EB195891-9D87-45DD-8B32-1EB276F239C9}"/>
          </ac:spMkLst>
        </pc:spChg>
        <pc:spChg chg="mod">
          <ac:chgData name="Leticia Smirelli" userId="0e1bcaabcbd2bfa6" providerId="LiveId" clId="{DB05E0B9-5151-4BCD-9296-EFAB6063E38A}" dt="2021-07-12T18:19:43.127" v="15732"/>
          <ac:spMkLst>
            <pc:docMk/>
            <pc:sldMk cId="56492690" sldId="286"/>
            <ac:spMk id="8" creationId="{A59B130E-B49E-459C-B346-8CE974685D4F}"/>
          </ac:spMkLst>
        </pc:spChg>
        <pc:spChg chg="del">
          <ac:chgData name="Leticia Smirelli" userId="0e1bcaabcbd2bfa6" providerId="LiveId" clId="{DB05E0B9-5151-4BCD-9296-EFAB6063E38A}" dt="2021-07-12T18:19:41.993" v="15731" actId="478"/>
          <ac:spMkLst>
            <pc:docMk/>
            <pc:sldMk cId="56492690" sldId="286"/>
            <ac:spMk id="10" creationId="{6183F540-E934-4E83-94AF-35F0EF2AEB5E}"/>
          </ac:spMkLst>
        </pc:spChg>
        <pc:spChg chg="del">
          <ac:chgData name="Leticia Smirelli" userId="0e1bcaabcbd2bfa6" providerId="LiveId" clId="{DB05E0B9-5151-4BCD-9296-EFAB6063E38A}" dt="2021-07-08T17:57:02.587" v="110" actId="478"/>
          <ac:spMkLst>
            <pc:docMk/>
            <pc:sldMk cId="56492690" sldId="286"/>
            <ac:spMk id="14" creationId="{9A9A5C42-6378-4CA3-B739-9C0FCEBE6E10}"/>
          </ac:spMkLst>
        </pc:spChg>
        <pc:spChg chg="del">
          <ac:chgData name="Leticia Smirelli" userId="0e1bcaabcbd2bfa6" providerId="LiveId" clId="{DB05E0B9-5151-4BCD-9296-EFAB6063E38A}" dt="2021-07-12T18:19:41.993" v="15731" actId="478"/>
          <ac:spMkLst>
            <pc:docMk/>
            <pc:sldMk cId="56492690" sldId="286"/>
            <ac:spMk id="21" creationId="{04C0D9A0-18F4-4E42-A4E6-4F53B7838623}"/>
          </ac:spMkLst>
        </pc:spChg>
        <pc:spChg chg="mod">
          <ac:chgData name="Leticia Smirelli" userId="0e1bcaabcbd2bfa6" providerId="LiveId" clId="{DB05E0B9-5151-4BCD-9296-EFAB6063E38A}" dt="2021-07-08T17:59:24.999" v="184" actId="1076"/>
          <ac:spMkLst>
            <pc:docMk/>
            <pc:sldMk cId="56492690" sldId="286"/>
            <ac:spMk id="25" creationId="{078C01A6-6E62-45D6-B6B9-8D196C7D51FC}"/>
          </ac:spMkLst>
        </pc:spChg>
        <pc:grpChg chg="add mod">
          <ac:chgData name="Leticia Smirelli" userId="0e1bcaabcbd2bfa6" providerId="LiveId" clId="{DB05E0B9-5151-4BCD-9296-EFAB6063E38A}" dt="2021-07-12T18:19:43.127" v="15732"/>
          <ac:grpSpMkLst>
            <pc:docMk/>
            <pc:sldMk cId="56492690" sldId="286"/>
            <ac:grpSpMk id="7" creationId="{B6A7C448-8180-4E22-8193-BF5767EAE95D}"/>
          </ac:grpSpMkLst>
        </pc:grpChg>
        <pc:picChg chg="mod">
          <ac:chgData name="Leticia Smirelli" userId="0e1bcaabcbd2bfa6" providerId="LiveId" clId="{DB05E0B9-5151-4BCD-9296-EFAB6063E38A}" dt="2021-07-12T18:19:43.127" v="15732"/>
          <ac:picMkLst>
            <pc:docMk/>
            <pc:sldMk cId="56492690" sldId="286"/>
            <ac:picMk id="9" creationId="{E6203EED-3737-4750-AA08-4B542D6E6B54}"/>
          </ac:picMkLst>
        </pc:picChg>
        <pc:picChg chg="add mod">
          <ac:chgData name="Leticia Smirelli" userId="0e1bcaabcbd2bfa6" providerId="LiveId" clId="{DB05E0B9-5151-4BCD-9296-EFAB6063E38A}" dt="2021-07-08T18:00:28.932" v="188" actId="1076"/>
          <ac:picMkLst>
            <pc:docMk/>
            <pc:sldMk cId="56492690" sldId="286"/>
            <ac:picMk id="12" creationId="{BC12C627-2FE9-44FA-82B6-FC5B37DC4123}"/>
          </ac:picMkLst>
        </pc:picChg>
        <pc:picChg chg="del">
          <ac:chgData name="Leticia Smirelli" userId="0e1bcaabcbd2bfa6" providerId="LiveId" clId="{DB05E0B9-5151-4BCD-9296-EFAB6063E38A}" dt="2021-07-08T17:57:31.952" v="145" actId="478"/>
          <ac:picMkLst>
            <pc:docMk/>
            <pc:sldMk cId="56492690" sldId="286"/>
            <ac:picMk id="13" creationId="{3367C135-84DD-4981-BA51-92795B298F96}"/>
          </ac:picMkLst>
        </pc:picChg>
        <pc:picChg chg="del">
          <ac:chgData name="Leticia Smirelli" userId="0e1bcaabcbd2bfa6" providerId="LiveId" clId="{DB05E0B9-5151-4BCD-9296-EFAB6063E38A}" dt="2021-07-08T17:57:31.952" v="145" actId="478"/>
          <ac:picMkLst>
            <pc:docMk/>
            <pc:sldMk cId="56492690" sldId="286"/>
            <ac:picMk id="19" creationId="{51E75F89-B8CC-46E9-92D7-3BDFDB7FEB50}"/>
          </ac:picMkLst>
        </pc:picChg>
        <pc:picChg chg="add del mod">
          <ac:chgData name="Leticia Smirelli" userId="0e1bcaabcbd2bfa6" providerId="LiveId" clId="{DB05E0B9-5151-4BCD-9296-EFAB6063E38A}" dt="2021-07-08T17:58:38.895" v="176" actId="478"/>
          <ac:picMkLst>
            <pc:docMk/>
            <pc:sldMk cId="56492690" sldId="286"/>
            <ac:picMk id="26" creationId="{33969B57-16C7-45FB-9A72-12D34829FC8D}"/>
          </ac:picMkLst>
        </pc:picChg>
        <pc:picChg chg="del">
          <ac:chgData name="Leticia Smirelli" userId="0e1bcaabcbd2bfa6" providerId="LiveId" clId="{DB05E0B9-5151-4BCD-9296-EFAB6063E38A}" dt="2021-07-08T17:57:31.952" v="145" actId="478"/>
          <ac:picMkLst>
            <pc:docMk/>
            <pc:sldMk cId="56492690" sldId="286"/>
            <ac:picMk id="3074" creationId="{29F3D41B-D005-4A94-8B99-6D8AEA4093E1}"/>
          </ac:picMkLst>
        </pc:picChg>
        <pc:cxnChg chg="del">
          <ac:chgData name="Leticia Smirelli" userId="0e1bcaabcbd2bfa6" providerId="LiveId" clId="{DB05E0B9-5151-4BCD-9296-EFAB6063E38A}" dt="2021-07-08T17:57:02.587" v="110" actId="478"/>
          <ac:cxnSpMkLst>
            <pc:docMk/>
            <pc:sldMk cId="56492690" sldId="286"/>
            <ac:cxnSpMk id="16" creationId="{623F0BB8-21A6-46B2-9525-A880A04B76B8}"/>
          </ac:cxnSpMkLst>
        </pc:cxnChg>
      </pc:sldChg>
      <pc:sldChg chg="addSp delSp modSp mod ord modNotesTx">
        <pc:chgData name="Leticia Smirelli" userId="0e1bcaabcbd2bfa6" providerId="LiveId" clId="{DB05E0B9-5151-4BCD-9296-EFAB6063E38A}" dt="2021-07-08T19:27:20.704" v="4049" actId="20577"/>
        <pc:sldMkLst>
          <pc:docMk/>
          <pc:sldMk cId="2884160277" sldId="287"/>
        </pc:sldMkLst>
        <pc:spChg chg="add mod">
          <ac:chgData name="Leticia Smirelli" userId="0e1bcaabcbd2bfa6" providerId="LiveId" clId="{DB05E0B9-5151-4BCD-9296-EFAB6063E38A}" dt="2021-07-08T19:26:16.208" v="4018" actId="164"/>
          <ac:spMkLst>
            <pc:docMk/>
            <pc:sldMk cId="2884160277" sldId="287"/>
            <ac:spMk id="5" creationId="{621ED03E-190B-4572-9E34-9C11D14627FB}"/>
          </ac:spMkLst>
        </pc:spChg>
        <pc:spChg chg="del">
          <ac:chgData name="Leticia Smirelli" userId="0e1bcaabcbd2bfa6" providerId="LiveId" clId="{DB05E0B9-5151-4BCD-9296-EFAB6063E38A}" dt="2021-07-08T19:00:45.336" v="2786" actId="478"/>
          <ac:spMkLst>
            <pc:docMk/>
            <pc:sldMk cId="2884160277" sldId="287"/>
            <ac:spMk id="10" creationId="{DBE8C77C-57AF-429C-B878-DE31E1129568}"/>
          </ac:spMkLst>
        </pc:spChg>
        <pc:spChg chg="mod">
          <ac:chgData name="Leticia Smirelli" userId="0e1bcaabcbd2bfa6" providerId="LiveId" clId="{DB05E0B9-5151-4BCD-9296-EFAB6063E38A}" dt="2021-07-08T18:45:03.585" v="2767"/>
          <ac:spMkLst>
            <pc:docMk/>
            <pc:sldMk cId="2884160277" sldId="287"/>
            <ac:spMk id="17" creationId="{CEA1C078-7E51-41FD-A119-F0EDB136AE79}"/>
          </ac:spMkLst>
        </pc:spChg>
        <pc:spChg chg="mod">
          <ac:chgData name="Leticia Smirelli" userId="0e1bcaabcbd2bfa6" providerId="LiveId" clId="{DB05E0B9-5151-4BCD-9296-EFAB6063E38A}" dt="2021-07-08T19:27:20.704" v="4049" actId="20577"/>
          <ac:spMkLst>
            <pc:docMk/>
            <pc:sldMk cId="2884160277" sldId="287"/>
            <ac:spMk id="18" creationId="{40A43B51-F8BC-4220-A038-271210A230F8}"/>
          </ac:spMkLst>
        </pc:spChg>
        <pc:spChg chg="add del mod">
          <ac:chgData name="Leticia Smirelli" userId="0e1bcaabcbd2bfa6" providerId="LiveId" clId="{DB05E0B9-5151-4BCD-9296-EFAB6063E38A}" dt="2021-07-08T19:09:09.516" v="3757" actId="478"/>
          <ac:spMkLst>
            <pc:docMk/>
            <pc:sldMk cId="2884160277" sldId="287"/>
            <ac:spMk id="24" creationId="{CCCCC387-D5DE-44DB-AB1C-5DBC629B56C2}"/>
          </ac:spMkLst>
        </pc:spChg>
        <pc:spChg chg="add mod">
          <ac:chgData name="Leticia Smirelli" userId="0e1bcaabcbd2bfa6" providerId="LiveId" clId="{DB05E0B9-5151-4BCD-9296-EFAB6063E38A}" dt="2021-07-08T19:26:31.306" v="4020" actId="164"/>
          <ac:spMkLst>
            <pc:docMk/>
            <pc:sldMk cId="2884160277" sldId="287"/>
            <ac:spMk id="25" creationId="{571E1A55-1167-458E-9C0D-142B7C7791EC}"/>
          </ac:spMkLst>
        </pc:spChg>
        <pc:spChg chg="add mod">
          <ac:chgData name="Leticia Smirelli" userId="0e1bcaabcbd2bfa6" providerId="LiveId" clId="{DB05E0B9-5151-4BCD-9296-EFAB6063E38A}" dt="2021-07-08T19:26:31.306" v="4020" actId="164"/>
          <ac:spMkLst>
            <pc:docMk/>
            <pc:sldMk cId="2884160277" sldId="287"/>
            <ac:spMk id="26" creationId="{7063BD50-76EE-4B4B-B333-464C04EE6311}"/>
          </ac:spMkLst>
        </pc:spChg>
        <pc:spChg chg="add del mod">
          <ac:chgData name="Leticia Smirelli" userId="0e1bcaabcbd2bfa6" providerId="LiveId" clId="{DB05E0B9-5151-4BCD-9296-EFAB6063E38A}" dt="2021-07-08T19:02:47.310" v="2968"/>
          <ac:spMkLst>
            <pc:docMk/>
            <pc:sldMk cId="2884160277" sldId="287"/>
            <ac:spMk id="27" creationId="{AA5E260D-F1FB-4D26-9214-DA53DA966101}"/>
          </ac:spMkLst>
        </pc:spChg>
        <pc:spChg chg="add mod">
          <ac:chgData name="Leticia Smirelli" userId="0e1bcaabcbd2bfa6" providerId="LiveId" clId="{DB05E0B9-5151-4BCD-9296-EFAB6063E38A}" dt="2021-07-08T19:26:16.208" v="4018" actId="164"/>
          <ac:spMkLst>
            <pc:docMk/>
            <pc:sldMk cId="2884160277" sldId="287"/>
            <ac:spMk id="28" creationId="{0614A723-571D-4052-832B-698935D41355}"/>
          </ac:spMkLst>
        </pc:spChg>
        <pc:spChg chg="add mod">
          <ac:chgData name="Leticia Smirelli" userId="0e1bcaabcbd2bfa6" providerId="LiveId" clId="{DB05E0B9-5151-4BCD-9296-EFAB6063E38A}" dt="2021-07-08T19:26:16.208" v="4018" actId="164"/>
          <ac:spMkLst>
            <pc:docMk/>
            <pc:sldMk cId="2884160277" sldId="287"/>
            <ac:spMk id="29" creationId="{770BF0B5-096F-4853-8C62-58233210FF34}"/>
          </ac:spMkLst>
        </pc:spChg>
        <pc:spChg chg="add mod">
          <ac:chgData name="Leticia Smirelli" userId="0e1bcaabcbd2bfa6" providerId="LiveId" clId="{DB05E0B9-5151-4BCD-9296-EFAB6063E38A}" dt="2021-07-08T19:26:22.873" v="4019" actId="164"/>
          <ac:spMkLst>
            <pc:docMk/>
            <pc:sldMk cId="2884160277" sldId="287"/>
            <ac:spMk id="30" creationId="{EFB99C85-C8A9-4490-9718-076870258F04}"/>
          </ac:spMkLst>
        </pc:spChg>
        <pc:spChg chg="add mod">
          <ac:chgData name="Leticia Smirelli" userId="0e1bcaabcbd2bfa6" providerId="LiveId" clId="{DB05E0B9-5151-4BCD-9296-EFAB6063E38A}" dt="2021-07-08T19:26:22.873" v="4019" actId="164"/>
          <ac:spMkLst>
            <pc:docMk/>
            <pc:sldMk cId="2884160277" sldId="287"/>
            <ac:spMk id="31" creationId="{E100C22C-CF83-4D9C-A986-9457851C4114}"/>
          </ac:spMkLst>
        </pc:spChg>
        <pc:grpChg chg="del">
          <ac:chgData name="Leticia Smirelli" userId="0e1bcaabcbd2bfa6" providerId="LiveId" clId="{DB05E0B9-5151-4BCD-9296-EFAB6063E38A}" dt="2021-07-08T18:45:03.279" v="2766" actId="478"/>
          <ac:grpSpMkLst>
            <pc:docMk/>
            <pc:sldMk cId="2884160277" sldId="287"/>
            <ac:grpSpMk id="3" creationId="{6A72D6A4-BD0F-437A-9F3A-CE2B755515B2}"/>
          </ac:grpSpMkLst>
        </pc:grpChg>
        <pc:grpChg chg="add mod">
          <ac:chgData name="Leticia Smirelli" userId="0e1bcaabcbd2bfa6" providerId="LiveId" clId="{DB05E0B9-5151-4BCD-9296-EFAB6063E38A}" dt="2021-07-08T19:26:16.208" v="4018" actId="164"/>
          <ac:grpSpMkLst>
            <pc:docMk/>
            <pc:sldMk cId="2884160277" sldId="287"/>
            <ac:grpSpMk id="6" creationId="{3FE2AB40-1110-4CA6-8581-B340D9AD779E}"/>
          </ac:grpSpMkLst>
        </pc:grpChg>
        <pc:grpChg chg="add mod">
          <ac:chgData name="Leticia Smirelli" userId="0e1bcaabcbd2bfa6" providerId="LiveId" clId="{DB05E0B9-5151-4BCD-9296-EFAB6063E38A}" dt="2021-07-08T19:26:22.873" v="4019" actId="164"/>
          <ac:grpSpMkLst>
            <pc:docMk/>
            <pc:sldMk cId="2884160277" sldId="287"/>
            <ac:grpSpMk id="7" creationId="{7169A82C-EA2D-4566-B698-5AE6D58C630D}"/>
          </ac:grpSpMkLst>
        </pc:grpChg>
        <pc:grpChg chg="add mod">
          <ac:chgData name="Leticia Smirelli" userId="0e1bcaabcbd2bfa6" providerId="LiveId" clId="{DB05E0B9-5151-4BCD-9296-EFAB6063E38A}" dt="2021-07-08T19:26:31.306" v="4020" actId="164"/>
          <ac:grpSpMkLst>
            <pc:docMk/>
            <pc:sldMk cId="2884160277" sldId="287"/>
            <ac:grpSpMk id="8" creationId="{552BE937-FE5C-44F4-86F8-1584AEC6D89B}"/>
          </ac:grpSpMkLst>
        </pc:grpChg>
        <pc:grpChg chg="add mod">
          <ac:chgData name="Leticia Smirelli" userId="0e1bcaabcbd2bfa6" providerId="LiveId" clId="{DB05E0B9-5151-4BCD-9296-EFAB6063E38A}" dt="2021-07-08T18:45:03.585" v="2767"/>
          <ac:grpSpMkLst>
            <pc:docMk/>
            <pc:sldMk cId="2884160277" sldId="287"/>
            <ac:grpSpMk id="15" creationId="{78114C14-DECF-444C-AEA3-3118E2A3BD31}"/>
          </ac:grpSpMkLst>
        </pc:grpChg>
        <pc:picChg chg="add mod">
          <ac:chgData name="Leticia Smirelli" userId="0e1bcaabcbd2bfa6" providerId="LiveId" clId="{DB05E0B9-5151-4BCD-9296-EFAB6063E38A}" dt="2021-07-08T18:45:03.585" v="2767"/>
          <ac:picMkLst>
            <pc:docMk/>
            <pc:sldMk cId="2884160277" sldId="287"/>
            <ac:picMk id="21" creationId="{C2BA4E42-F096-4A98-8068-1CA144E34374}"/>
          </ac:picMkLst>
        </pc:picChg>
        <pc:picChg chg="add mod">
          <ac:chgData name="Leticia Smirelli" userId="0e1bcaabcbd2bfa6" providerId="LiveId" clId="{DB05E0B9-5151-4BCD-9296-EFAB6063E38A}" dt="2021-07-08T18:45:03.585" v="2767"/>
          <ac:picMkLst>
            <pc:docMk/>
            <pc:sldMk cId="2884160277" sldId="287"/>
            <ac:picMk id="22" creationId="{4B8D0BD4-BDB1-4A6D-940A-FD35E6FC4111}"/>
          </ac:picMkLst>
        </pc:picChg>
        <pc:picChg chg="add mod">
          <ac:chgData name="Leticia Smirelli" userId="0e1bcaabcbd2bfa6" providerId="LiveId" clId="{DB05E0B9-5151-4BCD-9296-EFAB6063E38A}" dt="2021-07-08T18:45:03.585" v="2767"/>
          <ac:picMkLst>
            <pc:docMk/>
            <pc:sldMk cId="2884160277" sldId="287"/>
            <ac:picMk id="23" creationId="{9928EBF8-5ABB-411B-8FFC-1DFA072B9A5F}"/>
          </ac:picMkLst>
        </pc:picChg>
        <pc:picChg chg="add mod">
          <ac:chgData name="Leticia Smirelli" userId="0e1bcaabcbd2bfa6" providerId="LiveId" clId="{DB05E0B9-5151-4BCD-9296-EFAB6063E38A}" dt="2021-07-08T19:26:16.208" v="4018" actId="164"/>
          <ac:picMkLst>
            <pc:docMk/>
            <pc:sldMk cId="2884160277" sldId="287"/>
            <ac:picMk id="32" creationId="{14676284-58D0-48C7-A0A1-B05433807FAA}"/>
          </ac:picMkLst>
        </pc:picChg>
        <pc:picChg chg="add mod">
          <ac:chgData name="Leticia Smirelli" userId="0e1bcaabcbd2bfa6" providerId="LiveId" clId="{DB05E0B9-5151-4BCD-9296-EFAB6063E38A}" dt="2021-07-08T19:26:16.208" v="4018" actId="164"/>
          <ac:picMkLst>
            <pc:docMk/>
            <pc:sldMk cId="2884160277" sldId="287"/>
            <ac:picMk id="33" creationId="{DD5370C7-32A4-4891-91DB-07B53AD3B343}"/>
          </ac:picMkLst>
        </pc:picChg>
        <pc:picChg chg="add mod">
          <ac:chgData name="Leticia Smirelli" userId="0e1bcaabcbd2bfa6" providerId="LiveId" clId="{DB05E0B9-5151-4BCD-9296-EFAB6063E38A}" dt="2021-07-08T19:13:22.637" v="3987" actId="1076"/>
          <ac:picMkLst>
            <pc:docMk/>
            <pc:sldMk cId="2884160277" sldId="287"/>
            <ac:picMk id="13314" creationId="{A6794368-C86B-469D-BCE0-F339B9D6DC24}"/>
          </ac:picMkLst>
        </pc:picChg>
        <pc:picChg chg="add del mod">
          <ac:chgData name="Leticia Smirelli" userId="0e1bcaabcbd2bfa6" providerId="LiveId" clId="{DB05E0B9-5151-4BCD-9296-EFAB6063E38A}" dt="2021-07-08T19:11:27.612" v="3895" actId="478"/>
          <ac:picMkLst>
            <pc:docMk/>
            <pc:sldMk cId="2884160277" sldId="287"/>
            <ac:picMk id="13316" creationId="{1BBDC236-3DC9-4559-849D-02C663A64E8B}"/>
          </ac:picMkLst>
        </pc:picChg>
        <pc:cxnChg chg="del">
          <ac:chgData name="Leticia Smirelli" userId="0e1bcaabcbd2bfa6" providerId="LiveId" clId="{DB05E0B9-5151-4BCD-9296-EFAB6063E38A}" dt="2021-07-08T18:45:03.279" v="2766" actId="478"/>
          <ac:cxnSpMkLst>
            <pc:docMk/>
            <pc:sldMk cId="2884160277" sldId="287"/>
            <ac:cxnSpMk id="16" creationId="{623F0BB8-21A6-46B2-9525-A880A04B76B8}"/>
          </ac:cxnSpMkLst>
        </pc:cxnChg>
        <pc:cxnChg chg="add mod">
          <ac:chgData name="Leticia Smirelli" userId="0e1bcaabcbd2bfa6" providerId="LiveId" clId="{DB05E0B9-5151-4BCD-9296-EFAB6063E38A}" dt="2021-07-08T18:45:03.585" v="2767"/>
          <ac:cxnSpMkLst>
            <pc:docMk/>
            <pc:sldMk cId="2884160277" sldId="287"/>
            <ac:cxnSpMk id="20" creationId="{F275EE51-795D-4864-BFF8-36FFC357EE1C}"/>
          </ac:cxnSpMkLst>
        </pc:cxnChg>
      </pc:sldChg>
      <pc:sldChg chg="addSp delSp modSp mod ord modNotesTx">
        <pc:chgData name="Leticia Smirelli" userId="0e1bcaabcbd2bfa6" providerId="LiveId" clId="{DB05E0B9-5151-4BCD-9296-EFAB6063E38A}" dt="2021-07-08T18:44:27.317" v="2723" actId="20577"/>
        <pc:sldMkLst>
          <pc:docMk/>
          <pc:sldMk cId="3583799003" sldId="288"/>
        </pc:sldMkLst>
        <pc:spChg chg="mod">
          <ac:chgData name="Leticia Smirelli" userId="0e1bcaabcbd2bfa6" providerId="LiveId" clId="{DB05E0B9-5151-4BCD-9296-EFAB6063E38A}" dt="2021-07-08T18:42:25.238" v="2493" actId="1035"/>
          <ac:spMkLst>
            <pc:docMk/>
            <pc:sldMk cId="3583799003" sldId="288"/>
            <ac:spMk id="2" creationId="{2509306E-750D-4507-A835-5D7C3A31237A}"/>
          </ac:spMkLst>
        </pc:spChg>
        <pc:spChg chg="add mod">
          <ac:chgData name="Leticia Smirelli" userId="0e1bcaabcbd2bfa6" providerId="LiveId" clId="{DB05E0B9-5151-4BCD-9296-EFAB6063E38A}" dt="2021-07-08T18:42:15.164" v="2489" actId="1076"/>
          <ac:spMkLst>
            <pc:docMk/>
            <pc:sldMk cId="3583799003" sldId="288"/>
            <ac:spMk id="5" creationId="{3881B3EE-6372-4E82-B977-E907B1E1009F}"/>
          </ac:spMkLst>
        </pc:spChg>
        <pc:spChg chg="del">
          <ac:chgData name="Leticia Smirelli" userId="0e1bcaabcbd2bfa6" providerId="LiveId" clId="{DB05E0B9-5151-4BCD-9296-EFAB6063E38A}" dt="2021-07-08T18:37:39.293" v="2159" actId="478"/>
          <ac:spMkLst>
            <pc:docMk/>
            <pc:sldMk cId="3583799003" sldId="288"/>
            <ac:spMk id="10" creationId="{DBE8C77C-57AF-429C-B878-DE31E1129568}"/>
          </ac:spMkLst>
        </pc:spChg>
        <pc:spChg chg="add del mod">
          <ac:chgData name="Leticia Smirelli" userId="0e1bcaabcbd2bfa6" providerId="LiveId" clId="{DB05E0B9-5151-4BCD-9296-EFAB6063E38A}" dt="2021-07-08T18:35:13.811" v="2028" actId="478"/>
          <ac:spMkLst>
            <pc:docMk/>
            <pc:sldMk cId="3583799003" sldId="288"/>
            <ac:spMk id="11" creationId="{195E8CDC-8442-4925-9DAC-E702F5ADCEB3}"/>
          </ac:spMkLst>
        </pc:spChg>
        <pc:spChg chg="add mod">
          <ac:chgData name="Leticia Smirelli" userId="0e1bcaabcbd2bfa6" providerId="LiveId" clId="{DB05E0B9-5151-4BCD-9296-EFAB6063E38A}" dt="2021-07-08T18:43:16.686" v="2521" actId="2711"/>
          <ac:spMkLst>
            <pc:docMk/>
            <pc:sldMk cId="3583799003" sldId="288"/>
            <ac:spMk id="13" creationId="{FCAAA6B1-F171-44AC-9546-DA565218CEC1}"/>
          </ac:spMkLst>
        </pc:spChg>
        <pc:grpChg chg="mod">
          <ac:chgData name="Leticia Smirelli" userId="0e1bcaabcbd2bfa6" providerId="LiveId" clId="{DB05E0B9-5151-4BCD-9296-EFAB6063E38A}" dt="2021-07-08T18:42:36.554" v="2502" actId="1036"/>
          <ac:grpSpMkLst>
            <pc:docMk/>
            <pc:sldMk cId="3583799003" sldId="288"/>
            <ac:grpSpMk id="3" creationId="{6A72D6A4-BD0F-437A-9F3A-CE2B755515B2}"/>
          </ac:grpSpMkLst>
        </pc:grpChg>
        <pc:picChg chg="mod">
          <ac:chgData name="Leticia Smirelli" userId="0e1bcaabcbd2bfa6" providerId="LiveId" clId="{DB05E0B9-5151-4BCD-9296-EFAB6063E38A}" dt="2021-07-08T18:42:10.915" v="2488" actId="1076"/>
          <ac:picMkLst>
            <pc:docMk/>
            <pc:sldMk cId="3583799003" sldId="288"/>
            <ac:picMk id="12290" creationId="{02FB8336-F73A-4ECE-AA06-6C9D8B5206AB}"/>
          </ac:picMkLst>
        </pc:picChg>
        <pc:cxnChg chg="mod">
          <ac:chgData name="Leticia Smirelli" userId="0e1bcaabcbd2bfa6" providerId="LiveId" clId="{DB05E0B9-5151-4BCD-9296-EFAB6063E38A}" dt="2021-07-08T18:42:36.554" v="2502" actId="1036"/>
          <ac:cxnSpMkLst>
            <pc:docMk/>
            <pc:sldMk cId="3583799003" sldId="288"/>
            <ac:cxnSpMk id="16" creationId="{623F0BB8-21A6-46B2-9525-A880A04B76B8}"/>
          </ac:cxnSpMkLst>
        </pc:cxnChg>
      </pc:sldChg>
      <pc:sldChg chg="addSp modSp mod modNotesTx">
        <pc:chgData name="Leticia Smirelli" userId="0e1bcaabcbd2bfa6" providerId="LiveId" clId="{DB05E0B9-5151-4BCD-9296-EFAB6063E38A}" dt="2021-07-08T19:00:35.387" v="2785" actId="1036"/>
        <pc:sldMkLst>
          <pc:docMk/>
          <pc:sldMk cId="177376452" sldId="289"/>
        </pc:sldMkLst>
        <pc:spChg chg="mod">
          <ac:chgData name="Leticia Smirelli" userId="0e1bcaabcbd2bfa6" providerId="LiveId" clId="{DB05E0B9-5151-4BCD-9296-EFAB6063E38A}" dt="2021-07-08T18:05:26.069" v="474" actId="20577"/>
          <ac:spMkLst>
            <pc:docMk/>
            <pc:sldMk cId="177376452" sldId="289"/>
            <ac:spMk id="9" creationId="{D27265BA-53D9-4D58-92E0-D85D76CA4919}"/>
          </ac:spMkLst>
        </pc:spChg>
        <pc:spChg chg="mod">
          <ac:chgData name="Leticia Smirelli" userId="0e1bcaabcbd2bfa6" providerId="LiveId" clId="{DB05E0B9-5151-4BCD-9296-EFAB6063E38A}" dt="2021-07-08T19:00:33.960" v="2783" actId="1035"/>
          <ac:spMkLst>
            <pc:docMk/>
            <pc:sldMk cId="177376452" sldId="289"/>
            <ac:spMk id="17" creationId="{1B04388D-2630-4103-A07F-2BB5333379E3}"/>
          </ac:spMkLst>
        </pc:spChg>
        <pc:spChg chg="mod">
          <ac:chgData name="Leticia Smirelli" userId="0e1bcaabcbd2bfa6" providerId="LiveId" clId="{DB05E0B9-5151-4BCD-9296-EFAB6063E38A}" dt="2021-07-08T18:05:14.920" v="471" actId="1036"/>
          <ac:spMkLst>
            <pc:docMk/>
            <pc:sldMk cId="177376452" sldId="289"/>
            <ac:spMk id="18" creationId="{980E5E6C-DF08-492B-8587-BF5F2D25972B}"/>
          </ac:spMkLst>
        </pc:spChg>
        <pc:spChg chg="mod">
          <ac:chgData name="Leticia Smirelli" userId="0e1bcaabcbd2bfa6" providerId="LiveId" clId="{DB05E0B9-5151-4BCD-9296-EFAB6063E38A}" dt="2021-07-08T19:00:31.677" v="2781" actId="1035"/>
          <ac:spMkLst>
            <pc:docMk/>
            <pc:sldMk cId="177376452" sldId="289"/>
            <ac:spMk id="22" creationId="{505B906D-2996-42FD-BF65-2DA8CD05E65D}"/>
          </ac:spMkLst>
        </pc:spChg>
        <pc:spChg chg="mod">
          <ac:chgData name="Leticia Smirelli" userId="0e1bcaabcbd2bfa6" providerId="LiveId" clId="{DB05E0B9-5151-4BCD-9296-EFAB6063E38A}" dt="2021-07-08T18:05:46.104" v="494" actId="1035"/>
          <ac:spMkLst>
            <pc:docMk/>
            <pc:sldMk cId="177376452" sldId="289"/>
            <ac:spMk id="23" creationId="{464E7C8C-1CE5-46C3-898D-C9556817F895}"/>
          </ac:spMkLst>
        </pc:spChg>
        <pc:spChg chg="mod">
          <ac:chgData name="Leticia Smirelli" userId="0e1bcaabcbd2bfa6" providerId="LiveId" clId="{DB05E0B9-5151-4BCD-9296-EFAB6063E38A}" dt="2021-07-08T19:00:16.037" v="2773" actId="1076"/>
          <ac:spMkLst>
            <pc:docMk/>
            <pc:sldMk cId="177376452" sldId="289"/>
            <ac:spMk id="26" creationId="{86757056-D632-438E-832C-08DFA8A599C7}"/>
          </ac:spMkLst>
        </pc:spChg>
        <pc:spChg chg="add mod">
          <ac:chgData name="Leticia Smirelli" userId="0e1bcaabcbd2bfa6" providerId="LiveId" clId="{DB05E0B9-5151-4BCD-9296-EFAB6063E38A}" dt="2021-07-08T19:00:35.387" v="2785" actId="1036"/>
          <ac:spMkLst>
            <pc:docMk/>
            <pc:sldMk cId="177376452" sldId="289"/>
            <ac:spMk id="28" creationId="{9976DA28-CCE3-4C06-A383-9B96650871FA}"/>
          </ac:spMkLst>
        </pc:spChg>
      </pc:sldChg>
      <pc:sldChg chg="ord">
        <pc:chgData name="Leticia Smirelli" userId="0e1bcaabcbd2bfa6" providerId="LiveId" clId="{DB05E0B9-5151-4BCD-9296-EFAB6063E38A}" dt="2021-07-08T14:11:31.082" v="86"/>
        <pc:sldMkLst>
          <pc:docMk/>
          <pc:sldMk cId="3145331174" sldId="290"/>
        </pc:sldMkLst>
      </pc:sldChg>
      <pc:sldChg chg="addSp delSp modSp mod ord">
        <pc:chgData name="Leticia Smirelli" userId="0e1bcaabcbd2bfa6" providerId="LiveId" clId="{DB05E0B9-5151-4BCD-9296-EFAB6063E38A}" dt="2021-07-08T20:54:19.910" v="7777" actId="1076"/>
        <pc:sldMkLst>
          <pc:docMk/>
          <pc:sldMk cId="3845699964" sldId="291"/>
        </pc:sldMkLst>
        <pc:spChg chg="mod">
          <ac:chgData name="Leticia Smirelli" userId="0e1bcaabcbd2bfa6" providerId="LiveId" clId="{DB05E0B9-5151-4BCD-9296-EFAB6063E38A}" dt="2021-07-08T19:27:13.517" v="4045" actId="1036"/>
          <ac:spMkLst>
            <pc:docMk/>
            <pc:sldMk cId="3845699964" sldId="291"/>
            <ac:spMk id="2" creationId="{2509306E-750D-4507-A835-5D7C3A31237A}"/>
          </ac:spMkLst>
        </pc:spChg>
        <pc:spChg chg="mod">
          <ac:chgData name="Leticia Smirelli" userId="0e1bcaabcbd2bfa6" providerId="LiveId" clId="{DB05E0B9-5151-4BCD-9296-EFAB6063E38A}" dt="2021-07-08T19:27:11.127" v="4042" actId="14100"/>
          <ac:spMkLst>
            <pc:docMk/>
            <pc:sldMk cId="3845699964" sldId="291"/>
            <ac:spMk id="4" creationId="{EB195891-9D87-45DD-8B32-1EB276F239C9}"/>
          </ac:spMkLst>
        </pc:spChg>
        <pc:spChg chg="mod ord topLvl">
          <ac:chgData name="Leticia Smirelli" userId="0e1bcaabcbd2bfa6" providerId="LiveId" clId="{DB05E0B9-5151-4BCD-9296-EFAB6063E38A}" dt="2021-07-08T20:13:30.247" v="6755" actId="1035"/>
          <ac:spMkLst>
            <pc:docMk/>
            <pc:sldMk cId="3845699964" sldId="291"/>
            <ac:spMk id="18" creationId="{2CA3C4F4-DCCA-492B-8C1E-E362A1DF5016}"/>
          </ac:spMkLst>
        </pc:spChg>
        <pc:spChg chg="mod topLvl">
          <ac:chgData name="Leticia Smirelli" userId="0e1bcaabcbd2bfa6" providerId="LiveId" clId="{DB05E0B9-5151-4BCD-9296-EFAB6063E38A}" dt="2021-07-08T19:53:07.060" v="5141" actId="1076"/>
          <ac:spMkLst>
            <pc:docMk/>
            <pc:sldMk cId="3845699964" sldId="291"/>
            <ac:spMk id="19" creationId="{5229AF3D-5BBF-4384-8473-7E35DD6A0E88}"/>
          </ac:spMkLst>
        </pc:spChg>
        <pc:spChg chg="add mod">
          <ac:chgData name="Leticia Smirelli" userId="0e1bcaabcbd2bfa6" providerId="LiveId" clId="{DB05E0B9-5151-4BCD-9296-EFAB6063E38A}" dt="2021-07-08T20:12:47.008" v="6720" actId="1037"/>
          <ac:spMkLst>
            <pc:docMk/>
            <pc:sldMk cId="3845699964" sldId="291"/>
            <ac:spMk id="20" creationId="{CFF74642-499F-4BF5-B3BF-C82900974D21}"/>
          </ac:spMkLst>
        </pc:spChg>
        <pc:spChg chg="add del mod">
          <ac:chgData name="Leticia Smirelli" userId="0e1bcaabcbd2bfa6" providerId="LiveId" clId="{DB05E0B9-5151-4BCD-9296-EFAB6063E38A}" dt="2021-07-08T19:46:16.040" v="4962" actId="478"/>
          <ac:spMkLst>
            <pc:docMk/>
            <pc:sldMk cId="3845699964" sldId="291"/>
            <ac:spMk id="21" creationId="{0A37DD0B-0D53-4BEF-A029-3E164C4CA325}"/>
          </ac:spMkLst>
        </pc:spChg>
        <pc:spChg chg="add del mod">
          <ac:chgData name="Leticia Smirelli" userId="0e1bcaabcbd2bfa6" providerId="LiveId" clId="{DB05E0B9-5151-4BCD-9296-EFAB6063E38A}" dt="2021-07-08T20:03:46.535" v="5673" actId="478"/>
          <ac:spMkLst>
            <pc:docMk/>
            <pc:sldMk cId="3845699964" sldId="291"/>
            <ac:spMk id="22" creationId="{C0903DE3-FC08-47F6-8D4A-5C2B001A5CE1}"/>
          </ac:spMkLst>
        </pc:spChg>
        <pc:spChg chg="add mod">
          <ac:chgData name="Leticia Smirelli" userId="0e1bcaabcbd2bfa6" providerId="LiveId" clId="{DB05E0B9-5151-4BCD-9296-EFAB6063E38A}" dt="2021-07-08T20:12:47.008" v="6720" actId="1037"/>
          <ac:spMkLst>
            <pc:docMk/>
            <pc:sldMk cId="3845699964" sldId="291"/>
            <ac:spMk id="23" creationId="{CC2D7986-C030-46DB-9D24-F19F5DFD68E7}"/>
          </ac:spMkLst>
        </pc:spChg>
        <pc:spChg chg="add mod">
          <ac:chgData name="Leticia Smirelli" userId="0e1bcaabcbd2bfa6" providerId="LiveId" clId="{DB05E0B9-5151-4BCD-9296-EFAB6063E38A}" dt="2021-07-08T20:12:47.008" v="6720" actId="1037"/>
          <ac:spMkLst>
            <pc:docMk/>
            <pc:sldMk cId="3845699964" sldId="291"/>
            <ac:spMk id="24" creationId="{5DEC9040-FC94-4EF3-BF54-6654987FB4F1}"/>
          </ac:spMkLst>
        </pc:spChg>
        <pc:spChg chg="add mod">
          <ac:chgData name="Leticia Smirelli" userId="0e1bcaabcbd2bfa6" providerId="LiveId" clId="{DB05E0B9-5151-4BCD-9296-EFAB6063E38A}" dt="2021-07-08T20:12:47.008" v="6720" actId="1037"/>
          <ac:spMkLst>
            <pc:docMk/>
            <pc:sldMk cId="3845699964" sldId="291"/>
            <ac:spMk id="25" creationId="{533B0276-A5F1-4934-8D59-694F9FC23DEE}"/>
          </ac:spMkLst>
        </pc:spChg>
        <pc:spChg chg="add mod">
          <ac:chgData name="Leticia Smirelli" userId="0e1bcaabcbd2bfa6" providerId="LiveId" clId="{DB05E0B9-5151-4BCD-9296-EFAB6063E38A}" dt="2021-07-08T20:13:25.016" v="6751" actId="1035"/>
          <ac:spMkLst>
            <pc:docMk/>
            <pc:sldMk cId="3845699964" sldId="291"/>
            <ac:spMk id="26" creationId="{826D4DAF-F6F3-4F10-BDB4-47244D111098}"/>
          </ac:spMkLst>
        </pc:spChg>
        <pc:spChg chg="add mod">
          <ac:chgData name="Leticia Smirelli" userId="0e1bcaabcbd2bfa6" providerId="LiveId" clId="{DB05E0B9-5151-4BCD-9296-EFAB6063E38A}" dt="2021-07-08T20:13:27.432" v="6754" actId="1035"/>
          <ac:spMkLst>
            <pc:docMk/>
            <pc:sldMk cId="3845699964" sldId="291"/>
            <ac:spMk id="27" creationId="{2F43B354-EC15-4B39-BC6F-5330BAC68A36}"/>
          </ac:spMkLst>
        </pc:spChg>
        <pc:spChg chg="add mod">
          <ac:chgData name="Leticia Smirelli" userId="0e1bcaabcbd2bfa6" providerId="LiveId" clId="{DB05E0B9-5151-4BCD-9296-EFAB6063E38A}" dt="2021-07-08T20:12:47.008" v="6720" actId="1037"/>
          <ac:spMkLst>
            <pc:docMk/>
            <pc:sldMk cId="3845699964" sldId="291"/>
            <ac:spMk id="28" creationId="{81724E0E-B1F6-4BC7-AF8E-133A59FCD9E4}"/>
          </ac:spMkLst>
        </pc:spChg>
        <pc:spChg chg="add mod">
          <ac:chgData name="Leticia Smirelli" userId="0e1bcaabcbd2bfa6" providerId="LiveId" clId="{DB05E0B9-5151-4BCD-9296-EFAB6063E38A}" dt="2021-07-08T20:53:53.214" v="7773" actId="1035"/>
          <ac:spMkLst>
            <pc:docMk/>
            <pc:sldMk cId="3845699964" sldId="291"/>
            <ac:spMk id="29" creationId="{1C8A261E-6A59-434A-83B6-65FAC25EACB5}"/>
          </ac:spMkLst>
        </pc:spChg>
        <pc:spChg chg="add mod">
          <ac:chgData name="Leticia Smirelli" userId="0e1bcaabcbd2bfa6" providerId="LiveId" clId="{DB05E0B9-5151-4BCD-9296-EFAB6063E38A}" dt="2021-07-08T20:12:47.008" v="6720" actId="1037"/>
          <ac:spMkLst>
            <pc:docMk/>
            <pc:sldMk cId="3845699964" sldId="291"/>
            <ac:spMk id="30" creationId="{5756045A-9619-47AB-84CC-B4D4A3C0A9C7}"/>
          </ac:spMkLst>
        </pc:spChg>
        <pc:spChg chg="add mod">
          <ac:chgData name="Leticia Smirelli" userId="0e1bcaabcbd2bfa6" providerId="LiveId" clId="{DB05E0B9-5151-4BCD-9296-EFAB6063E38A}" dt="2021-07-08T20:12:47.008" v="6720" actId="1037"/>
          <ac:spMkLst>
            <pc:docMk/>
            <pc:sldMk cId="3845699964" sldId="291"/>
            <ac:spMk id="31" creationId="{1F7DF9D9-658F-4E10-927D-D3EB016A38B3}"/>
          </ac:spMkLst>
        </pc:spChg>
        <pc:spChg chg="add mod">
          <ac:chgData name="Leticia Smirelli" userId="0e1bcaabcbd2bfa6" providerId="LiveId" clId="{DB05E0B9-5151-4BCD-9296-EFAB6063E38A}" dt="2021-07-08T20:12:47.008" v="6720" actId="1037"/>
          <ac:spMkLst>
            <pc:docMk/>
            <pc:sldMk cId="3845699964" sldId="291"/>
            <ac:spMk id="32" creationId="{17ED4C1E-4178-4513-87E4-B4026CBE3565}"/>
          </ac:spMkLst>
        </pc:spChg>
        <pc:spChg chg="add mod">
          <ac:chgData name="Leticia Smirelli" userId="0e1bcaabcbd2bfa6" providerId="LiveId" clId="{DB05E0B9-5151-4BCD-9296-EFAB6063E38A}" dt="2021-07-08T20:12:47.008" v="6720" actId="1037"/>
          <ac:spMkLst>
            <pc:docMk/>
            <pc:sldMk cId="3845699964" sldId="291"/>
            <ac:spMk id="33" creationId="{45BAEC58-8AB6-4889-A400-FD0736AA7F5A}"/>
          </ac:spMkLst>
        </pc:spChg>
        <pc:spChg chg="add mod">
          <ac:chgData name="Leticia Smirelli" userId="0e1bcaabcbd2bfa6" providerId="LiveId" clId="{DB05E0B9-5151-4BCD-9296-EFAB6063E38A}" dt="2021-07-08T20:13:18.991" v="6746" actId="1035"/>
          <ac:spMkLst>
            <pc:docMk/>
            <pc:sldMk cId="3845699964" sldId="291"/>
            <ac:spMk id="35" creationId="{7782357B-EF84-426E-8B7E-9343900A5F6F}"/>
          </ac:spMkLst>
        </pc:spChg>
        <pc:spChg chg="add mod">
          <ac:chgData name="Leticia Smirelli" userId="0e1bcaabcbd2bfa6" providerId="LiveId" clId="{DB05E0B9-5151-4BCD-9296-EFAB6063E38A}" dt="2021-07-08T20:13:16.271" v="6739" actId="1036"/>
          <ac:spMkLst>
            <pc:docMk/>
            <pc:sldMk cId="3845699964" sldId="291"/>
            <ac:spMk id="36" creationId="{EE31AF48-E26E-4631-8A4C-E27E7DF1A7C1}"/>
          </ac:spMkLst>
        </pc:spChg>
        <pc:spChg chg="add mod">
          <ac:chgData name="Leticia Smirelli" userId="0e1bcaabcbd2bfa6" providerId="LiveId" clId="{DB05E0B9-5151-4BCD-9296-EFAB6063E38A}" dt="2021-07-08T20:12:47.008" v="6720" actId="1037"/>
          <ac:spMkLst>
            <pc:docMk/>
            <pc:sldMk cId="3845699964" sldId="291"/>
            <ac:spMk id="37" creationId="{541FCE35-99F3-439C-83B0-5BA55F1FCFC5}"/>
          </ac:spMkLst>
        </pc:spChg>
        <pc:spChg chg="add mod">
          <ac:chgData name="Leticia Smirelli" userId="0e1bcaabcbd2bfa6" providerId="LiveId" clId="{DB05E0B9-5151-4BCD-9296-EFAB6063E38A}" dt="2021-07-08T20:12:47.008" v="6720" actId="1037"/>
          <ac:spMkLst>
            <pc:docMk/>
            <pc:sldMk cId="3845699964" sldId="291"/>
            <ac:spMk id="38" creationId="{B163DCD1-F14E-4195-A37D-C0191286D59B}"/>
          </ac:spMkLst>
        </pc:spChg>
        <pc:spChg chg="add mod">
          <ac:chgData name="Leticia Smirelli" userId="0e1bcaabcbd2bfa6" providerId="LiveId" clId="{DB05E0B9-5151-4BCD-9296-EFAB6063E38A}" dt="2021-07-08T20:13:13.680" v="6732" actId="1036"/>
          <ac:spMkLst>
            <pc:docMk/>
            <pc:sldMk cId="3845699964" sldId="291"/>
            <ac:spMk id="39" creationId="{EE7F93C3-49B8-4390-9610-FC3693BA0E13}"/>
          </ac:spMkLst>
        </pc:spChg>
        <pc:grpChg chg="add del mod">
          <ac:chgData name="Leticia Smirelli" userId="0e1bcaabcbd2bfa6" providerId="LiveId" clId="{DB05E0B9-5151-4BCD-9296-EFAB6063E38A}" dt="2021-07-08T19:35:36.777" v="4073" actId="165"/>
          <ac:grpSpMkLst>
            <pc:docMk/>
            <pc:sldMk cId="3845699964" sldId="291"/>
            <ac:grpSpMk id="17" creationId="{F99069B9-7A16-4D83-9A83-2221D7321889}"/>
          </ac:grpSpMkLst>
        </pc:grpChg>
        <pc:picChg chg="del">
          <ac:chgData name="Leticia Smirelli" userId="0e1bcaabcbd2bfa6" providerId="LiveId" clId="{DB05E0B9-5151-4BCD-9296-EFAB6063E38A}" dt="2021-07-08T19:27:14.801" v="4046" actId="478"/>
          <ac:picMkLst>
            <pc:docMk/>
            <pc:sldMk cId="3845699964" sldId="291"/>
            <ac:picMk id="6" creationId="{F868DE7B-899E-4C49-9C31-236076072939}"/>
          </ac:picMkLst>
        </pc:picChg>
        <pc:picChg chg="add mod">
          <ac:chgData name="Leticia Smirelli" userId="0e1bcaabcbd2bfa6" providerId="LiveId" clId="{DB05E0B9-5151-4BCD-9296-EFAB6063E38A}" dt="2021-07-08T20:54:17.954" v="7776" actId="1076"/>
          <ac:picMkLst>
            <pc:docMk/>
            <pc:sldMk cId="3845699964" sldId="291"/>
            <ac:picMk id="8" creationId="{68D9FDA9-F811-4B3C-BDB2-1462FBA8D8B9}"/>
          </ac:picMkLst>
        </pc:picChg>
        <pc:picChg chg="add mod">
          <ac:chgData name="Leticia Smirelli" userId="0e1bcaabcbd2bfa6" providerId="LiveId" clId="{DB05E0B9-5151-4BCD-9296-EFAB6063E38A}" dt="2021-07-08T20:54:19.910" v="7777" actId="1076"/>
          <ac:picMkLst>
            <pc:docMk/>
            <pc:sldMk cId="3845699964" sldId="291"/>
            <ac:picMk id="13" creationId="{BC0E12D4-B590-4102-992D-0FB763141806}"/>
          </ac:picMkLst>
        </pc:picChg>
        <pc:picChg chg="add mod">
          <ac:chgData name="Leticia Smirelli" userId="0e1bcaabcbd2bfa6" providerId="LiveId" clId="{DB05E0B9-5151-4BCD-9296-EFAB6063E38A}" dt="2021-07-08T20:12:47.008" v="6720" actId="1037"/>
          <ac:picMkLst>
            <pc:docMk/>
            <pc:sldMk cId="3845699964" sldId="291"/>
            <ac:picMk id="40" creationId="{E9DDF335-EC12-4C3C-BEBF-82E3D12C0B8B}"/>
          </ac:picMkLst>
        </pc:picChg>
        <pc:picChg chg="del">
          <ac:chgData name="Leticia Smirelli" userId="0e1bcaabcbd2bfa6" providerId="LiveId" clId="{DB05E0B9-5151-4BCD-9296-EFAB6063E38A}" dt="2021-07-08T19:27:15.145" v="4047" actId="478"/>
          <ac:picMkLst>
            <pc:docMk/>
            <pc:sldMk cId="3845699964" sldId="291"/>
            <ac:picMk id="14338" creationId="{68C43A24-4AA6-41AB-A733-DE180A16B934}"/>
          </ac:picMkLst>
        </pc:picChg>
        <pc:picChg chg="del">
          <ac:chgData name="Leticia Smirelli" userId="0e1bcaabcbd2bfa6" providerId="LiveId" clId="{DB05E0B9-5151-4BCD-9296-EFAB6063E38A}" dt="2021-07-08T19:27:15.567" v="4048" actId="478"/>
          <ac:picMkLst>
            <pc:docMk/>
            <pc:sldMk cId="3845699964" sldId="291"/>
            <ac:picMk id="14340" creationId="{8EC54A51-D50E-4FF7-B563-ECD68B09C8EA}"/>
          </ac:picMkLst>
        </pc:picChg>
        <pc:picChg chg="add del mod">
          <ac:chgData name="Leticia Smirelli" userId="0e1bcaabcbd2bfa6" providerId="LiveId" clId="{DB05E0B9-5151-4BCD-9296-EFAB6063E38A}" dt="2021-07-08T19:48:40.951" v="5120" actId="478"/>
          <ac:picMkLst>
            <pc:docMk/>
            <pc:sldMk cId="3845699964" sldId="291"/>
            <ac:picMk id="14342" creationId="{E0A05F20-FAB2-44B0-BD8B-0B0972AAA4ED}"/>
          </ac:picMkLst>
        </pc:picChg>
        <pc:picChg chg="add mod">
          <ac:chgData name="Leticia Smirelli" userId="0e1bcaabcbd2bfa6" providerId="LiveId" clId="{DB05E0B9-5151-4BCD-9296-EFAB6063E38A}" dt="2021-07-08T19:59:11.971" v="5333" actId="1037"/>
          <ac:picMkLst>
            <pc:docMk/>
            <pc:sldMk cId="3845699964" sldId="291"/>
            <ac:picMk id="14344" creationId="{0EDEC1C2-2CAB-4360-8A56-F314BA83B170}"/>
          </ac:picMkLst>
        </pc:picChg>
      </pc:sldChg>
      <pc:sldChg chg="addSp delSp modSp mod ord">
        <pc:chgData name="Leticia Smirelli" userId="0e1bcaabcbd2bfa6" providerId="LiveId" clId="{DB05E0B9-5151-4BCD-9296-EFAB6063E38A}" dt="2021-07-08T20:43:08.551" v="7267" actId="1036"/>
        <pc:sldMkLst>
          <pc:docMk/>
          <pc:sldMk cId="946285271" sldId="299"/>
        </pc:sldMkLst>
        <pc:spChg chg="mod">
          <ac:chgData name="Leticia Smirelli" userId="0e1bcaabcbd2bfa6" providerId="LiveId" clId="{DB05E0B9-5151-4BCD-9296-EFAB6063E38A}" dt="2021-07-08T20:43:04.912" v="7265" actId="20577"/>
          <ac:spMkLst>
            <pc:docMk/>
            <pc:sldMk cId="946285271" sldId="299"/>
            <ac:spMk id="15" creationId="{CDD9AB3A-0AD5-46D9-BA06-E7DEB0B83A89}"/>
          </ac:spMkLst>
        </pc:spChg>
        <pc:spChg chg="add mod">
          <ac:chgData name="Leticia Smirelli" userId="0e1bcaabcbd2bfa6" providerId="LiveId" clId="{DB05E0B9-5151-4BCD-9296-EFAB6063E38A}" dt="2021-07-08T20:41:42.221" v="7090" actId="6549"/>
          <ac:spMkLst>
            <pc:docMk/>
            <pc:sldMk cId="946285271" sldId="299"/>
            <ac:spMk id="17" creationId="{806F95FA-1738-4869-BDFD-6A2CD9703CF4}"/>
          </ac:spMkLst>
        </pc:spChg>
        <pc:spChg chg="add mod">
          <ac:chgData name="Leticia Smirelli" userId="0e1bcaabcbd2bfa6" providerId="LiveId" clId="{DB05E0B9-5151-4BCD-9296-EFAB6063E38A}" dt="2021-07-08T20:15:03.288" v="6807" actId="1076"/>
          <ac:spMkLst>
            <pc:docMk/>
            <pc:sldMk cId="946285271" sldId="299"/>
            <ac:spMk id="18" creationId="{0CA04526-60BF-4023-A63A-8C332BE83C3F}"/>
          </ac:spMkLst>
        </pc:spChg>
        <pc:spChg chg="add mod">
          <ac:chgData name="Leticia Smirelli" userId="0e1bcaabcbd2bfa6" providerId="LiveId" clId="{DB05E0B9-5151-4BCD-9296-EFAB6063E38A}" dt="2021-07-08T20:43:08.551" v="7267" actId="1036"/>
          <ac:spMkLst>
            <pc:docMk/>
            <pc:sldMk cId="946285271" sldId="299"/>
            <ac:spMk id="26" creationId="{3E35D394-39B9-4ECE-A5FF-4591BAE1EBFA}"/>
          </ac:spMkLst>
        </pc:spChg>
        <pc:spChg chg="add mod">
          <ac:chgData name="Leticia Smirelli" userId="0e1bcaabcbd2bfa6" providerId="LiveId" clId="{DB05E0B9-5151-4BCD-9296-EFAB6063E38A}" dt="2021-07-08T20:23:55.018" v="7082" actId="164"/>
          <ac:spMkLst>
            <pc:docMk/>
            <pc:sldMk cId="946285271" sldId="299"/>
            <ac:spMk id="27" creationId="{5D051C4A-A4A6-4027-97BA-97310DC4D61A}"/>
          </ac:spMkLst>
        </pc:spChg>
        <pc:spChg chg="add mod">
          <ac:chgData name="Leticia Smirelli" userId="0e1bcaabcbd2bfa6" providerId="LiveId" clId="{DB05E0B9-5151-4BCD-9296-EFAB6063E38A}" dt="2021-07-08T20:23:55.018" v="7082" actId="164"/>
          <ac:spMkLst>
            <pc:docMk/>
            <pc:sldMk cId="946285271" sldId="299"/>
            <ac:spMk id="28" creationId="{98D3C0DD-1F87-4904-9C39-F9456C56454F}"/>
          </ac:spMkLst>
        </pc:spChg>
        <pc:spChg chg="add mod">
          <ac:chgData name="Leticia Smirelli" userId="0e1bcaabcbd2bfa6" providerId="LiveId" clId="{DB05E0B9-5151-4BCD-9296-EFAB6063E38A}" dt="2021-07-08T20:23:55.018" v="7082" actId="164"/>
          <ac:spMkLst>
            <pc:docMk/>
            <pc:sldMk cId="946285271" sldId="299"/>
            <ac:spMk id="32" creationId="{89654496-1EBA-4C2C-8DDE-CB0D07D734DD}"/>
          </ac:spMkLst>
        </pc:spChg>
        <pc:grpChg chg="add mod">
          <ac:chgData name="Leticia Smirelli" userId="0e1bcaabcbd2bfa6" providerId="LiveId" clId="{DB05E0B9-5151-4BCD-9296-EFAB6063E38A}" dt="2021-07-08T20:42:33.007" v="7142" actId="1036"/>
          <ac:grpSpMkLst>
            <pc:docMk/>
            <pc:sldMk cId="946285271" sldId="299"/>
            <ac:grpSpMk id="25" creationId="{D3E05BF7-EBF3-426D-A99C-42F1647E1BFD}"/>
          </ac:grpSpMkLst>
        </pc:grpChg>
        <pc:picChg chg="add mod">
          <ac:chgData name="Leticia Smirelli" userId="0e1bcaabcbd2bfa6" providerId="LiveId" clId="{DB05E0B9-5151-4BCD-9296-EFAB6063E38A}" dt="2021-07-08T20:23:55.018" v="7082" actId="164"/>
          <ac:picMkLst>
            <pc:docMk/>
            <pc:sldMk cId="946285271" sldId="299"/>
            <ac:picMk id="8" creationId="{580A4C0A-D2EB-4DD3-93A7-F22CC6F27EF1}"/>
          </ac:picMkLst>
        </pc:picChg>
        <pc:picChg chg="add mod">
          <ac:chgData name="Leticia Smirelli" userId="0e1bcaabcbd2bfa6" providerId="LiveId" clId="{DB05E0B9-5151-4BCD-9296-EFAB6063E38A}" dt="2021-07-08T20:23:55.018" v="7082" actId="164"/>
          <ac:picMkLst>
            <pc:docMk/>
            <pc:sldMk cId="946285271" sldId="299"/>
            <ac:picMk id="10" creationId="{F39C81E2-B3CB-4952-A051-F39D38C2DB1B}"/>
          </ac:picMkLst>
        </pc:picChg>
        <pc:picChg chg="add del mod">
          <ac:chgData name="Leticia Smirelli" userId="0e1bcaabcbd2bfa6" providerId="LiveId" clId="{DB05E0B9-5151-4BCD-9296-EFAB6063E38A}" dt="2021-07-08T20:18:18.631" v="6896" actId="478"/>
          <ac:picMkLst>
            <pc:docMk/>
            <pc:sldMk cId="946285271" sldId="299"/>
            <ac:picMk id="20" creationId="{F673BF99-B27D-4273-95FB-C57E277BE78E}"/>
          </ac:picMkLst>
        </pc:picChg>
        <pc:picChg chg="add del mod modCrop">
          <ac:chgData name="Leticia Smirelli" userId="0e1bcaabcbd2bfa6" providerId="LiveId" clId="{DB05E0B9-5151-4BCD-9296-EFAB6063E38A}" dt="2021-07-08T20:22:23.173" v="7016" actId="478"/>
          <ac:picMkLst>
            <pc:docMk/>
            <pc:sldMk cId="946285271" sldId="299"/>
            <ac:picMk id="22" creationId="{4EC3854F-C81C-4A53-9145-C73BADAA9488}"/>
          </ac:picMkLst>
        </pc:picChg>
        <pc:picChg chg="add mod">
          <ac:chgData name="Leticia Smirelli" userId="0e1bcaabcbd2bfa6" providerId="LiveId" clId="{DB05E0B9-5151-4BCD-9296-EFAB6063E38A}" dt="2021-07-08T20:23:55.018" v="7082" actId="164"/>
          <ac:picMkLst>
            <pc:docMk/>
            <pc:sldMk cId="946285271" sldId="299"/>
            <ac:picMk id="24" creationId="{29057614-9EC0-4A18-81E5-F71A340900F4}"/>
          </ac:picMkLst>
        </pc:picChg>
        <pc:picChg chg="add mod modCrop">
          <ac:chgData name="Leticia Smirelli" userId="0e1bcaabcbd2bfa6" providerId="LiveId" clId="{DB05E0B9-5151-4BCD-9296-EFAB6063E38A}" dt="2021-07-08T20:23:55.018" v="7082" actId="164"/>
          <ac:picMkLst>
            <pc:docMk/>
            <pc:sldMk cId="946285271" sldId="299"/>
            <ac:picMk id="29" creationId="{09C4E1E9-DDBC-4C49-9447-4A5B93399B59}"/>
          </ac:picMkLst>
        </pc:picChg>
      </pc:sldChg>
      <pc:sldChg chg="addSp delSp modSp mod">
        <pc:chgData name="Leticia Smirelli" userId="0e1bcaabcbd2bfa6" providerId="LiveId" clId="{DB05E0B9-5151-4BCD-9296-EFAB6063E38A}" dt="2021-07-12T18:19:21.600" v="15723"/>
        <pc:sldMkLst>
          <pc:docMk/>
          <pc:sldMk cId="3940501450" sldId="302"/>
        </pc:sldMkLst>
        <pc:spChg chg="del">
          <ac:chgData name="Leticia Smirelli" userId="0e1bcaabcbd2bfa6" providerId="LiveId" clId="{DB05E0B9-5151-4BCD-9296-EFAB6063E38A}" dt="2021-07-12T18:19:19.929" v="15721" actId="478"/>
          <ac:spMkLst>
            <pc:docMk/>
            <pc:sldMk cId="3940501450" sldId="302"/>
            <ac:spMk id="11" creationId="{7E186EB3-7EFB-4F44-BE37-07B9D0C8EF6F}"/>
          </ac:spMkLst>
        </pc:spChg>
        <pc:spChg chg="del">
          <ac:chgData name="Leticia Smirelli" userId="0e1bcaabcbd2bfa6" providerId="LiveId" clId="{DB05E0B9-5151-4BCD-9296-EFAB6063E38A}" dt="2021-07-12T18:19:20.480" v="15722" actId="478"/>
          <ac:spMkLst>
            <pc:docMk/>
            <pc:sldMk cId="3940501450" sldId="302"/>
            <ac:spMk id="12" creationId="{0530B79B-9871-478E-ABE1-C39CF94785B8}"/>
          </ac:spMkLst>
        </pc:spChg>
        <pc:spChg chg="mod">
          <ac:chgData name="Leticia Smirelli" userId="0e1bcaabcbd2bfa6" providerId="LiveId" clId="{DB05E0B9-5151-4BCD-9296-EFAB6063E38A}" dt="2021-07-12T18:19:21.600" v="15723"/>
          <ac:spMkLst>
            <pc:docMk/>
            <pc:sldMk cId="3940501450" sldId="302"/>
            <ac:spMk id="40" creationId="{A586DC11-A2EC-4081-B453-752874185CD1}"/>
          </ac:spMkLst>
        </pc:spChg>
        <pc:grpChg chg="add mod">
          <ac:chgData name="Leticia Smirelli" userId="0e1bcaabcbd2bfa6" providerId="LiveId" clId="{DB05E0B9-5151-4BCD-9296-EFAB6063E38A}" dt="2021-07-12T18:19:21.600" v="15723"/>
          <ac:grpSpMkLst>
            <pc:docMk/>
            <pc:sldMk cId="3940501450" sldId="302"/>
            <ac:grpSpMk id="39" creationId="{BE832673-BA63-4B14-9D79-9EAAB54CDCC9}"/>
          </ac:grpSpMkLst>
        </pc:grpChg>
        <pc:picChg chg="mod">
          <ac:chgData name="Leticia Smirelli" userId="0e1bcaabcbd2bfa6" providerId="LiveId" clId="{DB05E0B9-5151-4BCD-9296-EFAB6063E38A}" dt="2021-07-08T14:59:10.211" v="91" actId="167"/>
          <ac:picMkLst>
            <pc:docMk/>
            <pc:sldMk cId="3940501450" sldId="302"/>
            <ac:picMk id="29" creationId="{C23C0F27-3867-4131-9471-94F0C2E48E97}"/>
          </ac:picMkLst>
        </pc:picChg>
        <pc:picChg chg="mod">
          <ac:chgData name="Leticia Smirelli" userId="0e1bcaabcbd2bfa6" providerId="LiveId" clId="{DB05E0B9-5151-4BCD-9296-EFAB6063E38A}" dt="2021-07-12T18:19:21.600" v="15723"/>
          <ac:picMkLst>
            <pc:docMk/>
            <pc:sldMk cId="3940501450" sldId="302"/>
            <ac:picMk id="41" creationId="{0A973085-1FF1-49EF-BDF4-6A44CB1873D9}"/>
          </ac:picMkLst>
        </pc:picChg>
      </pc:sldChg>
      <pc:sldChg chg="addSp delSp modSp mod">
        <pc:chgData name="Leticia Smirelli" userId="0e1bcaabcbd2bfa6" providerId="LiveId" clId="{DB05E0B9-5151-4BCD-9296-EFAB6063E38A}" dt="2021-07-12T18:19:26.102" v="15726"/>
        <pc:sldMkLst>
          <pc:docMk/>
          <pc:sldMk cId="2648874217" sldId="303"/>
        </pc:sldMkLst>
        <pc:spChg chg="del">
          <ac:chgData name="Leticia Smirelli" userId="0e1bcaabcbd2bfa6" providerId="LiveId" clId="{DB05E0B9-5151-4BCD-9296-EFAB6063E38A}" dt="2021-07-12T18:19:25.361" v="15725" actId="478"/>
          <ac:spMkLst>
            <pc:docMk/>
            <pc:sldMk cId="2648874217" sldId="303"/>
            <ac:spMk id="11" creationId="{7E186EB3-7EFB-4F44-BE37-07B9D0C8EF6F}"/>
          </ac:spMkLst>
        </pc:spChg>
        <pc:spChg chg="del">
          <ac:chgData name="Leticia Smirelli" userId="0e1bcaabcbd2bfa6" providerId="LiveId" clId="{DB05E0B9-5151-4BCD-9296-EFAB6063E38A}" dt="2021-07-12T18:19:25.065" v="15724" actId="478"/>
          <ac:spMkLst>
            <pc:docMk/>
            <pc:sldMk cId="2648874217" sldId="303"/>
            <ac:spMk id="12" creationId="{0530B79B-9871-478E-ABE1-C39CF94785B8}"/>
          </ac:spMkLst>
        </pc:spChg>
        <pc:spChg chg="mod">
          <ac:chgData name="Leticia Smirelli" userId="0e1bcaabcbd2bfa6" providerId="LiveId" clId="{DB05E0B9-5151-4BCD-9296-EFAB6063E38A}" dt="2021-07-07T22:06:56.237" v="4" actId="207"/>
          <ac:spMkLst>
            <pc:docMk/>
            <pc:sldMk cId="2648874217" sldId="303"/>
            <ac:spMk id="24" creationId="{8EFB6335-0760-4E14-9832-9324A0AE96B4}"/>
          </ac:spMkLst>
        </pc:spChg>
        <pc:spChg chg="mod">
          <ac:chgData name="Leticia Smirelli" userId="0e1bcaabcbd2bfa6" providerId="LiveId" clId="{DB05E0B9-5151-4BCD-9296-EFAB6063E38A}" dt="2021-07-07T22:08:01.130" v="17" actId="1037"/>
          <ac:spMkLst>
            <pc:docMk/>
            <pc:sldMk cId="2648874217" sldId="303"/>
            <ac:spMk id="25" creationId="{06FFF0EA-774E-451C-9663-A8C46E078AE5}"/>
          </ac:spMkLst>
        </pc:spChg>
        <pc:spChg chg="mod">
          <ac:chgData name="Leticia Smirelli" userId="0e1bcaabcbd2bfa6" providerId="LiveId" clId="{DB05E0B9-5151-4BCD-9296-EFAB6063E38A}" dt="2021-07-12T18:19:26.102" v="15726"/>
          <ac:spMkLst>
            <pc:docMk/>
            <pc:sldMk cId="2648874217" sldId="303"/>
            <ac:spMk id="38" creationId="{64C9C48E-C456-4B9F-BD20-692E9DCBC5D0}"/>
          </ac:spMkLst>
        </pc:spChg>
        <pc:spChg chg="mod">
          <ac:chgData name="Leticia Smirelli" userId="0e1bcaabcbd2bfa6" providerId="LiveId" clId="{DB05E0B9-5151-4BCD-9296-EFAB6063E38A}" dt="2021-07-07T22:06:51.622" v="3" actId="207"/>
          <ac:spMkLst>
            <pc:docMk/>
            <pc:sldMk cId="2648874217" sldId="303"/>
            <ac:spMk id="81" creationId="{9C58F963-D04D-4978-A64A-CB4D630D5954}"/>
          </ac:spMkLst>
        </pc:spChg>
        <pc:spChg chg="mod">
          <ac:chgData name="Leticia Smirelli" userId="0e1bcaabcbd2bfa6" providerId="LiveId" clId="{DB05E0B9-5151-4BCD-9296-EFAB6063E38A}" dt="2021-07-07T22:06:51.622" v="3" actId="207"/>
          <ac:spMkLst>
            <pc:docMk/>
            <pc:sldMk cId="2648874217" sldId="303"/>
            <ac:spMk id="82" creationId="{1B245079-A350-4459-984A-E5D9DCD50E90}"/>
          </ac:spMkLst>
        </pc:spChg>
        <pc:spChg chg="mod">
          <ac:chgData name="Leticia Smirelli" userId="0e1bcaabcbd2bfa6" providerId="LiveId" clId="{DB05E0B9-5151-4BCD-9296-EFAB6063E38A}" dt="2021-07-07T22:06:51.622" v="3" actId="207"/>
          <ac:spMkLst>
            <pc:docMk/>
            <pc:sldMk cId="2648874217" sldId="303"/>
            <ac:spMk id="83" creationId="{FE26C84C-CBD0-4FCE-8BA7-1C237DE9ABF7}"/>
          </ac:spMkLst>
        </pc:spChg>
        <pc:spChg chg="mod">
          <ac:chgData name="Leticia Smirelli" userId="0e1bcaabcbd2bfa6" providerId="LiveId" clId="{DB05E0B9-5151-4BCD-9296-EFAB6063E38A}" dt="2021-07-07T22:06:51.622" v="3" actId="207"/>
          <ac:spMkLst>
            <pc:docMk/>
            <pc:sldMk cId="2648874217" sldId="303"/>
            <ac:spMk id="84" creationId="{F86E8919-830F-4E20-BDA8-170C5DF5245A}"/>
          </ac:spMkLst>
        </pc:spChg>
        <pc:spChg chg="add mod">
          <ac:chgData name="Leticia Smirelli" userId="0e1bcaabcbd2bfa6" providerId="LiveId" clId="{DB05E0B9-5151-4BCD-9296-EFAB6063E38A}" dt="2021-07-07T22:08:38.423" v="37" actId="1076"/>
          <ac:spMkLst>
            <pc:docMk/>
            <pc:sldMk cId="2648874217" sldId="303"/>
            <ac:spMk id="85" creationId="{98681B9F-BA60-4921-8E69-73B270851B38}"/>
          </ac:spMkLst>
        </pc:spChg>
        <pc:grpChg chg="add mod">
          <ac:chgData name="Leticia Smirelli" userId="0e1bcaabcbd2bfa6" providerId="LiveId" clId="{DB05E0B9-5151-4BCD-9296-EFAB6063E38A}" dt="2021-07-12T18:19:26.102" v="15726"/>
          <ac:grpSpMkLst>
            <pc:docMk/>
            <pc:sldMk cId="2648874217" sldId="303"/>
            <ac:grpSpMk id="37" creationId="{FA7EA22D-958E-44A3-B7D4-F923E2044A94}"/>
          </ac:grpSpMkLst>
        </pc:grpChg>
        <pc:picChg chg="mod">
          <ac:chgData name="Leticia Smirelli" userId="0e1bcaabcbd2bfa6" providerId="LiveId" clId="{DB05E0B9-5151-4BCD-9296-EFAB6063E38A}" dt="2021-07-12T18:19:26.102" v="15726"/>
          <ac:picMkLst>
            <pc:docMk/>
            <pc:sldMk cId="2648874217" sldId="303"/>
            <ac:picMk id="39" creationId="{889C95C7-827A-481B-ADA9-4C000CF8F4D9}"/>
          </ac:picMkLst>
        </pc:picChg>
      </pc:sldChg>
      <pc:sldChg chg="addSp delSp modSp mod">
        <pc:chgData name="Leticia Smirelli" userId="0e1bcaabcbd2bfa6" providerId="LiveId" clId="{DB05E0B9-5151-4BCD-9296-EFAB6063E38A}" dt="2021-07-12T18:19:15.189" v="15720"/>
        <pc:sldMkLst>
          <pc:docMk/>
          <pc:sldMk cId="2821575428" sldId="304"/>
        </pc:sldMkLst>
        <pc:spChg chg="del">
          <ac:chgData name="Leticia Smirelli" userId="0e1bcaabcbd2bfa6" providerId="LiveId" clId="{DB05E0B9-5151-4BCD-9296-EFAB6063E38A}" dt="2021-07-12T18:19:14.947" v="15719" actId="478"/>
          <ac:spMkLst>
            <pc:docMk/>
            <pc:sldMk cId="2821575428" sldId="304"/>
            <ac:spMk id="11" creationId="{7E186EB3-7EFB-4F44-BE37-07B9D0C8EF6F}"/>
          </ac:spMkLst>
        </pc:spChg>
        <pc:spChg chg="del">
          <ac:chgData name="Leticia Smirelli" userId="0e1bcaabcbd2bfa6" providerId="LiveId" clId="{DB05E0B9-5151-4BCD-9296-EFAB6063E38A}" dt="2021-07-12T18:19:14.947" v="15719" actId="478"/>
          <ac:spMkLst>
            <pc:docMk/>
            <pc:sldMk cId="2821575428" sldId="304"/>
            <ac:spMk id="12" creationId="{0530B79B-9871-478E-ABE1-C39CF94785B8}"/>
          </ac:spMkLst>
        </pc:spChg>
        <pc:spChg chg="mod">
          <ac:chgData name="Leticia Smirelli" userId="0e1bcaabcbd2bfa6" providerId="LiveId" clId="{DB05E0B9-5151-4BCD-9296-EFAB6063E38A}" dt="2021-07-12T18:19:15.189" v="15720"/>
          <ac:spMkLst>
            <pc:docMk/>
            <pc:sldMk cId="2821575428" sldId="304"/>
            <ac:spMk id="38" creationId="{AF2373C1-BE87-4B67-A671-90181152AA90}"/>
          </ac:spMkLst>
        </pc:spChg>
        <pc:grpChg chg="add mod">
          <ac:chgData name="Leticia Smirelli" userId="0e1bcaabcbd2bfa6" providerId="LiveId" clId="{DB05E0B9-5151-4BCD-9296-EFAB6063E38A}" dt="2021-07-12T18:19:15.189" v="15720"/>
          <ac:grpSpMkLst>
            <pc:docMk/>
            <pc:sldMk cId="2821575428" sldId="304"/>
            <ac:grpSpMk id="37" creationId="{5EA0F45F-6524-4AC3-81C8-9EE7DAABEE2B}"/>
          </ac:grpSpMkLst>
        </pc:grpChg>
        <pc:picChg chg="mod">
          <ac:chgData name="Leticia Smirelli" userId="0e1bcaabcbd2bfa6" providerId="LiveId" clId="{DB05E0B9-5151-4BCD-9296-EFAB6063E38A}" dt="2021-07-12T18:19:15.189" v="15720"/>
          <ac:picMkLst>
            <pc:docMk/>
            <pc:sldMk cId="2821575428" sldId="304"/>
            <ac:picMk id="55" creationId="{1B883D6C-798F-47DF-AC01-161E4495999A}"/>
          </ac:picMkLst>
        </pc:picChg>
      </pc:sldChg>
      <pc:sldChg chg="addSp delSp modSp mod">
        <pc:chgData name="Leticia Smirelli" userId="0e1bcaabcbd2bfa6" providerId="LiveId" clId="{DB05E0B9-5151-4BCD-9296-EFAB6063E38A}" dt="2021-07-12T18:18:50.833" v="15712"/>
        <pc:sldMkLst>
          <pc:docMk/>
          <pc:sldMk cId="1862997673" sldId="305"/>
        </pc:sldMkLst>
        <pc:spChg chg="del">
          <ac:chgData name="Leticia Smirelli" userId="0e1bcaabcbd2bfa6" providerId="LiveId" clId="{DB05E0B9-5151-4BCD-9296-EFAB6063E38A}" dt="2021-07-12T18:18:20.520" v="15690" actId="478"/>
          <ac:spMkLst>
            <pc:docMk/>
            <pc:sldMk cId="1862997673" sldId="305"/>
            <ac:spMk id="11" creationId="{7E186EB3-7EFB-4F44-BE37-07B9D0C8EF6F}"/>
          </ac:spMkLst>
        </pc:spChg>
        <pc:spChg chg="del">
          <ac:chgData name="Leticia Smirelli" userId="0e1bcaabcbd2bfa6" providerId="LiveId" clId="{DB05E0B9-5151-4BCD-9296-EFAB6063E38A}" dt="2021-07-12T18:18:20.520" v="15690" actId="478"/>
          <ac:spMkLst>
            <pc:docMk/>
            <pc:sldMk cId="1862997673" sldId="305"/>
            <ac:spMk id="12" creationId="{0530B79B-9871-478E-ABE1-C39CF94785B8}"/>
          </ac:spMkLst>
        </pc:spChg>
        <pc:spChg chg="mod">
          <ac:chgData name="Leticia Smirelli" userId="0e1bcaabcbd2bfa6" providerId="LiveId" clId="{DB05E0B9-5151-4BCD-9296-EFAB6063E38A}" dt="2021-07-12T18:18:20.757" v="15691"/>
          <ac:spMkLst>
            <pc:docMk/>
            <pc:sldMk cId="1862997673" sldId="305"/>
            <ac:spMk id="20" creationId="{2C8CCCAA-5F60-4DDE-A56D-64A522562EE2}"/>
          </ac:spMkLst>
        </pc:spChg>
        <pc:spChg chg="mod">
          <ac:chgData name="Leticia Smirelli" userId="0e1bcaabcbd2bfa6" providerId="LiveId" clId="{DB05E0B9-5151-4BCD-9296-EFAB6063E38A}" dt="2021-07-12T18:18:50.833" v="15712"/>
          <ac:spMkLst>
            <pc:docMk/>
            <pc:sldMk cId="1862997673" sldId="305"/>
            <ac:spMk id="23" creationId="{290E1CCB-9B99-451E-9263-13A1FFEA66DB}"/>
          </ac:spMkLst>
        </pc:spChg>
        <pc:grpChg chg="add del mod">
          <ac:chgData name="Leticia Smirelli" userId="0e1bcaabcbd2bfa6" providerId="LiveId" clId="{DB05E0B9-5151-4BCD-9296-EFAB6063E38A}" dt="2021-07-12T18:18:50.041" v="15711" actId="478"/>
          <ac:grpSpMkLst>
            <pc:docMk/>
            <pc:sldMk cId="1862997673" sldId="305"/>
            <ac:grpSpMk id="19" creationId="{827549DE-7144-4D4F-BC98-079875F56212}"/>
          </ac:grpSpMkLst>
        </pc:grpChg>
        <pc:grpChg chg="add mod">
          <ac:chgData name="Leticia Smirelli" userId="0e1bcaabcbd2bfa6" providerId="LiveId" clId="{DB05E0B9-5151-4BCD-9296-EFAB6063E38A}" dt="2021-07-12T18:18:50.833" v="15712"/>
          <ac:grpSpMkLst>
            <pc:docMk/>
            <pc:sldMk cId="1862997673" sldId="305"/>
            <ac:grpSpMk id="22" creationId="{4B0BAFEF-6212-4E7F-A7F2-FB0A07136F91}"/>
          </ac:grpSpMkLst>
        </pc:grpChg>
        <pc:picChg chg="mod">
          <ac:chgData name="Leticia Smirelli" userId="0e1bcaabcbd2bfa6" providerId="LiveId" clId="{DB05E0B9-5151-4BCD-9296-EFAB6063E38A}" dt="2021-07-12T18:18:20.757" v="15691"/>
          <ac:picMkLst>
            <pc:docMk/>
            <pc:sldMk cId="1862997673" sldId="305"/>
            <ac:picMk id="21" creationId="{3D8965AD-2F79-4A63-A721-CDE9F5E50822}"/>
          </ac:picMkLst>
        </pc:picChg>
        <pc:picChg chg="mod">
          <ac:chgData name="Leticia Smirelli" userId="0e1bcaabcbd2bfa6" providerId="LiveId" clId="{DB05E0B9-5151-4BCD-9296-EFAB6063E38A}" dt="2021-07-12T18:18:50.833" v="15712"/>
          <ac:picMkLst>
            <pc:docMk/>
            <pc:sldMk cId="1862997673" sldId="305"/>
            <ac:picMk id="24" creationId="{8EC815B6-86AE-4036-AB87-DD0CA11F9BCB}"/>
          </ac:picMkLst>
        </pc:picChg>
      </pc:sldChg>
      <pc:sldChg chg="addSp delSp modSp mod ord setBg">
        <pc:chgData name="Leticia Smirelli" userId="0e1bcaabcbd2bfa6" providerId="LiveId" clId="{DB05E0B9-5151-4BCD-9296-EFAB6063E38A}" dt="2021-07-12T18:28:10.974" v="15895"/>
        <pc:sldMkLst>
          <pc:docMk/>
          <pc:sldMk cId="3488989408" sldId="306"/>
        </pc:sldMkLst>
        <pc:spChg chg="mod">
          <ac:chgData name="Leticia Smirelli" userId="0e1bcaabcbd2bfa6" providerId="LiveId" clId="{DB05E0B9-5151-4BCD-9296-EFAB6063E38A}" dt="2021-07-12T18:21:01.697" v="15752"/>
          <ac:spMkLst>
            <pc:docMk/>
            <pc:sldMk cId="3488989408" sldId="306"/>
            <ac:spMk id="13" creationId="{22CEE090-C29A-4427-960E-36A0B7FD69AF}"/>
          </ac:spMkLst>
        </pc:spChg>
        <pc:spChg chg="del">
          <ac:chgData name="Leticia Smirelli" userId="0e1bcaabcbd2bfa6" providerId="LiveId" clId="{DB05E0B9-5151-4BCD-9296-EFAB6063E38A}" dt="2021-07-12T18:20:56.954" v="15749" actId="478"/>
          <ac:spMkLst>
            <pc:docMk/>
            <pc:sldMk cId="3488989408" sldId="306"/>
            <ac:spMk id="16" creationId="{F8755C78-FDE8-4678-ACDC-98B989633278}"/>
          </ac:spMkLst>
        </pc:spChg>
        <pc:spChg chg="del">
          <ac:chgData name="Leticia Smirelli" userId="0e1bcaabcbd2bfa6" providerId="LiveId" clId="{DB05E0B9-5151-4BCD-9296-EFAB6063E38A}" dt="2021-07-12T18:20:58.656" v="15750" actId="478"/>
          <ac:spMkLst>
            <pc:docMk/>
            <pc:sldMk cId="3488989408" sldId="306"/>
            <ac:spMk id="56" creationId="{A0A9D91E-A9DA-4E4C-B9CE-034318130AF2}"/>
          </ac:spMkLst>
        </pc:spChg>
        <pc:spChg chg="del">
          <ac:chgData name="Leticia Smirelli" userId="0e1bcaabcbd2bfa6" providerId="LiveId" clId="{DB05E0B9-5151-4BCD-9296-EFAB6063E38A}" dt="2021-07-12T18:20:54.273" v="15747" actId="478"/>
          <ac:spMkLst>
            <pc:docMk/>
            <pc:sldMk cId="3488989408" sldId="306"/>
            <ac:spMk id="57" creationId="{866F9F50-DDDC-485B-8511-0E4D9D13425A}"/>
          </ac:spMkLst>
        </pc:spChg>
        <pc:spChg chg="del">
          <ac:chgData name="Leticia Smirelli" userId="0e1bcaabcbd2bfa6" providerId="LiveId" clId="{DB05E0B9-5151-4BCD-9296-EFAB6063E38A}" dt="2021-07-12T18:21:00.553" v="15751" actId="478"/>
          <ac:spMkLst>
            <pc:docMk/>
            <pc:sldMk cId="3488989408" sldId="306"/>
            <ac:spMk id="59" creationId="{81E446AE-945B-4EC2-AE9E-C3B02420CFDB}"/>
          </ac:spMkLst>
        </pc:spChg>
        <pc:spChg chg="del">
          <ac:chgData name="Leticia Smirelli" userId="0e1bcaabcbd2bfa6" providerId="LiveId" clId="{DB05E0B9-5151-4BCD-9296-EFAB6063E38A}" dt="2021-07-12T18:21:00.553" v="15751" actId="478"/>
          <ac:spMkLst>
            <pc:docMk/>
            <pc:sldMk cId="3488989408" sldId="306"/>
            <ac:spMk id="60" creationId="{5B8FD47F-B606-4188-A614-954EFF59F620}"/>
          </ac:spMkLst>
        </pc:spChg>
        <pc:spChg chg="del">
          <ac:chgData name="Leticia Smirelli" userId="0e1bcaabcbd2bfa6" providerId="LiveId" clId="{DB05E0B9-5151-4BCD-9296-EFAB6063E38A}" dt="2021-07-12T18:20:54.273" v="15747" actId="478"/>
          <ac:spMkLst>
            <pc:docMk/>
            <pc:sldMk cId="3488989408" sldId="306"/>
            <ac:spMk id="61" creationId="{B94F89E3-D53A-478B-A947-1EB0C59C382C}"/>
          </ac:spMkLst>
        </pc:spChg>
        <pc:grpChg chg="add mod">
          <ac:chgData name="Leticia Smirelli" userId="0e1bcaabcbd2bfa6" providerId="LiveId" clId="{DB05E0B9-5151-4BCD-9296-EFAB6063E38A}" dt="2021-07-12T18:21:01.697" v="15752"/>
          <ac:grpSpMkLst>
            <pc:docMk/>
            <pc:sldMk cId="3488989408" sldId="306"/>
            <ac:grpSpMk id="12" creationId="{C3B8893E-B346-4FD1-BDD0-AB65E9E59B4B}"/>
          </ac:grpSpMkLst>
        </pc:grpChg>
        <pc:picChg chg="mod">
          <ac:chgData name="Leticia Smirelli" userId="0e1bcaabcbd2bfa6" providerId="LiveId" clId="{DB05E0B9-5151-4BCD-9296-EFAB6063E38A}" dt="2021-07-12T18:21:01.697" v="15752"/>
          <ac:picMkLst>
            <pc:docMk/>
            <pc:sldMk cId="3488989408" sldId="306"/>
            <ac:picMk id="14" creationId="{1D67B67C-84BF-410F-B190-80B2B552909F}"/>
          </ac:picMkLst>
        </pc:picChg>
        <pc:picChg chg="del">
          <ac:chgData name="Leticia Smirelli" userId="0e1bcaabcbd2bfa6" providerId="LiveId" clId="{DB05E0B9-5151-4BCD-9296-EFAB6063E38A}" dt="2021-07-12T18:20:55.488" v="15748" actId="478"/>
          <ac:picMkLst>
            <pc:docMk/>
            <pc:sldMk cId="3488989408" sldId="306"/>
            <ac:picMk id="55" creationId="{E57A7A9A-47C2-4292-A684-6B925A463EF3}"/>
          </ac:picMkLst>
        </pc:picChg>
        <pc:picChg chg="del">
          <ac:chgData name="Leticia Smirelli" userId="0e1bcaabcbd2bfa6" providerId="LiveId" clId="{DB05E0B9-5151-4BCD-9296-EFAB6063E38A}" dt="2021-07-12T18:20:54.273" v="15747" actId="478"/>
          <ac:picMkLst>
            <pc:docMk/>
            <pc:sldMk cId="3488989408" sldId="306"/>
            <ac:picMk id="62" creationId="{6D3AA841-4B98-440C-9D87-2E6159330FD6}"/>
          </ac:picMkLst>
        </pc:picChg>
        <pc:picChg chg="del">
          <ac:chgData name="Leticia Smirelli" userId="0e1bcaabcbd2bfa6" providerId="LiveId" clId="{DB05E0B9-5151-4BCD-9296-EFAB6063E38A}" dt="2021-07-12T18:20:54.273" v="15747" actId="478"/>
          <ac:picMkLst>
            <pc:docMk/>
            <pc:sldMk cId="3488989408" sldId="306"/>
            <ac:picMk id="65" creationId="{99AB7AC1-F5C2-4708-B986-B2C15FDC5A83}"/>
          </ac:picMkLst>
        </pc:picChg>
        <pc:cxnChg chg="del">
          <ac:chgData name="Leticia Smirelli" userId="0e1bcaabcbd2bfa6" providerId="LiveId" clId="{DB05E0B9-5151-4BCD-9296-EFAB6063E38A}" dt="2021-07-12T18:20:54.273" v="15747" actId="478"/>
          <ac:cxnSpMkLst>
            <pc:docMk/>
            <pc:sldMk cId="3488989408" sldId="306"/>
            <ac:cxnSpMk id="63" creationId="{FC5BE6E8-9E4B-4D31-870D-10D77F066B48}"/>
          </ac:cxnSpMkLst>
        </pc:cxnChg>
      </pc:sldChg>
      <pc:sldChg chg="addSp delSp modSp mod">
        <pc:chgData name="Leticia Smirelli" userId="0e1bcaabcbd2bfa6" providerId="LiveId" clId="{DB05E0B9-5151-4BCD-9296-EFAB6063E38A}" dt="2021-07-12T18:19:04.118" v="15716"/>
        <pc:sldMkLst>
          <pc:docMk/>
          <pc:sldMk cId="3896883032" sldId="308"/>
        </pc:sldMkLst>
        <pc:spChg chg="del">
          <ac:chgData name="Leticia Smirelli" userId="0e1bcaabcbd2bfa6" providerId="LiveId" clId="{DB05E0B9-5151-4BCD-9296-EFAB6063E38A}" dt="2021-07-12T18:19:03.201" v="15715" actId="478"/>
          <ac:spMkLst>
            <pc:docMk/>
            <pc:sldMk cId="3896883032" sldId="308"/>
            <ac:spMk id="11" creationId="{7E186EB3-7EFB-4F44-BE37-07B9D0C8EF6F}"/>
          </ac:spMkLst>
        </pc:spChg>
        <pc:spChg chg="del">
          <ac:chgData name="Leticia Smirelli" userId="0e1bcaabcbd2bfa6" providerId="LiveId" clId="{DB05E0B9-5151-4BCD-9296-EFAB6063E38A}" dt="2021-07-12T18:19:03.201" v="15715" actId="478"/>
          <ac:spMkLst>
            <pc:docMk/>
            <pc:sldMk cId="3896883032" sldId="308"/>
            <ac:spMk id="12" creationId="{0530B79B-9871-478E-ABE1-C39CF94785B8}"/>
          </ac:spMkLst>
        </pc:spChg>
        <pc:spChg chg="mod">
          <ac:chgData name="Leticia Smirelli" userId="0e1bcaabcbd2bfa6" providerId="LiveId" clId="{DB05E0B9-5151-4BCD-9296-EFAB6063E38A}" dt="2021-07-12T18:19:04.118" v="15716"/>
          <ac:spMkLst>
            <pc:docMk/>
            <pc:sldMk cId="3896883032" sldId="308"/>
            <ac:spMk id="21" creationId="{79ADB862-3F21-4D75-A622-7156F171C5F1}"/>
          </ac:spMkLst>
        </pc:spChg>
        <pc:grpChg chg="add mod">
          <ac:chgData name="Leticia Smirelli" userId="0e1bcaabcbd2bfa6" providerId="LiveId" clId="{DB05E0B9-5151-4BCD-9296-EFAB6063E38A}" dt="2021-07-12T18:19:04.118" v="15716"/>
          <ac:grpSpMkLst>
            <pc:docMk/>
            <pc:sldMk cId="3896883032" sldId="308"/>
            <ac:grpSpMk id="19" creationId="{DDBE4E66-A6DF-430E-AA3B-434CF45D4A3D}"/>
          </ac:grpSpMkLst>
        </pc:grpChg>
        <pc:picChg chg="mod">
          <ac:chgData name="Leticia Smirelli" userId="0e1bcaabcbd2bfa6" providerId="LiveId" clId="{DB05E0B9-5151-4BCD-9296-EFAB6063E38A}" dt="2021-07-12T18:19:04.118" v="15716"/>
          <ac:picMkLst>
            <pc:docMk/>
            <pc:sldMk cId="3896883032" sldId="308"/>
            <ac:picMk id="23" creationId="{24769CB0-7BE2-48CE-BB22-0105C665762D}"/>
          </ac:picMkLst>
        </pc:picChg>
      </pc:sldChg>
      <pc:sldChg chg="addSp delSp modSp mod">
        <pc:chgData name="Leticia Smirelli" userId="0e1bcaabcbd2bfa6" providerId="LiveId" clId="{DB05E0B9-5151-4BCD-9296-EFAB6063E38A}" dt="2021-07-12T18:19:10.127" v="15718"/>
        <pc:sldMkLst>
          <pc:docMk/>
          <pc:sldMk cId="655750513" sldId="309"/>
        </pc:sldMkLst>
        <pc:spChg chg="mod">
          <ac:chgData name="Leticia Smirelli" userId="0e1bcaabcbd2bfa6" providerId="LiveId" clId="{DB05E0B9-5151-4BCD-9296-EFAB6063E38A}" dt="2021-07-07T22:09:39.353" v="42" actId="207"/>
          <ac:spMkLst>
            <pc:docMk/>
            <pc:sldMk cId="655750513" sldId="309"/>
            <ac:spMk id="9" creationId="{44CF1B94-BAF9-4ED2-8864-ECFFE976F752}"/>
          </ac:spMkLst>
        </pc:spChg>
        <pc:spChg chg="del">
          <ac:chgData name="Leticia Smirelli" userId="0e1bcaabcbd2bfa6" providerId="LiveId" clId="{DB05E0B9-5151-4BCD-9296-EFAB6063E38A}" dt="2021-07-12T18:19:09.921" v="15717" actId="478"/>
          <ac:spMkLst>
            <pc:docMk/>
            <pc:sldMk cId="655750513" sldId="309"/>
            <ac:spMk id="11" creationId="{7E186EB3-7EFB-4F44-BE37-07B9D0C8EF6F}"/>
          </ac:spMkLst>
        </pc:spChg>
        <pc:spChg chg="del">
          <ac:chgData name="Leticia Smirelli" userId="0e1bcaabcbd2bfa6" providerId="LiveId" clId="{DB05E0B9-5151-4BCD-9296-EFAB6063E38A}" dt="2021-07-12T18:19:09.921" v="15717" actId="478"/>
          <ac:spMkLst>
            <pc:docMk/>
            <pc:sldMk cId="655750513" sldId="309"/>
            <ac:spMk id="12" creationId="{0530B79B-9871-478E-ABE1-C39CF94785B8}"/>
          </ac:spMkLst>
        </pc:spChg>
        <pc:spChg chg="mod">
          <ac:chgData name="Leticia Smirelli" userId="0e1bcaabcbd2bfa6" providerId="LiveId" clId="{DB05E0B9-5151-4BCD-9296-EFAB6063E38A}" dt="2021-07-12T18:19:10.127" v="15718"/>
          <ac:spMkLst>
            <pc:docMk/>
            <pc:sldMk cId="655750513" sldId="309"/>
            <ac:spMk id="17" creationId="{74F823C6-602A-4D50-A886-3A28BDC2CA83}"/>
          </ac:spMkLst>
        </pc:spChg>
        <pc:spChg chg="mod">
          <ac:chgData name="Leticia Smirelli" userId="0e1bcaabcbd2bfa6" providerId="LiveId" clId="{DB05E0B9-5151-4BCD-9296-EFAB6063E38A}" dt="2021-07-07T22:09:23.497" v="41" actId="2085"/>
          <ac:spMkLst>
            <pc:docMk/>
            <pc:sldMk cId="655750513" sldId="309"/>
            <ac:spMk id="31" creationId="{53523461-D69B-4FA5-A06C-453054AA5536}"/>
          </ac:spMkLst>
        </pc:spChg>
        <pc:spChg chg="mod">
          <ac:chgData name="Leticia Smirelli" userId="0e1bcaabcbd2bfa6" providerId="LiveId" clId="{DB05E0B9-5151-4BCD-9296-EFAB6063E38A}" dt="2021-07-07T22:10:00.825" v="60" actId="207"/>
          <ac:spMkLst>
            <pc:docMk/>
            <pc:sldMk cId="655750513" sldId="309"/>
            <ac:spMk id="43" creationId="{021C8F6D-02D0-436B-B3EB-B1C58DD0F5A7}"/>
          </ac:spMkLst>
        </pc:spChg>
        <pc:spChg chg="mod">
          <ac:chgData name="Leticia Smirelli" userId="0e1bcaabcbd2bfa6" providerId="LiveId" clId="{DB05E0B9-5151-4BCD-9296-EFAB6063E38A}" dt="2021-07-07T22:10:05.971" v="84" actId="1037"/>
          <ac:spMkLst>
            <pc:docMk/>
            <pc:sldMk cId="655750513" sldId="309"/>
            <ac:spMk id="44" creationId="{3C7E6845-B112-4D21-AEE5-E336152202D0}"/>
          </ac:spMkLst>
        </pc:spChg>
        <pc:grpChg chg="add mod">
          <ac:chgData name="Leticia Smirelli" userId="0e1bcaabcbd2bfa6" providerId="LiveId" clId="{DB05E0B9-5151-4BCD-9296-EFAB6063E38A}" dt="2021-07-12T18:19:10.127" v="15718"/>
          <ac:grpSpMkLst>
            <pc:docMk/>
            <pc:sldMk cId="655750513" sldId="309"/>
            <ac:grpSpMk id="16" creationId="{97D78C36-F644-451C-B6F3-49A81A279D99}"/>
          </ac:grpSpMkLst>
        </pc:grpChg>
        <pc:picChg chg="mod">
          <ac:chgData name="Leticia Smirelli" userId="0e1bcaabcbd2bfa6" providerId="LiveId" clId="{DB05E0B9-5151-4BCD-9296-EFAB6063E38A}" dt="2021-07-12T18:19:10.127" v="15718"/>
          <ac:picMkLst>
            <pc:docMk/>
            <pc:sldMk cId="655750513" sldId="309"/>
            <ac:picMk id="18" creationId="{87EEF42D-2D63-4B26-9CBA-48C2DB01F8BD}"/>
          </ac:picMkLst>
        </pc:picChg>
      </pc:sldChg>
      <pc:sldChg chg="addSp delSp modSp mod">
        <pc:chgData name="Leticia Smirelli" userId="0e1bcaabcbd2bfa6" providerId="LiveId" clId="{DB05E0B9-5151-4BCD-9296-EFAB6063E38A}" dt="2021-07-12T18:18:53.487" v="15714"/>
        <pc:sldMkLst>
          <pc:docMk/>
          <pc:sldMk cId="1940141999" sldId="310"/>
        </pc:sldMkLst>
        <pc:spChg chg="del">
          <ac:chgData name="Leticia Smirelli" userId="0e1bcaabcbd2bfa6" providerId="LiveId" clId="{DB05E0B9-5151-4BCD-9296-EFAB6063E38A}" dt="2021-07-12T18:18:28.768" v="15692" actId="478"/>
          <ac:spMkLst>
            <pc:docMk/>
            <pc:sldMk cId="1940141999" sldId="310"/>
            <ac:spMk id="11" creationId="{7E186EB3-7EFB-4F44-BE37-07B9D0C8EF6F}"/>
          </ac:spMkLst>
        </pc:spChg>
        <pc:spChg chg="del">
          <ac:chgData name="Leticia Smirelli" userId="0e1bcaabcbd2bfa6" providerId="LiveId" clId="{DB05E0B9-5151-4BCD-9296-EFAB6063E38A}" dt="2021-07-12T18:18:28.768" v="15692" actId="478"/>
          <ac:spMkLst>
            <pc:docMk/>
            <pc:sldMk cId="1940141999" sldId="310"/>
            <ac:spMk id="12" creationId="{0530B79B-9871-478E-ABE1-C39CF94785B8}"/>
          </ac:spMkLst>
        </pc:spChg>
        <pc:spChg chg="mod">
          <ac:chgData name="Leticia Smirelli" userId="0e1bcaabcbd2bfa6" providerId="LiveId" clId="{DB05E0B9-5151-4BCD-9296-EFAB6063E38A}" dt="2021-07-12T18:18:28.999" v="15693"/>
          <ac:spMkLst>
            <pc:docMk/>
            <pc:sldMk cId="1940141999" sldId="310"/>
            <ac:spMk id="38" creationId="{AAABC65D-4B50-4D35-9D79-384ED6ED9FB0}"/>
          </ac:spMkLst>
        </pc:spChg>
        <pc:spChg chg="mod">
          <ac:chgData name="Leticia Smirelli" userId="0e1bcaabcbd2bfa6" providerId="LiveId" clId="{DB05E0B9-5151-4BCD-9296-EFAB6063E38A}" dt="2021-07-12T18:18:53.487" v="15714"/>
          <ac:spMkLst>
            <pc:docMk/>
            <pc:sldMk cId="1940141999" sldId="310"/>
            <ac:spMk id="56" creationId="{2035695D-400D-487F-9E22-A28397F8CD0E}"/>
          </ac:spMkLst>
        </pc:spChg>
        <pc:grpChg chg="add del mod">
          <ac:chgData name="Leticia Smirelli" userId="0e1bcaabcbd2bfa6" providerId="LiveId" clId="{DB05E0B9-5151-4BCD-9296-EFAB6063E38A}" dt="2021-07-12T18:18:53.273" v="15713" actId="478"/>
          <ac:grpSpMkLst>
            <pc:docMk/>
            <pc:sldMk cId="1940141999" sldId="310"/>
            <ac:grpSpMk id="37" creationId="{18E01D6B-65CC-4588-A61D-342BC2007FBE}"/>
          </ac:grpSpMkLst>
        </pc:grpChg>
        <pc:grpChg chg="add mod">
          <ac:chgData name="Leticia Smirelli" userId="0e1bcaabcbd2bfa6" providerId="LiveId" clId="{DB05E0B9-5151-4BCD-9296-EFAB6063E38A}" dt="2021-07-12T18:18:53.487" v="15714"/>
          <ac:grpSpMkLst>
            <pc:docMk/>
            <pc:sldMk cId="1940141999" sldId="310"/>
            <ac:grpSpMk id="55" creationId="{6A770778-D463-47E4-A6AB-FF0E1D6E122B}"/>
          </ac:grpSpMkLst>
        </pc:grpChg>
        <pc:picChg chg="mod">
          <ac:chgData name="Leticia Smirelli" userId="0e1bcaabcbd2bfa6" providerId="LiveId" clId="{DB05E0B9-5151-4BCD-9296-EFAB6063E38A}" dt="2021-07-12T18:18:28.999" v="15693"/>
          <ac:picMkLst>
            <pc:docMk/>
            <pc:sldMk cId="1940141999" sldId="310"/>
            <ac:picMk id="54" creationId="{4EA8C78E-5105-4980-93D3-74619E7C1D1B}"/>
          </ac:picMkLst>
        </pc:picChg>
        <pc:picChg chg="mod">
          <ac:chgData name="Leticia Smirelli" userId="0e1bcaabcbd2bfa6" providerId="LiveId" clId="{DB05E0B9-5151-4BCD-9296-EFAB6063E38A}" dt="2021-07-12T18:18:53.487" v="15714"/>
          <ac:picMkLst>
            <pc:docMk/>
            <pc:sldMk cId="1940141999" sldId="310"/>
            <ac:picMk id="57" creationId="{0CF14E39-AC55-423F-8881-9BE762BDEEA4}"/>
          </ac:picMkLst>
        </pc:picChg>
      </pc:sldChg>
      <pc:sldChg chg="addSp delSp modSp del mod ord">
        <pc:chgData name="Leticia Smirelli" userId="0e1bcaabcbd2bfa6" providerId="LiveId" clId="{DB05E0B9-5151-4BCD-9296-EFAB6063E38A}" dt="2021-07-12T18:14:29.571" v="15629" actId="47"/>
        <pc:sldMkLst>
          <pc:docMk/>
          <pc:sldMk cId="2640525434" sldId="312"/>
        </pc:sldMkLst>
        <pc:spChg chg="mod">
          <ac:chgData name="Leticia Smirelli" userId="0e1bcaabcbd2bfa6" providerId="LiveId" clId="{DB05E0B9-5151-4BCD-9296-EFAB6063E38A}" dt="2021-07-12T17:44:34.234" v="15388" actId="207"/>
          <ac:spMkLst>
            <pc:docMk/>
            <pc:sldMk cId="2640525434" sldId="312"/>
            <ac:spMk id="57" creationId="{866F9F50-DDDC-485B-8511-0E4D9D13425A}"/>
          </ac:spMkLst>
        </pc:spChg>
        <pc:spChg chg="mod">
          <ac:chgData name="Leticia Smirelli" userId="0e1bcaabcbd2bfa6" providerId="LiveId" clId="{DB05E0B9-5151-4BCD-9296-EFAB6063E38A}" dt="2021-07-12T17:44:42.651" v="15395" actId="1037"/>
          <ac:spMkLst>
            <pc:docMk/>
            <pc:sldMk cId="2640525434" sldId="312"/>
            <ac:spMk id="61" creationId="{B94F89E3-D53A-478B-A947-1EB0C59C382C}"/>
          </ac:spMkLst>
        </pc:spChg>
        <pc:picChg chg="add del mod">
          <ac:chgData name="Leticia Smirelli" userId="0e1bcaabcbd2bfa6" providerId="LiveId" clId="{DB05E0B9-5151-4BCD-9296-EFAB6063E38A}" dt="2021-07-12T17:48:08.803" v="15414" actId="478"/>
          <ac:picMkLst>
            <pc:docMk/>
            <pc:sldMk cId="2640525434" sldId="312"/>
            <ac:picMk id="4" creationId="{600FF847-18FC-4AEC-8858-565668171000}"/>
          </ac:picMkLst>
        </pc:picChg>
        <pc:picChg chg="add del mod">
          <ac:chgData name="Leticia Smirelli" userId="0e1bcaabcbd2bfa6" providerId="LiveId" clId="{DB05E0B9-5151-4BCD-9296-EFAB6063E38A}" dt="2021-07-12T17:44:56.084" v="15399" actId="478"/>
          <ac:picMkLst>
            <pc:docMk/>
            <pc:sldMk cId="2640525434" sldId="312"/>
            <ac:picMk id="6" creationId="{ACDFD1C5-A5EF-4338-8439-9803B261E0C7}"/>
          </ac:picMkLst>
        </pc:picChg>
        <pc:picChg chg="add del mod">
          <ac:chgData name="Leticia Smirelli" userId="0e1bcaabcbd2bfa6" providerId="LiveId" clId="{DB05E0B9-5151-4BCD-9296-EFAB6063E38A}" dt="2021-07-12T17:59:45.102" v="15437" actId="478"/>
          <ac:picMkLst>
            <pc:docMk/>
            <pc:sldMk cId="2640525434" sldId="312"/>
            <ac:picMk id="8" creationId="{362077D6-5421-45D5-8268-F26CB2AB77D8}"/>
          </ac:picMkLst>
        </pc:picChg>
        <pc:picChg chg="add del mod">
          <ac:chgData name="Leticia Smirelli" userId="0e1bcaabcbd2bfa6" providerId="LiveId" clId="{DB05E0B9-5151-4BCD-9296-EFAB6063E38A}" dt="2021-07-12T17:59:43.733" v="15436" actId="478"/>
          <ac:picMkLst>
            <pc:docMk/>
            <pc:sldMk cId="2640525434" sldId="312"/>
            <ac:picMk id="15" creationId="{11FE6A9B-3E56-4F16-BD6C-A0BCCB6CEEAE}"/>
          </ac:picMkLst>
        </pc:picChg>
        <pc:picChg chg="add del mod">
          <ac:chgData name="Leticia Smirelli" userId="0e1bcaabcbd2bfa6" providerId="LiveId" clId="{DB05E0B9-5151-4BCD-9296-EFAB6063E38A}" dt="2021-07-12T18:03:21.991" v="15463"/>
          <ac:picMkLst>
            <pc:docMk/>
            <pc:sldMk cId="2640525434" sldId="312"/>
            <ac:picMk id="16" creationId="{A935EF1F-E406-4382-A09B-66014A50DF5D}"/>
          </ac:picMkLst>
        </pc:picChg>
        <pc:picChg chg="add mod">
          <ac:chgData name="Leticia Smirelli" userId="0e1bcaabcbd2bfa6" providerId="LiveId" clId="{DB05E0B9-5151-4BCD-9296-EFAB6063E38A}" dt="2021-07-12T18:03:29.732" v="15466" actId="1076"/>
          <ac:picMkLst>
            <pc:docMk/>
            <pc:sldMk cId="2640525434" sldId="312"/>
            <ac:picMk id="17" creationId="{6D45B3C9-B959-4E46-AF34-D743CB860EFA}"/>
          </ac:picMkLst>
        </pc:picChg>
      </pc:sldChg>
      <pc:sldChg chg="addSp delSp modSp mod">
        <pc:chgData name="Leticia Smirelli" userId="0e1bcaabcbd2bfa6" providerId="LiveId" clId="{DB05E0B9-5151-4BCD-9296-EFAB6063E38A}" dt="2021-07-12T18:19:30.386" v="15729"/>
        <pc:sldMkLst>
          <pc:docMk/>
          <pc:sldMk cId="2508040457" sldId="314"/>
        </pc:sldMkLst>
        <pc:spChg chg="del">
          <ac:chgData name="Leticia Smirelli" userId="0e1bcaabcbd2bfa6" providerId="LiveId" clId="{DB05E0B9-5151-4BCD-9296-EFAB6063E38A}" dt="2021-07-12T18:19:28.016" v="15727" actId="478"/>
          <ac:spMkLst>
            <pc:docMk/>
            <pc:sldMk cId="2508040457" sldId="314"/>
            <ac:spMk id="11" creationId="{7E186EB3-7EFB-4F44-BE37-07B9D0C8EF6F}"/>
          </ac:spMkLst>
        </pc:spChg>
        <pc:spChg chg="del">
          <ac:chgData name="Leticia Smirelli" userId="0e1bcaabcbd2bfa6" providerId="LiveId" clId="{DB05E0B9-5151-4BCD-9296-EFAB6063E38A}" dt="2021-07-12T18:19:29.378" v="15728" actId="478"/>
          <ac:spMkLst>
            <pc:docMk/>
            <pc:sldMk cId="2508040457" sldId="314"/>
            <ac:spMk id="12" creationId="{0530B79B-9871-478E-ABE1-C39CF94785B8}"/>
          </ac:spMkLst>
        </pc:spChg>
        <pc:spChg chg="mod">
          <ac:chgData name="Leticia Smirelli" userId="0e1bcaabcbd2bfa6" providerId="LiveId" clId="{DB05E0B9-5151-4BCD-9296-EFAB6063E38A}" dt="2021-07-07T22:08:20.957" v="26" actId="207"/>
          <ac:spMkLst>
            <pc:docMk/>
            <pc:sldMk cId="2508040457" sldId="314"/>
            <ac:spMk id="24" creationId="{8EFB6335-0760-4E14-9832-9324A0AE96B4}"/>
          </ac:spMkLst>
        </pc:spChg>
        <pc:spChg chg="mod">
          <ac:chgData name="Leticia Smirelli" userId="0e1bcaabcbd2bfa6" providerId="LiveId" clId="{DB05E0B9-5151-4BCD-9296-EFAB6063E38A}" dt="2021-07-07T22:08:16.001" v="25" actId="1038"/>
          <ac:spMkLst>
            <pc:docMk/>
            <pc:sldMk cId="2508040457" sldId="314"/>
            <ac:spMk id="25" creationId="{06FFF0EA-774E-451C-9663-A8C46E078AE5}"/>
          </ac:spMkLst>
        </pc:spChg>
        <pc:spChg chg="mod">
          <ac:chgData name="Leticia Smirelli" userId="0e1bcaabcbd2bfa6" providerId="LiveId" clId="{DB05E0B9-5151-4BCD-9296-EFAB6063E38A}" dt="2021-07-07T22:07:48.417" v="11" actId="207"/>
          <ac:spMkLst>
            <pc:docMk/>
            <pc:sldMk cId="2508040457" sldId="314"/>
            <ac:spMk id="45" creationId="{E8D9CF73-B2CB-4960-ACCF-BF327CBE1DC7}"/>
          </ac:spMkLst>
        </pc:spChg>
        <pc:spChg chg="add mod">
          <ac:chgData name="Leticia Smirelli" userId="0e1bcaabcbd2bfa6" providerId="LiveId" clId="{DB05E0B9-5151-4BCD-9296-EFAB6063E38A}" dt="2021-07-07T22:08:41.756" v="39" actId="20577"/>
          <ac:spMkLst>
            <pc:docMk/>
            <pc:sldMk cId="2508040457" sldId="314"/>
            <ac:spMk id="49" creationId="{B91CA4C5-4E62-473E-B07A-03297CF22892}"/>
          </ac:spMkLst>
        </pc:spChg>
        <pc:spChg chg="mod">
          <ac:chgData name="Leticia Smirelli" userId="0e1bcaabcbd2bfa6" providerId="LiveId" clId="{DB05E0B9-5151-4BCD-9296-EFAB6063E38A}" dt="2021-07-12T18:19:30.386" v="15729"/>
          <ac:spMkLst>
            <pc:docMk/>
            <pc:sldMk cId="2508040457" sldId="314"/>
            <ac:spMk id="50" creationId="{D6F7F4F9-EDD2-4800-9F21-7F3E32CAEFAB}"/>
          </ac:spMkLst>
        </pc:spChg>
        <pc:grpChg chg="add mod">
          <ac:chgData name="Leticia Smirelli" userId="0e1bcaabcbd2bfa6" providerId="LiveId" clId="{DB05E0B9-5151-4BCD-9296-EFAB6063E38A}" dt="2021-07-12T18:19:30.386" v="15729"/>
          <ac:grpSpMkLst>
            <pc:docMk/>
            <pc:sldMk cId="2508040457" sldId="314"/>
            <ac:grpSpMk id="43" creationId="{D15BCDE2-88AA-4908-AE05-66B2187C5B33}"/>
          </ac:grpSpMkLst>
        </pc:grpChg>
        <pc:picChg chg="mod">
          <ac:chgData name="Leticia Smirelli" userId="0e1bcaabcbd2bfa6" providerId="LiveId" clId="{DB05E0B9-5151-4BCD-9296-EFAB6063E38A}" dt="2021-07-12T18:19:30.386" v="15729"/>
          <ac:picMkLst>
            <pc:docMk/>
            <pc:sldMk cId="2508040457" sldId="314"/>
            <ac:picMk id="51" creationId="{09A0128E-E31E-4E73-8D8C-1047D8B9E25F}"/>
          </ac:picMkLst>
        </pc:picChg>
      </pc:sldChg>
      <pc:sldChg chg="addSp delSp modSp mod">
        <pc:chgData name="Leticia Smirelli" userId="0e1bcaabcbd2bfa6" providerId="LiveId" clId="{DB05E0B9-5151-4BCD-9296-EFAB6063E38A}" dt="2021-07-10T20:10:50.099" v="14458" actId="478"/>
        <pc:sldMkLst>
          <pc:docMk/>
          <pc:sldMk cId="3267856323" sldId="317"/>
        </pc:sldMkLst>
        <pc:spChg chg="mod">
          <ac:chgData name="Leticia Smirelli" userId="0e1bcaabcbd2bfa6" providerId="LiveId" clId="{DB05E0B9-5151-4BCD-9296-EFAB6063E38A}" dt="2021-07-10T20:06:36.476" v="14356"/>
          <ac:spMkLst>
            <pc:docMk/>
            <pc:sldMk cId="3267856323" sldId="317"/>
            <ac:spMk id="14" creationId="{BB6A7D79-0583-40F1-A121-6F3F3EDD9EBC}"/>
          </ac:spMkLst>
        </pc:spChg>
        <pc:spChg chg="mod">
          <ac:chgData name="Leticia Smirelli" userId="0e1bcaabcbd2bfa6" providerId="LiveId" clId="{DB05E0B9-5151-4BCD-9296-EFAB6063E38A}" dt="2021-07-10T20:06:45.518" v="14371" actId="20577"/>
          <ac:spMkLst>
            <pc:docMk/>
            <pc:sldMk cId="3267856323" sldId="317"/>
            <ac:spMk id="15" creationId="{2060E961-A8A1-4A16-98F2-74CD4DB3A816}"/>
          </ac:spMkLst>
        </pc:spChg>
        <pc:grpChg chg="del">
          <ac:chgData name="Leticia Smirelli" userId="0e1bcaabcbd2bfa6" providerId="LiveId" clId="{DB05E0B9-5151-4BCD-9296-EFAB6063E38A}" dt="2021-07-10T20:05:43.261" v="14330" actId="478"/>
          <ac:grpSpMkLst>
            <pc:docMk/>
            <pc:sldMk cId="3267856323" sldId="317"/>
            <ac:grpSpMk id="3" creationId="{6A72D6A4-BD0F-437A-9F3A-CE2B755515B2}"/>
          </ac:grpSpMkLst>
        </pc:grpChg>
        <pc:grpChg chg="add mod">
          <ac:chgData name="Leticia Smirelli" userId="0e1bcaabcbd2bfa6" providerId="LiveId" clId="{DB05E0B9-5151-4BCD-9296-EFAB6063E38A}" dt="2021-07-10T20:06:39.624" v="14357" actId="1076"/>
          <ac:grpSpMkLst>
            <pc:docMk/>
            <pc:sldMk cId="3267856323" sldId="317"/>
            <ac:grpSpMk id="13" creationId="{220F8EED-B906-4E8E-8632-C949CF2A3D1C}"/>
          </ac:grpSpMkLst>
        </pc:grpChg>
        <pc:picChg chg="add mod">
          <ac:chgData name="Leticia Smirelli" userId="0e1bcaabcbd2bfa6" providerId="LiveId" clId="{DB05E0B9-5151-4BCD-9296-EFAB6063E38A}" dt="2021-07-10T20:06:27.866" v="14355" actId="1076"/>
          <ac:picMkLst>
            <pc:docMk/>
            <pc:sldMk cId="3267856323" sldId="317"/>
            <ac:picMk id="6" creationId="{16B339F4-E52C-41E9-85B2-C86F45298A74}"/>
          </ac:picMkLst>
        </pc:picChg>
        <pc:picChg chg="add mod">
          <ac:chgData name="Leticia Smirelli" userId="0e1bcaabcbd2bfa6" providerId="LiveId" clId="{DB05E0B9-5151-4BCD-9296-EFAB6063E38A}" dt="2021-07-10T20:08:59.130" v="14428" actId="1076"/>
          <ac:picMkLst>
            <pc:docMk/>
            <pc:sldMk cId="3267856323" sldId="317"/>
            <ac:picMk id="8" creationId="{4DBBAC81-4229-4A8A-ACE1-D6D5C7DC8C35}"/>
          </ac:picMkLst>
        </pc:picChg>
        <pc:picChg chg="add mod">
          <ac:chgData name="Leticia Smirelli" userId="0e1bcaabcbd2bfa6" providerId="LiveId" clId="{DB05E0B9-5151-4BCD-9296-EFAB6063E38A}" dt="2021-07-10T20:09:07.263" v="14429" actId="1076"/>
          <ac:picMkLst>
            <pc:docMk/>
            <pc:sldMk cId="3267856323" sldId="317"/>
            <ac:picMk id="10" creationId="{9E7459BE-8E03-45D8-94FD-E006FBCCA5C2}"/>
          </ac:picMkLst>
        </pc:picChg>
        <pc:picChg chg="add del mod">
          <ac:chgData name="Leticia Smirelli" userId="0e1bcaabcbd2bfa6" providerId="LiveId" clId="{DB05E0B9-5151-4BCD-9296-EFAB6063E38A}" dt="2021-07-10T20:10:50.099" v="14458" actId="478"/>
          <ac:picMkLst>
            <pc:docMk/>
            <pc:sldMk cId="3267856323" sldId="317"/>
            <ac:picMk id="19" creationId="{D2B2070D-AF85-4C3D-A6CE-A95BACC27333}"/>
          </ac:picMkLst>
        </pc:picChg>
        <pc:picChg chg="del">
          <ac:chgData name="Leticia Smirelli" userId="0e1bcaabcbd2bfa6" providerId="LiveId" clId="{DB05E0B9-5151-4BCD-9296-EFAB6063E38A}" dt="2021-07-10T20:05:42.360" v="14329" actId="478"/>
          <ac:picMkLst>
            <pc:docMk/>
            <pc:sldMk cId="3267856323" sldId="317"/>
            <ac:picMk id="24578" creationId="{5154BE06-EF34-4B37-9FCF-4DB74B44F40A}"/>
          </ac:picMkLst>
        </pc:picChg>
        <pc:picChg chg="del">
          <ac:chgData name="Leticia Smirelli" userId="0e1bcaabcbd2bfa6" providerId="LiveId" clId="{DB05E0B9-5151-4BCD-9296-EFAB6063E38A}" dt="2021-07-10T20:05:42.360" v="14329" actId="478"/>
          <ac:picMkLst>
            <pc:docMk/>
            <pc:sldMk cId="3267856323" sldId="317"/>
            <ac:picMk id="24580" creationId="{C4F80EAF-CC7A-49F7-8907-0CC94E705561}"/>
          </ac:picMkLst>
        </pc:picChg>
        <pc:picChg chg="del">
          <ac:chgData name="Leticia Smirelli" userId="0e1bcaabcbd2bfa6" providerId="LiveId" clId="{DB05E0B9-5151-4BCD-9296-EFAB6063E38A}" dt="2021-07-10T20:05:42.360" v="14329" actId="478"/>
          <ac:picMkLst>
            <pc:docMk/>
            <pc:sldMk cId="3267856323" sldId="317"/>
            <ac:picMk id="24584" creationId="{43A86726-550C-4F80-A233-DF4783B135B1}"/>
          </ac:picMkLst>
        </pc:picChg>
        <pc:cxnChg chg="del">
          <ac:chgData name="Leticia Smirelli" userId="0e1bcaabcbd2bfa6" providerId="LiveId" clId="{DB05E0B9-5151-4BCD-9296-EFAB6063E38A}" dt="2021-07-10T20:05:42.360" v="14329" actId="478"/>
          <ac:cxnSpMkLst>
            <pc:docMk/>
            <pc:sldMk cId="3267856323" sldId="317"/>
            <ac:cxnSpMk id="16" creationId="{623F0BB8-21A6-46B2-9525-A880A04B76B8}"/>
          </ac:cxnSpMkLst>
        </pc:cxnChg>
        <pc:cxnChg chg="add mod">
          <ac:chgData name="Leticia Smirelli" userId="0e1bcaabcbd2bfa6" providerId="LiveId" clId="{DB05E0B9-5151-4BCD-9296-EFAB6063E38A}" dt="2021-07-10T20:06:39.624" v="14357" actId="1076"/>
          <ac:cxnSpMkLst>
            <pc:docMk/>
            <pc:sldMk cId="3267856323" sldId="317"/>
            <ac:cxnSpMk id="17" creationId="{9132BA6B-DD45-4378-BA23-DDC06E43F219}"/>
          </ac:cxnSpMkLst>
        </pc:cxnChg>
      </pc:sldChg>
      <pc:sldChg chg="delSp del mod modNotesTx">
        <pc:chgData name="Leticia Smirelli" userId="0e1bcaabcbd2bfa6" providerId="LiveId" clId="{DB05E0B9-5151-4BCD-9296-EFAB6063E38A}" dt="2021-07-12T18:19:39.090" v="15730" actId="47"/>
        <pc:sldMkLst>
          <pc:docMk/>
          <pc:sldMk cId="1834419450" sldId="322"/>
        </pc:sldMkLst>
        <pc:picChg chg="del">
          <ac:chgData name="Leticia Smirelli" userId="0e1bcaabcbd2bfa6" providerId="LiveId" clId="{DB05E0B9-5151-4BCD-9296-EFAB6063E38A}" dt="2021-07-08T17:56:39.733" v="104" actId="478"/>
          <ac:picMkLst>
            <pc:docMk/>
            <pc:sldMk cId="1834419450" sldId="322"/>
            <ac:picMk id="55" creationId="{E57A7A9A-47C2-4292-A684-6B925A463EF3}"/>
          </ac:picMkLst>
        </pc:picChg>
      </pc:sldChg>
      <pc:sldChg chg="addSp modSp add mod modNotesTx">
        <pc:chgData name="Leticia Smirelli" userId="0e1bcaabcbd2bfa6" providerId="LiveId" clId="{DB05E0B9-5151-4BCD-9296-EFAB6063E38A}" dt="2021-07-10T15:41:09.785" v="11682"/>
        <pc:sldMkLst>
          <pc:docMk/>
          <pc:sldMk cId="1971769146" sldId="323"/>
        </pc:sldMkLst>
        <pc:spChg chg="mod">
          <ac:chgData name="Leticia Smirelli" userId="0e1bcaabcbd2bfa6" providerId="LiveId" clId="{DB05E0B9-5151-4BCD-9296-EFAB6063E38A}" dt="2021-07-08T18:16:33.683" v="927" actId="404"/>
          <ac:spMkLst>
            <pc:docMk/>
            <pc:sldMk cId="1971769146" sldId="323"/>
            <ac:spMk id="14" creationId="{9A9A5C42-6378-4CA3-B739-9C0FCEBE6E10}"/>
          </ac:spMkLst>
        </pc:spChg>
        <pc:picChg chg="add mod">
          <ac:chgData name="Leticia Smirelli" userId="0e1bcaabcbd2bfa6" providerId="LiveId" clId="{DB05E0B9-5151-4BCD-9296-EFAB6063E38A}" dt="2021-07-10T15:41:09.785" v="11682"/>
          <ac:picMkLst>
            <pc:docMk/>
            <pc:sldMk cId="1971769146" sldId="323"/>
            <ac:picMk id="12" creationId="{C337231E-A75B-4575-A893-B2B710B96287}"/>
          </ac:picMkLst>
        </pc:picChg>
      </pc:sldChg>
      <pc:sldChg chg="add del setBg">
        <pc:chgData name="Leticia Smirelli" userId="0e1bcaabcbd2bfa6" providerId="LiveId" clId="{DB05E0B9-5151-4BCD-9296-EFAB6063E38A}" dt="2021-07-08T17:56:56.691" v="108"/>
        <pc:sldMkLst>
          <pc:docMk/>
          <pc:sldMk cId="2501523406" sldId="323"/>
        </pc:sldMkLst>
      </pc:sldChg>
      <pc:sldChg chg="addSp delSp modSp add mod modNotesTx">
        <pc:chgData name="Leticia Smirelli" userId="0e1bcaabcbd2bfa6" providerId="LiveId" clId="{DB05E0B9-5151-4BCD-9296-EFAB6063E38A}" dt="2021-07-08T18:33:18.639" v="1744" actId="1076"/>
        <pc:sldMkLst>
          <pc:docMk/>
          <pc:sldMk cId="1826057253" sldId="324"/>
        </pc:sldMkLst>
        <pc:spChg chg="del">
          <ac:chgData name="Leticia Smirelli" userId="0e1bcaabcbd2bfa6" providerId="LiveId" clId="{DB05E0B9-5151-4BCD-9296-EFAB6063E38A}" dt="2021-07-08T18:07:42.542" v="498" actId="478"/>
          <ac:spMkLst>
            <pc:docMk/>
            <pc:sldMk cId="1826057253" sldId="324"/>
            <ac:spMk id="2" creationId="{2509306E-750D-4507-A835-5D7C3A31237A}"/>
          </ac:spMkLst>
        </pc:spChg>
        <pc:spChg chg="del">
          <ac:chgData name="Leticia Smirelli" userId="0e1bcaabcbd2bfa6" providerId="LiveId" clId="{DB05E0B9-5151-4BCD-9296-EFAB6063E38A}" dt="2021-07-08T18:09:22.727" v="630" actId="478"/>
          <ac:spMkLst>
            <pc:docMk/>
            <pc:sldMk cId="1826057253" sldId="324"/>
            <ac:spMk id="4" creationId="{EB195891-9D87-45DD-8B32-1EB276F239C9}"/>
          </ac:spMkLst>
        </pc:spChg>
        <pc:spChg chg="add mod">
          <ac:chgData name="Leticia Smirelli" userId="0e1bcaabcbd2bfa6" providerId="LiveId" clId="{DB05E0B9-5151-4BCD-9296-EFAB6063E38A}" dt="2021-07-08T18:32:56.364" v="1737" actId="1076"/>
          <ac:spMkLst>
            <pc:docMk/>
            <pc:sldMk cId="1826057253" sldId="324"/>
            <ac:spMk id="12" creationId="{0E055A2C-0501-4C81-AF33-B08BBDC16422}"/>
          </ac:spMkLst>
        </pc:spChg>
        <pc:spChg chg="mod">
          <ac:chgData name="Leticia Smirelli" userId="0e1bcaabcbd2bfa6" providerId="LiveId" clId="{DB05E0B9-5151-4BCD-9296-EFAB6063E38A}" dt="2021-07-08T18:33:07.908" v="1742" actId="1076"/>
          <ac:spMkLst>
            <pc:docMk/>
            <pc:sldMk cId="1826057253" sldId="324"/>
            <ac:spMk id="14" creationId="{9A9A5C42-6378-4CA3-B739-9C0FCEBE6E10}"/>
          </ac:spMkLst>
        </pc:spChg>
        <pc:spChg chg="add mod">
          <ac:chgData name="Leticia Smirelli" userId="0e1bcaabcbd2bfa6" providerId="LiveId" clId="{DB05E0B9-5151-4BCD-9296-EFAB6063E38A}" dt="2021-07-08T18:32:08.229" v="1694" actId="1037"/>
          <ac:spMkLst>
            <pc:docMk/>
            <pc:sldMk cId="1826057253" sldId="324"/>
            <ac:spMk id="15" creationId="{39AD689C-B7E3-4BF4-A519-D1B30436CAD7}"/>
          </ac:spMkLst>
        </pc:spChg>
        <pc:spChg chg="add mod">
          <ac:chgData name="Leticia Smirelli" userId="0e1bcaabcbd2bfa6" providerId="LiveId" clId="{DB05E0B9-5151-4BCD-9296-EFAB6063E38A}" dt="2021-07-08T18:33:10.957" v="1743" actId="1076"/>
          <ac:spMkLst>
            <pc:docMk/>
            <pc:sldMk cId="1826057253" sldId="324"/>
            <ac:spMk id="17" creationId="{7DEBF95D-59AB-4782-AA27-27FAACBB13BD}"/>
          </ac:spMkLst>
        </pc:spChg>
        <pc:spChg chg="mod">
          <ac:chgData name="Leticia Smirelli" userId="0e1bcaabcbd2bfa6" providerId="LiveId" clId="{DB05E0B9-5151-4BCD-9296-EFAB6063E38A}" dt="2021-07-08T18:31:25.263" v="1599" actId="1036"/>
          <ac:spMkLst>
            <pc:docMk/>
            <pc:sldMk cId="1826057253" sldId="324"/>
            <ac:spMk id="20" creationId="{B958BFDB-0EF6-489B-8643-24370A84A9EA}"/>
          </ac:spMkLst>
        </pc:spChg>
        <pc:spChg chg="mod">
          <ac:chgData name="Leticia Smirelli" userId="0e1bcaabcbd2bfa6" providerId="LiveId" clId="{DB05E0B9-5151-4BCD-9296-EFAB6063E38A}" dt="2021-07-08T18:31:25.263" v="1599" actId="1036"/>
          <ac:spMkLst>
            <pc:docMk/>
            <pc:sldMk cId="1826057253" sldId="324"/>
            <ac:spMk id="22" creationId="{5FFE6909-34E5-45C7-A2F3-1A5A88EA50CE}"/>
          </ac:spMkLst>
        </pc:spChg>
        <pc:spChg chg="add mod">
          <ac:chgData name="Leticia Smirelli" userId="0e1bcaabcbd2bfa6" providerId="LiveId" clId="{DB05E0B9-5151-4BCD-9296-EFAB6063E38A}" dt="2021-07-08T18:33:01.213" v="1739" actId="1076"/>
          <ac:spMkLst>
            <pc:docMk/>
            <pc:sldMk cId="1826057253" sldId="324"/>
            <ac:spMk id="24" creationId="{FC33A943-E57E-4A5F-97E9-04AC2CF28206}"/>
          </ac:spMkLst>
        </pc:spChg>
        <pc:spChg chg="del mod">
          <ac:chgData name="Leticia Smirelli" userId="0e1bcaabcbd2bfa6" providerId="LiveId" clId="{DB05E0B9-5151-4BCD-9296-EFAB6063E38A}" dt="2021-07-08T18:09:22.363" v="629" actId="478"/>
          <ac:spMkLst>
            <pc:docMk/>
            <pc:sldMk cId="1826057253" sldId="324"/>
            <ac:spMk id="25" creationId="{078C01A6-6E62-45D6-B6B9-8D196C7D51FC}"/>
          </ac:spMkLst>
        </pc:spChg>
        <pc:spChg chg="add mod">
          <ac:chgData name="Leticia Smirelli" userId="0e1bcaabcbd2bfa6" providerId="LiveId" clId="{DB05E0B9-5151-4BCD-9296-EFAB6063E38A}" dt="2021-07-08T18:32:41.070" v="1719" actId="1038"/>
          <ac:spMkLst>
            <pc:docMk/>
            <pc:sldMk cId="1826057253" sldId="324"/>
            <ac:spMk id="26" creationId="{F0B30912-16CD-4174-843A-75002669CE60}"/>
          </ac:spMkLst>
        </pc:spChg>
        <pc:spChg chg="add del mod">
          <ac:chgData name="Leticia Smirelli" userId="0e1bcaabcbd2bfa6" providerId="LiveId" clId="{DB05E0B9-5151-4BCD-9296-EFAB6063E38A}" dt="2021-07-08T18:13:47.432" v="815" actId="478"/>
          <ac:spMkLst>
            <pc:docMk/>
            <pc:sldMk cId="1826057253" sldId="324"/>
            <ac:spMk id="27" creationId="{8D1938EC-3B1D-4185-8173-1E94B2D483A1}"/>
          </ac:spMkLst>
        </pc:spChg>
        <pc:spChg chg="add mod">
          <ac:chgData name="Leticia Smirelli" userId="0e1bcaabcbd2bfa6" providerId="LiveId" clId="{DB05E0B9-5151-4BCD-9296-EFAB6063E38A}" dt="2021-07-08T18:33:18.639" v="1744" actId="1076"/>
          <ac:spMkLst>
            <pc:docMk/>
            <pc:sldMk cId="1826057253" sldId="324"/>
            <ac:spMk id="28" creationId="{12F8507F-0F30-494C-B569-23E8A58D278F}"/>
          </ac:spMkLst>
        </pc:spChg>
        <pc:grpChg chg="add mod">
          <ac:chgData name="Leticia Smirelli" userId="0e1bcaabcbd2bfa6" providerId="LiveId" clId="{DB05E0B9-5151-4BCD-9296-EFAB6063E38A}" dt="2021-07-08T18:31:25.263" v="1599" actId="1036"/>
          <ac:grpSpMkLst>
            <pc:docMk/>
            <pc:sldMk cId="1826057253" sldId="324"/>
            <ac:grpSpMk id="18" creationId="{5BABA4E7-FE33-4E6B-83D0-D1CE3428178B}"/>
          </ac:grpSpMkLst>
        </pc:grpChg>
        <pc:picChg chg="del">
          <ac:chgData name="Leticia Smirelli" userId="0e1bcaabcbd2bfa6" providerId="LiveId" clId="{DB05E0B9-5151-4BCD-9296-EFAB6063E38A}" dt="2021-07-08T18:08:41.926" v="580" actId="478"/>
          <ac:picMkLst>
            <pc:docMk/>
            <pc:sldMk cId="1826057253" sldId="324"/>
            <ac:picMk id="13" creationId="{3367C135-84DD-4981-BA51-92795B298F96}"/>
          </ac:picMkLst>
        </pc:picChg>
        <pc:picChg chg="del">
          <ac:chgData name="Leticia Smirelli" userId="0e1bcaabcbd2bfa6" providerId="LiveId" clId="{DB05E0B9-5151-4BCD-9296-EFAB6063E38A}" dt="2021-07-08T18:08:41.926" v="580" actId="478"/>
          <ac:picMkLst>
            <pc:docMk/>
            <pc:sldMk cId="1826057253" sldId="324"/>
            <ac:picMk id="19" creationId="{51E75F89-B8CC-46E9-92D7-3BDFDB7FEB50}"/>
          </ac:picMkLst>
        </pc:picChg>
        <pc:picChg chg="add mod">
          <ac:chgData name="Leticia Smirelli" userId="0e1bcaabcbd2bfa6" providerId="LiveId" clId="{DB05E0B9-5151-4BCD-9296-EFAB6063E38A}" dt="2021-07-08T18:32:34.254" v="1713" actId="1038"/>
          <ac:picMkLst>
            <pc:docMk/>
            <pc:sldMk cId="1826057253" sldId="324"/>
            <ac:picMk id="29" creationId="{0CEB1BCC-442D-4881-A58D-1FE94DA02F23}"/>
          </ac:picMkLst>
        </pc:picChg>
        <pc:picChg chg="del">
          <ac:chgData name="Leticia Smirelli" userId="0e1bcaabcbd2bfa6" providerId="LiveId" clId="{DB05E0B9-5151-4BCD-9296-EFAB6063E38A}" dt="2021-07-08T18:08:41.926" v="580" actId="478"/>
          <ac:picMkLst>
            <pc:docMk/>
            <pc:sldMk cId="1826057253" sldId="324"/>
            <ac:picMk id="3074" creationId="{29F3D41B-D005-4A94-8B99-6D8AEA4093E1}"/>
          </ac:picMkLst>
        </pc:picChg>
        <pc:picChg chg="add del">
          <ac:chgData name="Leticia Smirelli" userId="0e1bcaabcbd2bfa6" providerId="LiveId" clId="{DB05E0B9-5151-4BCD-9296-EFAB6063E38A}" dt="2021-07-08T18:19:27.487" v="986" actId="478"/>
          <ac:picMkLst>
            <pc:docMk/>
            <pc:sldMk cId="1826057253" sldId="324"/>
            <ac:picMk id="36866" creationId="{40F94B5C-869F-4810-BE57-9BEA3FFA3F6C}"/>
          </ac:picMkLst>
        </pc:picChg>
        <pc:picChg chg="add del">
          <ac:chgData name="Leticia Smirelli" userId="0e1bcaabcbd2bfa6" providerId="LiveId" clId="{DB05E0B9-5151-4BCD-9296-EFAB6063E38A}" dt="2021-07-08T18:19:38.129" v="988" actId="478"/>
          <ac:picMkLst>
            <pc:docMk/>
            <pc:sldMk cId="1826057253" sldId="324"/>
            <ac:picMk id="36868" creationId="{67D77F3F-EBA1-4A69-8BC3-33C71D3C151D}"/>
          </ac:picMkLst>
        </pc:picChg>
        <pc:cxnChg chg="del">
          <ac:chgData name="Leticia Smirelli" userId="0e1bcaabcbd2bfa6" providerId="LiveId" clId="{DB05E0B9-5151-4BCD-9296-EFAB6063E38A}" dt="2021-07-08T18:10:10.190" v="680" actId="478"/>
          <ac:cxnSpMkLst>
            <pc:docMk/>
            <pc:sldMk cId="1826057253" sldId="324"/>
            <ac:cxnSpMk id="16" creationId="{623F0BB8-21A6-46B2-9525-A880A04B76B8}"/>
          </ac:cxnSpMkLst>
        </pc:cxnChg>
        <pc:cxnChg chg="add mod">
          <ac:chgData name="Leticia Smirelli" userId="0e1bcaabcbd2bfa6" providerId="LiveId" clId="{DB05E0B9-5151-4BCD-9296-EFAB6063E38A}" dt="2021-07-08T18:31:25.263" v="1599" actId="1036"/>
          <ac:cxnSpMkLst>
            <pc:docMk/>
            <pc:sldMk cId="1826057253" sldId="324"/>
            <ac:cxnSpMk id="23" creationId="{E7A0B020-C0D4-4FDA-BE4B-ADFAE43F4643}"/>
          </ac:cxnSpMkLst>
        </pc:cxnChg>
      </pc:sldChg>
      <pc:sldChg chg="add del setBg">
        <pc:chgData name="Leticia Smirelli" userId="0e1bcaabcbd2bfa6" providerId="LiveId" clId="{DB05E0B9-5151-4BCD-9296-EFAB6063E38A}" dt="2021-07-08T18:07:36.993" v="496"/>
        <pc:sldMkLst>
          <pc:docMk/>
          <pc:sldMk cId="2993266364" sldId="324"/>
        </pc:sldMkLst>
      </pc:sldChg>
      <pc:sldChg chg="add del setBg">
        <pc:chgData name="Leticia Smirelli" userId="0e1bcaabcbd2bfa6" providerId="LiveId" clId="{DB05E0B9-5151-4BCD-9296-EFAB6063E38A}" dt="2021-07-08T19:35:50.059" v="4077"/>
        <pc:sldMkLst>
          <pc:docMk/>
          <pc:sldMk cId="2224256128" sldId="325"/>
        </pc:sldMkLst>
      </pc:sldChg>
      <pc:sldChg chg="addSp delSp modSp add mod">
        <pc:chgData name="Leticia Smirelli" userId="0e1bcaabcbd2bfa6" providerId="LiveId" clId="{DB05E0B9-5151-4BCD-9296-EFAB6063E38A}" dt="2021-07-08T20:53:20.050" v="7758" actId="1076"/>
        <pc:sldMkLst>
          <pc:docMk/>
          <pc:sldMk cId="4135577186" sldId="325"/>
        </pc:sldMkLst>
        <pc:spChg chg="mod">
          <ac:chgData name="Leticia Smirelli" userId="0e1bcaabcbd2bfa6" providerId="LiveId" clId="{DB05E0B9-5151-4BCD-9296-EFAB6063E38A}" dt="2021-07-08T19:43:50.808" v="4817" actId="1076"/>
          <ac:spMkLst>
            <pc:docMk/>
            <pc:sldMk cId="4135577186" sldId="325"/>
            <ac:spMk id="5" creationId="{3881B3EE-6372-4E82-B977-E907B1E1009F}"/>
          </ac:spMkLst>
        </pc:spChg>
        <pc:spChg chg="del">
          <ac:chgData name="Leticia Smirelli" userId="0e1bcaabcbd2bfa6" providerId="LiveId" clId="{DB05E0B9-5151-4BCD-9296-EFAB6063E38A}" dt="2021-07-08T19:35:54.205" v="4079" actId="478"/>
          <ac:spMkLst>
            <pc:docMk/>
            <pc:sldMk cId="4135577186" sldId="325"/>
            <ac:spMk id="13" creationId="{FCAAA6B1-F171-44AC-9546-DA565218CEC1}"/>
          </ac:spMkLst>
        </pc:spChg>
        <pc:spChg chg="add mod">
          <ac:chgData name="Leticia Smirelli" userId="0e1bcaabcbd2bfa6" providerId="LiveId" clId="{DB05E0B9-5151-4BCD-9296-EFAB6063E38A}" dt="2021-07-08T19:43:45.258" v="4814" actId="1076"/>
          <ac:spMkLst>
            <pc:docMk/>
            <pc:sldMk cId="4135577186" sldId="325"/>
            <ac:spMk id="14" creationId="{710BB06F-585A-4E12-B15E-991F6F0E1EC8}"/>
          </ac:spMkLst>
        </pc:spChg>
        <pc:picChg chg="del">
          <ac:chgData name="Leticia Smirelli" userId="0e1bcaabcbd2bfa6" providerId="LiveId" clId="{DB05E0B9-5151-4BCD-9296-EFAB6063E38A}" dt="2021-07-08T19:36:50.820" v="4082" actId="478"/>
          <ac:picMkLst>
            <pc:docMk/>
            <pc:sldMk cId="4135577186" sldId="325"/>
            <ac:picMk id="12290" creationId="{02FB8336-F73A-4ECE-AA06-6C9D8B5206AB}"/>
          </ac:picMkLst>
        </pc:picChg>
        <pc:picChg chg="add mod">
          <ac:chgData name="Leticia Smirelli" userId="0e1bcaabcbd2bfa6" providerId="LiveId" clId="{DB05E0B9-5151-4BCD-9296-EFAB6063E38A}" dt="2021-07-08T19:40:50.180" v="4786" actId="1076"/>
          <ac:picMkLst>
            <pc:docMk/>
            <pc:sldMk cId="4135577186" sldId="325"/>
            <ac:picMk id="39938" creationId="{0031F06F-86E4-4B32-BCE2-21923E7F9594}"/>
          </ac:picMkLst>
        </pc:picChg>
        <pc:picChg chg="add del">
          <ac:chgData name="Leticia Smirelli" userId="0e1bcaabcbd2bfa6" providerId="LiveId" clId="{DB05E0B9-5151-4BCD-9296-EFAB6063E38A}" dt="2021-07-08T19:38:17.311" v="4482" actId="478"/>
          <ac:picMkLst>
            <pc:docMk/>
            <pc:sldMk cId="4135577186" sldId="325"/>
            <ac:picMk id="39940" creationId="{DB1C7887-83F6-4F6D-8B62-249E5E025D32}"/>
          </ac:picMkLst>
        </pc:picChg>
        <pc:picChg chg="add mod">
          <ac:chgData name="Leticia Smirelli" userId="0e1bcaabcbd2bfa6" providerId="LiveId" clId="{DB05E0B9-5151-4BCD-9296-EFAB6063E38A}" dt="2021-07-08T19:40:53.480" v="4787" actId="1076"/>
          <ac:picMkLst>
            <pc:docMk/>
            <pc:sldMk cId="4135577186" sldId="325"/>
            <ac:picMk id="39942" creationId="{2DB48D00-E622-432F-A722-CB32B7227436}"/>
          </ac:picMkLst>
        </pc:picChg>
        <pc:picChg chg="add mod">
          <ac:chgData name="Leticia Smirelli" userId="0e1bcaabcbd2bfa6" providerId="LiveId" clId="{DB05E0B9-5151-4BCD-9296-EFAB6063E38A}" dt="2021-07-08T20:53:20.050" v="7758" actId="1076"/>
          <ac:picMkLst>
            <pc:docMk/>
            <pc:sldMk cId="4135577186" sldId="325"/>
            <ac:picMk id="39944" creationId="{9E62BCB8-292B-43E1-AD46-ED83E86DEFE0}"/>
          </ac:picMkLst>
        </pc:picChg>
      </pc:sldChg>
      <pc:sldChg chg="addSp delSp modSp mod">
        <pc:chgData name="Leticia Smirelli" userId="0e1bcaabcbd2bfa6" providerId="LiveId" clId="{DB05E0B9-5151-4BCD-9296-EFAB6063E38A}" dt="2021-07-08T20:54:47.467" v="7783" actId="1035"/>
        <pc:sldMkLst>
          <pc:docMk/>
          <pc:sldMk cId="259242782" sldId="326"/>
        </pc:sldMkLst>
        <pc:spChg chg="del">
          <ac:chgData name="Leticia Smirelli" userId="0e1bcaabcbd2bfa6" providerId="LiveId" clId="{DB05E0B9-5151-4BCD-9296-EFAB6063E38A}" dt="2021-07-08T20:43:43.951" v="7268" actId="478"/>
          <ac:spMkLst>
            <pc:docMk/>
            <pc:sldMk cId="259242782" sldId="326"/>
            <ac:spMk id="13" creationId="{C5E3EE1E-F463-471C-AF18-518CB22BD625}"/>
          </ac:spMkLst>
        </pc:spChg>
        <pc:spChg chg="del">
          <ac:chgData name="Leticia Smirelli" userId="0e1bcaabcbd2bfa6" providerId="LiveId" clId="{DB05E0B9-5151-4BCD-9296-EFAB6063E38A}" dt="2021-07-08T20:43:43.951" v="7268" actId="478"/>
          <ac:spMkLst>
            <pc:docMk/>
            <pc:sldMk cId="259242782" sldId="326"/>
            <ac:spMk id="20" creationId="{71708235-30A0-4589-9A7B-8BD03196A801}"/>
          </ac:spMkLst>
        </pc:spChg>
        <pc:spChg chg="mod">
          <ac:chgData name="Leticia Smirelli" userId="0e1bcaabcbd2bfa6" providerId="LiveId" clId="{DB05E0B9-5151-4BCD-9296-EFAB6063E38A}" dt="2021-07-08T20:43:47.902" v="7269"/>
          <ac:spMkLst>
            <pc:docMk/>
            <pc:sldMk cId="259242782" sldId="326"/>
            <ac:spMk id="21" creationId="{824A822C-FB2C-4DCA-96BA-E732D6243A57}"/>
          </ac:spMkLst>
        </pc:spChg>
        <pc:spChg chg="del">
          <ac:chgData name="Leticia Smirelli" userId="0e1bcaabcbd2bfa6" providerId="LiveId" clId="{DB05E0B9-5151-4BCD-9296-EFAB6063E38A}" dt="2021-07-08T20:43:43.951" v="7268" actId="478"/>
          <ac:spMkLst>
            <pc:docMk/>
            <pc:sldMk cId="259242782" sldId="326"/>
            <ac:spMk id="22" creationId="{56FA0E24-4CC2-49D9-A46D-1465FAA1C853}"/>
          </ac:spMkLst>
        </pc:spChg>
        <pc:spChg chg="mod">
          <ac:chgData name="Leticia Smirelli" userId="0e1bcaabcbd2bfa6" providerId="LiveId" clId="{DB05E0B9-5151-4BCD-9296-EFAB6063E38A}" dt="2021-07-08T20:43:47.902" v="7269"/>
          <ac:spMkLst>
            <pc:docMk/>
            <pc:sldMk cId="259242782" sldId="326"/>
            <ac:spMk id="23" creationId="{09A6795A-3D21-4B88-BB74-5CFA0E6A8E09}"/>
          </ac:spMkLst>
        </pc:spChg>
        <pc:spChg chg="add mod">
          <ac:chgData name="Leticia Smirelli" userId="0e1bcaabcbd2bfa6" providerId="LiveId" clId="{DB05E0B9-5151-4BCD-9296-EFAB6063E38A}" dt="2021-07-08T20:54:47.467" v="7783" actId="1035"/>
          <ac:spMkLst>
            <pc:docMk/>
            <pc:sldMk cId="259242782" sldId="326"/>
            <ac:spMk id="29" creationId="{C09A2ACB-4FA2-4301-A2D6-002A1E243BD7}"/>
          </ac:spMkLst>
        </pc:spChg>
        <pc:spChg chg="add mod">
          <ac:chgData name="Leticia Smirelli" userId="0e1bcaabcbd2bfa6" providerId="LiveId" clId="{DB05E0B9-5151-4BCD-9296-EFAB6063E38A}" dt="2021-07-08T20:52:18.125" v="7755" actId="1076"/>
          <ac:spMkLst>
            <pc:docMk/>
            <pc:sldMk cId="259242782" sldId="326"/>
            <ac:spMk id="32" creationId="{DCF74A71-CCA5-413D-A1A1-C1EA639C3708}"/>
          </ac:spMkLst>
        </pc:spChg>
        <pc:spChg chg="add mod">
          <ac:chgData name="Leticia Smirelli" userId="0e1bcaabcbd2bfa6" providerId="LiveId" clId="{DB05E0B9-5151-4BCD-9296-EFAB6063E38A}" dt="2021-07-08T20:52:18.125" v="7755" actId="1076"/>
          <ac:spMkLst>
            <pc:docMk/>
            <pc:sldMk cId="259242782" sldId="326"/>
            <ac:spMk id="34" creationId="{B29AE55F-3ADB-44E6-8902-DEF4C185CEE6}"/>
          </ac:spMkLst>
        </pc:spChg>
        <pc:spChg chg="del">
          <ac:chgData name="Leticia Smirelli" userId="0e1bcaabcbd2bfa6" providerId="LiveId" clId="{DB05E0B9-5151-4BCD-9296-EFAB6063E38A}" dt="2021-07-08T20:43:43.951" v="7268" actId="478"/>
          <ac:spMkLst>
            <pc:docMk/>
            <pc:sldMk cId="259242782" sldId="326"/>
            <ac:spMk id="51" creationId="{F257802E-81FC-4446-8BBF-28B5E58C1052}"/>
          </ac:spMkLst>
        </pc:spChg>
        <pc:grpChg chg="add mod">
          <ac:chgData name="Leticia Smirelli" userId="0e1bcaabcbd2bfa6" providerId="LiveId" clId="{DB05E0B9-5151-4BCD-9296-EFAB6063E38A}" dt="2021-07-08T20:52:18.125" v="7755" actId="1076"/>
          <ac:grpSpMkLst>
            <pc:docMk/>
            <pc:sldMk cId="259242782" sldId="326"/>
            <ac:grpSpMk id="6" creationId="{194EEB62-B939-4BEF-ADA6-98B766AADC82}"/>
          </ac:grpSpMkLst>
        </pc:grpChg>
        <pc:grpChg chg="add mod">
          <ac:chgData name="Leticia Smirelli" userId="0e1bcaabcbd2bfa6" providerId="LiveId" clId="{DB05E0B9-5151-4BCD-9296-EFAB6063E38A}" dt="2021-07-08T20:43:47.902" v="7269"/>
          <ac:grpSpMkLst>
            <pc:docMk/>
            <pc:sldMk cId="259242782" sldId="326"/>
            <ac:grpSpMk id="19" creationId="{1654B816-AEA5-4E55-A900-D0B5FF54ACB4}"/>
          </ac:grpSpMkLst>
        </pc:grpChg>
        <pc:grpChg chg="del">
          <ac:chgData name="Leticia Smirelli" userId="0e1bcaabcbd2bfa6" providerId="LiveId" clId="{DB05E0B9-5151-4BCD-9296-EFAB6063E38A}" dt="2021-07-08T20:43:43.951" v="7268" actId="478"/>
          <ac:grpSpMkLst>
            <pc:docMk/>
            <pc:sldMk cId="259242782" sldId="326"/>
            <ac:grpSpMk id="39" creationId="{11668EA9-DA02-4FF7-A936-FB5948287620}"/>
          </ac:grpSpMkLst>
        </pc:grpChg>
        <pc:grpChg chg="del">
          <ac:chgData name="Leticia Smirelli" userId="0e1bcaabcbd2bfa6" providerId="LiveId" clId="{DB05E0B9-5151-4BCD-9296-EFAB6063E38A}" dt="2021-07-08T20:43:43.951" v="7268" actId="478"/>
          <ac:grpSpMkLst>
            <pc:docMk/>
            <pc:sldMk cId="259242782" sldId="326"/>
            <ac:grpSpMk id="47" creationId="{2F8C4268-D659-40F5-8067-6E7C0FBAA9B6}"/>
          </ac:grpSpMkLst>
        </pc:grpChg>
        <pc:picChg chg="add mod ord">
          <ac:chgData name="Leticia Smirelli" userId="0e1bcaabcbd2bfa6" providerId="LiveId" clId="{DB05E0B9-5151-4BCD-9296-EFAB6063E38A}" dt="2021-07-08T20:52:18.125" v="7755" actId="1076"/>
          <ac:picMkLst>
            <pc:docMk/>
            <pc:sldMk cId="259242782" sldId="326"/>
            <ac:picMk id="3" creationId="{37D701D9-CF25-4D5F-878D-0254F1F37AF5}"/>
          </ac:picMkLst>
        </pc:picChg>
        <pc:picChg chg="mod">
          <ac:chgData name="Leticia Smirelli" userId="0e1bcaabcbd2bfa6" providerId="LiveId" clId="{DB05E0B9-5151-4BCD-9296-EFAB6063E38A}" dt="2021-07-08T20:52:29.195" v="7757" actId="1076"/>
          <ac:picMkLst>
            <pc:docMk/>
            <pc:sldMk cId="259242782" sldId="326"/>
            <ac:picMk id="4" creationId="{A88F3C95-D45B-4BEB-A791-F203E60EDD33}"/>
          </ac:picMkLst>
        </pc:picChg>
        <pc:picChg chg="add mod modCrop">
          <ac:chgData name="Leticia Smirelli" userId="0e1bcaabcbd2bfa6" providerId="LiveId" clId="{DB05E0B9-5151-4BCD-9296-EFAB6063E38A}" dt="2021-07-08T20:52:18.125" v="7755" actId="1076"/>
          <ac:picMkLst>
            <pc:docMk/>
            <pc:sldMk cId="259242782" sldId="326"/>
            <ac:picMk id="8" creationId="{34CF1397-AF78-4F4B-9BC7-4B7A7BDA6C35}"/>
          </ac:picMkLst>
        </pc:picChg>
        <pc:picChg chg="add mod">
          <ac:chgData name="Leticia Smirelli" userId="0e1bcaabcbd2bfa6" providerId="LiveId" clId="{DB05E0B9-5151-4BCD-9296-EFAB6063E38A}" dt="2021-07-08T20:43:47.902" v="7269"/>
          <ac:picMkLst>
            <pc:docMk/>
            <pc:sldMk cId="259242782" sldId="326"/>
            <ac:picMk id="25" creationId="{989674E1-9E38-42F0-A360-69EB201E7EE0}"/>
          </ac:picMkLst>
        </pc:picChg>
        <pc:picChg chg="add mod">
          <ac:chgData name="Leticia Smirelli" userId="0e1bcaabcbd2bfa6" providerId="LiveId" clId="{DB05E0B9-5151-4BCD-9296-EFAB6063E38A}" dt="2021-07-08T20:43:47.902" v="7269"/>
          <ac:picMkLst>
            <pc:docMk/>
            <pc:sldMk cId="259242782" sldId="326"/>
            <ac:picMk id="26" creationId="{EB490CD2-5833-478B-BD38-0538CEBCAA9A}"/>
          </ac:picMkLst>
        </pc:picChg>
        <pc:picChg chg="add mod">
          <ac:chgData name="Leticia Smirelli" userId="0e1bcaabcbd2bfa6" providerId="LiveId" clId="{DB05E0B9-5151-4BCD-9296-EFAB6063E38A}" dt="2021-07-08T20:43:47.902" v="7269"/>
          <ac:picMkLst>
            <pc:docMk/>
            <pc:sldMk cId="259242782" sldId="326"/>
            <ac:picMk id="27" creationId="{327545E8-A5F6-45C3-B2A6-9D927D9C8A7F}"/>
          </ac:picMkLst>
        </pc:picChg>
        <pc:picChg chg="add mod">
          <ac:chgData name="Leticia Smirelli" userId="0e1bcaabcbd2bfa6" providerId="LiveId" clId="{DB05E0B9-5151-4BCD-9296-EFAB6063E38A}" dt="2021-07-08T20:44:31.134" v="7271" actId="1076"/>
          <ac:picMkLst>
            <pc:docMk/>
            <pc:sldMk cId="259242782" sldId="326"/>
            <ac:picMk id="28" creationId="{236C4D71-FDE8-4B2B-B77C-F2AD92A8E5ED}"/>
          </ac:picMkLst>
        </pc:picChg>
        <pc:picChg chg="del">
          <ac:chgData name="Leticia Smirelli" userId="0e1bcaabcbd2bfa6" providerId="LiveId" clId="{DB05E0B9-5151-4BCD-9296-EFAB6063E38A}" dt="2021-07-08T20:43:43.951" v="7268" actId="478"/>
          <ac:picMkLst>
            <pc:docMk/>
            <pc:sldMk cId="259242782" sldId="326"/>
            <ac:picMk id="30722" creationId="{F54A4A2B-9999-4BCF-9238-D2A2C32D74AB}"/>
          </ac:picMkLst>
        </pc:picChg>
        <pc:picChg chg="add mod">
          <ac:chgData name="Leticia Smirelli" userId="0e1bcaabcbd2bfa6" providerId="LiveId" clId="{DB05E0B9-5151-4BCD-9296-EFAB6063E38A}" dt="2021-07-08T20:52:18.125" v="7755" actId="1076"/>
          <ac:picMkLst>
            <pc:docMk/>
            <pc:sldMk cId="259242782" sldId="326"/>
            <ac:picMk id="40962" creationId="{EE77210D-97F2-466C-9B61-126DFCA01E4C}"/>
          </ac:picMkLst>
        </pc:picChg>
        <pc:cxnChg chg="add mod">
          <ac:chgData name="Leticia Smirelli" userId="0e1bcaabcbd2bfa6" providerId="LiveId" clId="{DB05E0B9-5151-4BCD-9296-EFAB6063E38A}" dt="2021-07-08T20:43:47.902" v="7269"/>
          <ac:cxnSpMkLst>
            <pc:docMk/>
            <pc:sldMk cId="259242782" sldId="326"/>
            <ac:cxnSpMk id="24" creationId="{A40FD53A-217E-4769-93E4-B279F49DCC82}"/>
          </ac:cxnSpMkLst>
        </pc:cxnChg>
        <pc:cxnChg chg="del">
          <ac:chgData name="Leticia Smirelli" userId="0e1bcaabcbd2bfa6" providerId="LiveId" clId="{DB05E0B9-5151-4BCD-9296-EFAB6063E38A}" dt="2021-07-08T20:43:43.951" v="7268" actId="478"/>
          <ac:cxnSpMkLst>
            <pc:docMk/>
            <pc:sldMk cId="259242782" sldId="326"/>
            <ac:cxnSpMk id="50" creationId="{EEBEBF0A-DE9E-41FB-A1D8-CAE853C36327}"/>
          </ac:cxnSpMkLst>
        </pc:cxnChg>
      </pc:sldChg>
      <pc:sldChg chg="del">
        <pc:chgData name="Leticia Smirelli" userId="0e1bcaabcbd2bfa6" providerId="LiveId" clId="{DB05E0B9-5151-4BCD-9296-EFAB6063E38A}" dt="2021-07-08T22:49:55.216" v="10664" actId="47"/>
        <pc:sldMkLst>
          <pc:docMk/>
          <pc:sldMk cId="1232742051" sldId="327"/>
        </pc:sldMkLst>
      </pc:sldChg>
      <pc:sldChg chg="add del setBg">
        <pc:chgData name="Leticia Smirelli" userId="0e1bcaabcbd2bfa6" providerId="LiveId" clId="{DB05E0B9-5151-4BCD-9296-EFAB6063E38A}" dt="2021-07-08T20:55:24.081" v="7789"/>
        <pc:sldMkLst>
          <pc:docMk/>
          <pc:sldMk cId="3930591580" sldId="327"/>
        </pc:sldMkLst>
      </pc:sldChg>
      <pc:sldChg chg="addSp delSp modSp mod ord modNotesTx">
        <pc:chgData name="Leticia Smirelli" userId="0e1bcaabcbd2bfa6" providerId="LiveId" clId="{DB05E0B9-5151-4BCD-9296-EFAB6063E38A}" dt="2021-07-12T18:20:24.900" v="15742"/>
        <pc:sldMkLst>
          <pc:docMk/>
          <pc:sldMk cId="637205042" sldId="328"/>
        </pc:sldMkLst>
        <pc:spChg chg="mod">
          <ac:chgData name="Leticia Smirelli" userId="0e1bcaabcbd2bfa6" providerId="LiveId" clId="{DB05E0B9-5151-4BCD-9296-EFAB6063E38A}" dt="2021-07-08T22:05:47.633" v="7821" actId="20577"/>
          <ac:spMkLst>
            <pc:docMk/>
            <pc:sldMk cId="637205042" sldId="328"/>
            <ac:spMk id="2" creationId="{2509306E-750D-4507-A835-5D7C3A31237A}"/>
          </ac:spMkLst>
        </pc:spChg>
        <pc:spChg chg="mod">
          <ac:chgData name="Leticia Smirelli" userId="0e1bcaabcbd2bfa6" providerId="LiveId" clId="{DB05E0B9-5151-4BCD-9296-EFAB6063E38A}" dt="2021-07-08T22:05:59.470" v="7824" actId="14100"/>
          <ac:spMkLst>
            <pc:docMk/>
            <pc:sldMk cId="637205042" sldId="328"/>
            <ac:spMk id="4" creationId="{EB195891-9D87-45DD-8B32-1EB276F239C9}"/>
          </ac:spMkLst>
        </pc:spChg>
        <pc:spChg chg="del">
          <ac:chgData name="Leticia Smirelli" userId="0e1bcaabcbd2bfa6" providerId="LiveId" clId="{DB05E0B9-5151-4BCD-9296-EFAB6063E38A}" dt="2021-07-12T18:20:24.608" v="15741" actId="478"/>
          <ac:spMkLst>
            <pc:docMk/>
            <pc:sldMk cId="637205042" sldId="328"/>
            <ac:spMk id="11" creationId="{6B867FFE-2A86-4501-8EC8-382CBC3E17BA}"/>
          </ac:spMkLst>
        </pc:spChg>
        <pc:spChg chg="del">
          <ac:chgData name="Leticia Smirelli" userId="0e1bcaabcbd2bfa6" providerId="LiveId" clId="{DB05E0B9-5151-4BCD-9296-EFAB6063E38A}" dt="2021-07-12T18:20:24.608" v="15741" actId="478"/>
          <ac:spMkLst>
            <pc:docMk/>
            <pc:sldMk cId="637205042" sldId="328"/>
            <ac:spMk id="12" creationId="{6EB6795C-D408-4210-8008-8473989F1039}"/>
          </ac:spMkLst>
        </pc:spChg>
        <pc:spChg chg="mod">
          <ac:chgData name="Leticia Smirelli" userId="0e1bcaabcbd2bfa6" providerId="LiveId" clId="{DB05E0B9-5151-4BCD-9296-EFAB6063E38A}" dt="2021-07-08T22:49:07.092" v="10660" actId="1037"/>
          <ac:spMkLst>
            <pc:docMk/>
            <pc:sldMk cId="637205042" sldId="328"/>
            <ac:spMk id="18" creationId="{2CA3C4F4-DCCA-492B-8C1E-E362A1DF5016}"/>
          </ac:spMkLst>
        </pc:spChg>
        <pc:spChg chg="mod">
          <ac:chgData name="Leticia Smirelli" userId="0e1bcaabcbd2bfa6" providerId="LiveId" clId="{DB05E0B9-5151-4BCD-9296-EFAB6063E38A}" dt="2021-07-08T22:47:47.887" v="10631" actId="1035"/>
          <ac:spMkLst>
            <pc:docMk/>
            <pc:sldMk cId="637205042" sldId="328"/>
            <ac:spMk id="19" creationId="{5229AF3D-5BBF-4384-8473-7E35DD6A0E88}"/>
          </ac:spMkLst>
        </pc:spChg>
        <pc:spChg chg="mod">
          <ac:chgData name="Leticia Smirelli" userId="0e1bcaabcbd2bfa6" providerId="LiveId" clId="{DB05E0B9-5151-4BCD-9296-EFAB6063E38A}" dt="2021-07-08T22:49:07.092" v="10660" actId="1037"/>
          <ac:spMkLst>
            <pc:docMk/>
            <pc:sldMk cId="637205042" sldId="328"/>
            <ac:spMk id="20" creationId="{CFF74642-499F-4BF5-B3BF-C82900974D21}"/>
          </ac:spMkLst>
        </pc:spChg>
        <pc:spChg chg="mod">
          <ac:chgData name="Leticia Smirelli" userId="0e1bcaabcbd2bfa6" providerId="LiveId" clId="{DB05E0B9-5151-4BCD-9296-EFAB6063E38A}" dt="2021-07-08T22:49:07.092" v="10660" actId="1037"/>
          <ac:spMkLst>
            <pc:docMk/>
            <pc:sldMk cId="637205042" sldId="328"/>
            <ac:spMk id="23" creationId="{CC2D7986-C030-46DB-9D24-F19F5DFD68E7}"/>
          </ac:spMkLst>
        </pc:spChg>
        <pc:spChg chg="mod">
          <ac:chgData name="Leticia Smirelli" userId="0e1bcaabcbd2bfa6" providerId="LiveId" clId="{DB05E0B9-5151-4BCD-9296-EFAB6063E38A}" dt="2021-07-08T22:49:07.092" v="10660" actId="1037"/>
          <ac:spMkLst>
            <pc:docMk/>
            <pc:sldMk cId="637205042" sldId="328"/>
            <ac:spMk id="24" creationId="{5DEC9040-FC94-4EF3-BF54-6654987FB4F1}"/>
          </ac:spMkLst>
        </pc:spChg>
        <pc:spChg chg="del mod">
          <ac:chgData name="Leticia Smirelli" userId="0e1bcaabcbd2bfa6" providerId="LiveId" clId="{DB05E0B9-5151-4BCD-9296-EFAB6063E38A}" dt="2021-07-08T22:44:32.775" v="10498" actId="478"/>
          <ac:spMkLst>
            <pc:docMk/>
            <pc:sldMk cId="637205042" sldId="328"/>
            <ac:spMk id="25" creationId="{533B0276-A5F1-4934-8D59-694F9FC23DEE}"/>
          </ac:spMkLst>
        </pc:spChg>
        <pc:spChg chg="mod">
          <ac:chgData name="Leticia Smirelli" userId="0e1bcaabcbd2bfa6" providerId="LiveId" clId="{DB05E0B9-5151-4BCD-9296-EFAB6063E38A}" dt="2021-07-08T22:49:07.092" v="10660" actId="1037"/>
          <ac:spMkLst>
            <pc:docMk/>
            <pc:sldMk cId="637205042" sldId="328"/>
            <ac:spMk id="26" creationId="{826D4DAF-F6F3-4F10-BDB4-47244D111098}"/>
          </ac:spMkLst>
        </pc:spChg>
        <pc:spChg chg="del mod">
          <ac:chgData name="Leticia Smirelli" userId="0e1bcaabcbd2bfa6" providerId="LiveId" clId="{DB05E0B9-5151-4BCD-9296-EFAB6063E38A}" dt="2021-07-08T22:38:32.703" v="9719" actId="478"/>
          <ac:spMkLst>
            <pc:docMk/>
            <pc:sldMk cId="637205042" sldId="328"/>
            <ac:spMk id="27" creationId="{2F43B354-EC15-4B39-BC6F-5330BAC68A36}"/>
          </ac:spMkLst>
        </pc:spChg>
        <pc:spChg chg="mod">
          <ac:chgData name="Leticia Smirelli" userId="0e1bcaabcbd2bfa6" providerId="LiveId" clId="{DB05E0B9-5151-4BCD-9296-EFAB6063E38A}" dt="2021-07-12T18:20:24.900" v="15742"/>
          <ac:spMkLst>
            <pc:docMk/>
            <pc:sldMk cId="637205042" sldId="328"/>
            <ac:spMk id="27" creationId="{67529016-A93F-4C9D-A29B-880CE6FAF63F}"/>
          </ac:spMkLst>
        </pc:spChg>
        <pc:spChg chg="del mod">
          <ac:chgData name="Leticia Smirelli" userId="0e1bcaabcbd2bfa6" providerId="LiveId" clId="{DB05E0B9-5151-4BCD-9296-EFAB6063E38A}" dt="2021-07-08T22:38:32.703" v="9719" actId="478"/>
          <ac:spMkLst>
            <pc:docMk/>
            <pc:sldMk cId="637205042" sldId="328"/>
            <ac:spMk id="28" creationId="{81724E0E-B1F6-4BC7-AF8E-133A59FCD9E4}"/>
          </ac:spMkLst>
        </pc:spChg>
        <pc:spChg chg="del mod">
          <ac:chgData name="Leticia Smirelli" userId="0e1bcaabcbd2bfa6" providerId="LiveId" clId="{DB05E0B9-5151-4BCD-9296-EFAB6063E38A}" dt="2021-07-08T22:29:30.699" v="8548" actId="478"/>
          <ac:spMkLst>
            <pc:docMk/>
            <pc:sldMk cId="637205042" sldId="328"/>
            <ac:spMk id="29" creationId="{1C8A261E-6A59-434A-83B6-65FAC25EACB5}"/>
          </ac:spMkLst>
        </pc:spChg>
        <pc:spChg chg="del mod">
          <ac:chgData name="Leticia Smirelli" userId="0e1bcaabcbd2bfa6" providerId="LiveId" clId="{DB05E0B9-5151-4BCD-9296-EFAB6063E38A}" dt="2021-07-08T22:35:24.048" v="9421" actId="478"/>
          <ac:spMkLst>
            <pc:docMk/>
            <pc:sldMk cId="637205042" sldId="328"/>
            <ac:spMk id="30" creationId="{5756045A-9619-47AB-84CC-B4D4A3C0A9C7}"/>
          </ac:spMkLst>
        </pc:spChg>
        <pc:spChg chg="del mod">
          <ac:chgData name="Leticia Smirelli" userId="0e1bcaabcbd2bfa6" providerId="LiveId" clId="{DB05E0B9-5151-4BCD-9296-EFAB6063E38A}" dt="2021-07-08T22:35:24.680" v="9422" actId="478"/>
          <ac:spMkLst>
            <pc:docMk/>
            <pc:sldMk cId="637205042" sldId="328"/>
            <ac:spMk id="31" creationId="{1F7DF9D9-658F-4E10-927D-D3EB016A38B3}"/>
          </ac:spMkLst>
        </pc:spChg>
        <pc:spChg chg="del mod">
          <ac:chgData name="Leticia Smirelli" userId="0e1bcaabcbd2bfa6" providerId="LiveId" clId="{DB05E0B9-5151-4BCD-9296-EFAB6063E38A}" dt="2021-07-08T22:35:25.253" v="9423" actId="478"/>
          <ac:spMkLst>
            <pc:docMk/>
            <pc:sldMk cId="637205042" sldId="328"/>
            <ac:spMk id="32" creationId="{17ED4C1E-4178-4513-87E4-B4026CBE3565}"/>
          </ac:spMkLst>
        </pc:spChg>
        <pc:spChg chg="del mod">
          <ac:chgData name="Leticia Smirelli" userId="0e1bcaabcbd2bfa6" providerId="LiveId" clId="{DB05E0B9-5151-4BCD-9296-EFAB6063E38A}" dt="2021-07-08T22:35:27.063" v="9424" actId="478"/>
          <ac:spMkLst>
            <pc:docMk/>
            <pc:sldMk cId="637205042" sldId="328"/>
            <ac:spMk id="33" creationId="{45BAEC58-8AB6-4889-A400-FD0736AA7F5A}"/>
          </ac:spMkLst>
        </pc:spChg>
        <pc:spChg chg="del mod">
          <ac:chgData name="Leticia Smirelli" userId="0e1bcaabcbd2bfa6" providerId="LiveId" clId="{DB05E0B9-5151-4BCD-9296-EFAB6063E38A}" dt="2021-07-08T22:38:32.703" v="9719" actId="478"/>
          <ac:spMkLst>
            <pc:docMk/>
            <pc:sldMk cId="637205042" sldId="328"/>
            <ac:spMk id="35" creationId="{7782357B-EF84-426E-8B7E-9343900A5F6F}"/>
          </ac:spMkLst>
        </pc:spChg>
        <pc:spChg chg="del mod">
          <ac:chgData name="Leticia Smirelli" userId="0e1bcaabcbd2bfa6" providerId="LiveId" clId="{DB05E0B9-5151-4BCD-9296-EFAB6063E38A}" dt="2021-07-08T22:38:32.703" v="9719" actId="478"/>
          <ac:spMkLst>
            <pc:docMk/>
            <pc:sldMk cId="637205042" sldId="328"/>
            <ac:spMk id="36" creationId="{EE31AF48-E26E-4631-8A4C-E27E7DF1A7C1}"/>
          </ac:spMkLst>
        </pc:spChg>
        <pc:spChg chg="mod">
          <ac:chgData name="Leticia Smirelli" userId="0e1bcaabcbd2bfa6" providerId="LiveId" clId="{DB05E0B9-5151-4BCD-9296-EFAB6063E38A}" dt="2021-07-08T22:49:07.092" v="10660" actId="1037"/>
          <ac:spMkLst>
            <pc:docMk/>
            <pc:sldMk cId="637205042" sldId="328"/>
            <ac:spMk id="37" creationId="{541FCE35-99F3-439C-83B0-5BA55F1FCFC5}"/>
          </ac:spMkLst>
        </pc:spChg>
        <pc:spChg chg="mod">
          <ac:chgData name="Leticia Smirelli" userId="0e1bcaabcbd2bfa6" providerId="LiveId" clId="{DB05E0B9-5151-4BCD-9296-EFAB6063E38A}" dt="2021-07-08T22:49:07.092" v="10660" actId="1037"/>
          <ac:spMkLst>
            <pc:docMk/>
            <pc:sldMk cId="637205042" sldId="328"/>
            <ac:spMk id="38" creationId="{B163DCD1-F14E-4195-A37D-C0191286D59B}"/>
          </ac:spMkLst>
        </pc:spChg>
        <pc:spChg chg="del mod">
          <ac:chgData name="Leticia Smirelli" userId="0e1bcaabcbd2bfa6" providerId="LiveId" clId="{DB05E0B9-5151-4BCD-9296-EFAB6063E38A}" dt="2021-07-08T22:38:32.703" v="9719" actId="478"/>
          <ac:spMkLst>
            <pc:docMk/>
            <pc:sldMk cId="637205042" sldId="328"/>
            <ac:spMk id="39" creationId="{EE7F93C3-49B8-4390-9610-FC3693BA0E13}"/>
          </ac:spMkLst>
        </pc:spChg>
        <pc:spChg chg="add mod">
          <ac:chgData name="Leticia Smirelli" userId="0e1bcaabcbd2bfa6" providerId="LiveId" clId="{DB05E0B9-5151-4BCD-9296-EFAB6063E38A}" dt="2021-07-08T22:49:07.092" v="10660" actId="1037"/>
          <ac:spMkLst>
            <pc:docMk/>
            <pc:sldMk cId="637205042" sldId="328"/>
            <ac:spMk id="42" creationId="{AE0F669A-843D-4C8F-9684-F7AA93A793D7}"/>
          </ac:spMkLst>
        </pc:spChg>
        <pc:spChg chg="add mod">
          <ac:chgData name="Leticia Smirelli" userId="0e1bcaabcbd2bfa6" providerId="LiveId" clId="{DB05E0B9-5151-4BCD-9296-EFAB6063E38A}" dt="2021-07-08T22:49:07.092" v="10660" actId="1037"/>
          <ac:spMkLst>
            <pc:docMk/>
            <pc:sldMk cId="637205042" sldId="328"/>
            <ac:spMk id="43" creationId="{3007D63C-282F-432F-9B2F-5972F9D6B192}"/>
          </ac:spMkLst>
        </pc:spChg>
        <pc:spChg chg="add mod ord">
          <ac:chgData name="Leticia Smirelli" userId="0e1bcaabcbd2bfa6" providerId="LiveId" clId="{DB05E0B9-5151-4BCD-9296-EFAB6063E38A}" dt="2021-07-08T22:49:07.092" v="10660" actId="1037"/>
          <ac:spMkLst>
            <pc:docMk/>
            <pc:sldMk cId="637205042" sldId="328"/>
            <ac:spMk id="44" creationId="{168ACCF9-45B3-49D0-A407-F5101BE00125}"/>
          </ac:spMkLst>
        </pc:spChg>
        <pc:spChg chg="add mod ord">
          <ac:chgData name="Leticia Smirelli" userId="0e1bcaabcbd2bfa6" providerId="LiveId" clId="{DB05E0B9-5151-4BCD-9296-EFAB6063E38A}" dt="2021-07-08T22:49:07.092" v="10660" actId="1037"/>
          <ac:spMkLst>
            <pc:docMk/>
            <pc:sldMk cId="637205042" sldId="328"/>
            <ac:spMk id="45" creationId="{005FE683-AD31-4631-80B7-1249C681295C}"/>
          </ac:spMkLst>
        </pc:spChg>
        <pc:spChg chg="add mod ord">
          <ac:chgData name="Leticia Smirelli" userId="0e1bcaabcbd2bfa6" providerId="LiveId" clId="{DB05E0B9-5151-4BCD-9296-EFAB6063E38A}" dt="2021-07-08T22:49:07.092" v="10660" actId="1037"/>
          <ac:spMkLst>
            <pc:docMk/>
            <pc:sldMk cId="637205042" sldId="328"/>
            <ac:spMk id="46" creationId="{E82A3E2A-A4AD-4CA4-8286-95495C607C7E}"/>
          </ac:spMkLst>
        </pc:spChg>
        <pc:spChg chg="add del mod ord">
          <ac:chgData name="Leticia Smirelli" userId="0e1bcaabcbd2bfa6" providerId="LiveId" clId="{DB05E0B9-5151-4BCD-9296-EFAB6063E38A}" dt="2021-07-08T22:44:32.775" v="10498" actId="478"/>
          <ac:spMkLst>
            <pc:docMk/>
            <pc:sldMk cId="637205042" sldId="328"/>
            <ac:spMk id="47" creationId="{DF360DE6-1CD3-47CF-A136-A996C323CC2C}"/>
          </ac:spMkLst>
        </pc:spChg>
        <pc:grpChg chg="add mod">
          <ac:chgData name="Leticia Smirelli" userId="0e1bcaabcbd2bfa6" providerId="LiveId" clId="{DB05E0B9-5151-4BCD-9296-EFAB6063E38A}" dt="2021-07-12T18:20:24.900" v="15742"/>
          <ac:grpSpMkLst>
            <pc:docMk/>
            <pc:sldMk cId="637205042" sldId="328"/>
            <ac:grpSpMk id="25" creationId="{8EACC8EB-7994-4F63-85C9-C420F07A7058}"/>
          </ac:grpSpMkLst>
        </pc:grpChg>
        <pc:picChg chg="del">
          <ac:chgData name="Leticia Smirelli" userId="0e1bcaabcbd2bfa6" providerId="LiveId" clId="{DB05E0B9-5151-4BCD-9296-EFAB6063E38A}" dt="2021-07-08T22:06:01.465" v="7825" actId="478"/>
          <ac:picMkLst>
            <pc:docMk/>
            <pc:sldMk cId="637205042" sldId="328"/>
            <ac:picMk id="8" creationId="{68D9FDA9-F811-4B3C-BDB2-1462FBA8D8B9}"/>
          </ac:picMkLst>
        </pc:picChg>
        <pc:picChg chg="del">
          <ac:chgData name="Leticia Smirelli" userId="0e1bcaabcbd2bfa6" providerId="LiveId" clId="{DB05E0B9-5151-4BCD-9296-EFAB6063E38A}" dt="2021-07-08T22:06:02.048" v="7826" actId="478"/>
          <ac:picMkLst>
            <pc:docMk/>
            <pc:sldMk cId="637205042" sldId="328"/>
            <ac:picMk id="13" creationId="{BC0E12D4-B590-4102-992D-0FB763141806}"/>
          </ac:picMkLst>
        </pc:picChg>
        <pc:picChg chg="mod">
          <ac:chgData name="Leticia Smirelli" userId="0e1bcaabcbd2bfa6" providerId="LiveId" clId="{DB05E0B9-5151-4BCD-9296-EFAB6063E38A}" dt="2021-07-12T18:20:24.900" v="15742"/>
          <ac:picMkLst>
            <pc:docMk/>
            <pc:sldMk cId="637205042" sldId="328"/>
            <ac:picMk id="28" creationId="{2EF406D1-203B-4820-97E1-FE044649B58E}"/>
          </ac:picMkLst>
        </pc:picChg>
        <pc:picChg chg="add mod">
          <ac:chgData name="Leticia Smirelli" userId="0e1bcaabcbd2bfa6" providerId="LiveId" clId="{DB05E0B9-5151-4BCD-9296-EFAB6063E38A}" dt="2021-07-08T22:25:18.801" v="8006" actId="1076"/>
          <ac:picMkLst>
            <pc:docMk/>
            <pc:sldMk cId="637205042" sldId="328"/>
            <ac:picMk id="34" creationId="{B07B316C-4D64-40D0-B76A-E7B3ED20BA0B}"/>
          </ac:picMkLst>
        </pc:picChg>
        <pc:picChg chg="del mod">
          <ac:chgData name="Leticia Smirelli" userId="0e1bcaabcbd2bfa6" providerId="LiveId" clId="{DB05E0B9-5151-4BCD-9296-EFAB6063E38A}" dt="2021-07-08T22:34:04.039" v="9322" actId="478"/>
          <ac:picMkLst>
            <pc:docMk/>
            <pc:sldMk cId="637205042" sldId="328"/>
            <ac:picMk id="40" creationId="{E9DDF335-EC12-4C3C-BEBF-82E3D12C0B8B}"/>
          </ac:picMkLst>
        </pc:picChg>
        <pc:picChg chg="add mod">
          <ac:chgData name="Leticia Smirelli" userId="0e1bcaabcbd2bfa6" providerId="LiveId" clId="{DB05E0B9-5151-4BCD-9296-EFAB6063E38A}" dt="2021-07-08T22:25:21.108" v="8007" actId="1076"/>
          <ac:picMkLst>
            <pc:docMk/>
            <pc:sldMk cId="637205042" sldId="328"/>
            <ac:picMk id="41" creationId="{C870273E-F02B-4809-88FA-DF398EE3822D}"/>
          </ac:picMkLst>
        </pc:picChg>
        <pc:picChg chg="del">
          <ac:chgData name="Leticia Smirelli" userId="0e1bcaabcbd2bfa6" providerId="LiveId" clId="{DB05E0B9-5151-4BCD-9296-EFAB6063E38A}" dt="2021-07-08T22:06:02.825" v="7827" actId="478"/>
          <ac:picMkLst>
            <pc:docMk/>
            <pc:sldMk cId="637205042" sldId="328"/>
            <ac:picMk id="14344" creationId="{0EDEC1C2-2CAB-4360-8A56-F314BA83B170}"/>
          </ac:picMkLst>
        </pc:picChg>
        <pc:cxnChg chg="mod">
          <ac:chgData name="Leticia Smirelli" userId="0e1bcaabcbd2bfa6" providerId="LiveId" clId="{DB05E0B9-5151-4BCD-9296-EFAB6063E38A}" dt="2021-07-08T22:49:53.461" v="10663" actId="1035"/>
          <ac:cxnSpMkLst>
            <pc:docMk/>
            <pc:sldMk cId="637205042" sldId="328"/>
            <ac:cxnSpMk id="16" creationId="{623F0BB8-21A6-46B2-9525-A880A04B76B8}"/>
          </ac:cxnSpMkLst>
        </pc:cxnChg>
      </pc:sldChg>
      <pc:sldChg chg="add del setBg">
        <pc:chgData name="Leticia Smirelli" userId="0e1bcaabcbd2bfa6" providerId="LiveId" clId="{DB05E0B9-5151-4BCD-9296-EFAB6063E38A}" dt="2021-07-08T22:05:27.381" v="7791"/>
        <pc:sldMkLst>
          <pc:docMk/>
          <pc:sldMk cId="3883929486" sldId="328"/>
        </pc:sldMkLst>
      </pc:sldChg>
      <pc:sldChg chg="addSp delSp modSp add del mod">
        <pc:chgData name="Leticia Smirelli" userId="0e1bcaabcbd2bfa6" providerId="LiveId" clId="{DB05E0B9-5151-4BCD-9296-EFAB6063E38A}" dt="2021-07-09T23:17:31.112" v="10743" actId="47"/>
        <pc:sldMkLst>
          <pc:docMk/>
          <pc:sldMk cId="2971781342" sldId="329"/>
        </pc:sldMkLst>
        <pc:spChg chg="mod">
          <ac:chgData name="Leticia Smirelli" userId="0e1bcaabcbd2bfa6" providerId="LiveId" clId="{DB05E0B9-5151-4BCD-9296-EFAB6063E38A}" dt="2021-07-08T22:50:18.937" v="10698" actId="20577"/>
          <ac:spMkLst>
            <pc:docMk/>
            <pc:sldMk cId="2971781342" sldId="329"/>
            <ac:spMk id="2" creationId="{2509306E-750D-4507-A835-5D7C3A31237A}"/>
          </ac:spMkLst>
        </pc:spChg>
        <pc:spChg chg="mod">
          <ac:chgData name="Leticia Smirelli" userId="0e1bcaabcbd2bfa6" providerId="LiveId" clId="{DB05E0B9-5151-4BCD-9296-EFAB6063E38A}" dt="2021-07-08T22:50:25.119" v="10700" actId="14100"/>
          <ac:spMkLst>
            <pc:docMk/>
            <pc:sldMk cId="2971781342" sldId="329"/>
            <ac:spMk id="4" creationId="{EB195891-9D87-45DD-8B32-1EB276F239C9}"/>
          </ac:spMkLst>
        </pc:spChg>
        <pc:spChg chg="mod">
          <ac:chgData name="Leticia Smirelli" userId="0e1bcaabcbd2bfa6" providerId="LiveId" clId="{DB05E0B9-5151-4BCD-9296-EFAB6063E38A}" dt="2021-07-08T22:51:08.087" v="10728" actId="20577"/>
          <ac:spMkLst>
            <pc:docMk/>
            <pc:sldMk cId="2971781342" sldId="329"/>
            <ac:spMk id="18" creationId="{2CA3C4F4-DCCA-492B-8C1E-E362A1DF5016}"/>
          </ac:spMkLst>
        </pc:spChg>
        <pc:spChg chg="mod">
          <ac:chgData name="Leticia Smirelli" userId="0e1bcaabcbd2bfa6" providerId="LiveId" clId="{DB05E0B9-5151-4BCD-9296-EFAB6063E38A}" dt="2021-07-08T22:51:00.135" v="10712" actId="20577"/>
          <ac:spMkLst>
            <pc:docMk/>
            <pc:sldMk cId="2971781342" sldId="329"/>
            <ac:spMk id="19" creationId="{5229AF3D-5BBF-4384-8473-7E35DD6A0E88}"/>
          </ac:spMkLst>
        </pc:spChg>
        <pc:spChg chg="del">
          <ac:chgData name="Leticia Smirelli" userId="0e1bcaabcbd2bfa6" providerId="LiveId" clId="{DB05E0B9-5151-4BCD-9296-EFAB6063E38A}" dt="2021-07-08T22:51:09.567" v="10729" actId="478"/>
          <ac:spMkLst>
            <pc:docMk/>
            <pc:sldMk cId="2971781342" sldId="329"/>
            <ac:spMk id="24" creationId="{5DEC9040-FC94-4EF3-BF54-6654987FB4F1}"/>
          </ac:spMkLst>
        </pc:spChg>
        <pc:spChg chg="del">
          <ac:chgData name="Leticia Smirelli" userId="0e1bcaabcbd2bfa6" providerId="LiveId" clId="{DB05E0B9-5151-4BCD-9296-EFAB6063E38A}" dt="2021-07-08T22:51:11.669" v="10730" actId="478"/>
          <ac:spMkLst>
            <pc:docMk/>
            <pc:sldMk cId="2971781342" sldId="329"/>
            <ac:spMk id="26" creationId="{826D4DAF-F6F3-4F10-BDB4-47244D111098}"/>
          </ac:spMkLst>
        </pc:spChg>
        <pc:spChg chg="del">
          <ac:chgData name="Leticia Smirelli" userId="0e1bcaabcbd2bfa6" providerId="LiveId" clId="{DB05E0B9-5151-4BCD-9296-EFAB6063E38A}" dt="2021-07-08T22:51:11.669" v="10730" actId="478"/>
          <ac:spMkLst>
            <pc:docMk/>
            <pc:sldMk cId="2971781342" sldId="329"/>
            <ac:spMk id="38" creationId="{B163DCD1-F14E-4195-A37D-C0191286D59B}"/>
          </ac:spMkLst>
        </pc:spChg>
        <pc:spChg chg="mod">
          <ac:chgData name="Leticia Smirelli" userId="0e1bcaabcbd2bfa6" providerId="LiveId" clId="{DB05E0B9-5151-4BCD-9296-EFAB6063E38A}" dt="2021-07-08T22:51:04.040" v="10720" actId="20577"/>
          <ac:spMkLst>
            <pc:docMk/>
            <pc:sldMk cId="2971781342" sldId="329"/>
            <ac:spMk id="42" creationId="{AE0F669A-843D-4C8F-9684-F7AA93A793D7}"/>
          </ac:spMkLst>
        </pc:spChg>
        <pc:spChg chg="del">
          <ac:chgData name="Leticia Smirelli" userId="0e1bcaabcbd2bfa6" providerId="LiveId" clId="{DB05E0B9-5151-4BCD-9296-EFAB6063E38A}" dt="2021-07-08T22:51:11.669" v="10730" actId="478"/>
          <ac:spMkLst>
            <pc:docMk/>
            <pc:sldMk cId="2971781342" sldId="329"/>
            <ac:spMk id="46" creationId="{E82A3E2A-A4AD-4CA4-8286-95495C607C7E}"/>
          </ac:spMkLst>
        </pc:spChg>
        <pc:picChg chg="add mod">
          <ac:chgData name="Leticia Smirelli" userId="0e1bcaabcbd2bfa6" providerId="LiveId" clId="{DB05E0B9-5151-4BCD-9296-EFAB6063E38A}" dt="2021-07-09T23:17:08.527" v="10735" actId="1076"/>
          <ac:picMkLst>
            <pc:docMk/>
            <pc:sldMk cId="2971781342" sldId="329"/>
            <ac:picMk id="6" creationId="{FF26EE85-5B79-4670-820C-9604F83A46C7}"/>
          </ac:picMkLst>
        </pc:picChg>
        <pc:picChg chg="add mod">
          <ac:chgData name="Leticia Smirelli" userId="0e1bcaabcbd2bfa6" providerId="LiveId" clId="{DB05E0B9-5151-4BCD-9296-EFAB6063E38A}" dt="2021-07-08T22:50:52.050" v="10711" actId="1076"/>
          <ac:picMkLst>
            <pc:docMk/>
            <pc:sldMk cId="2971781342" sldId="329"/>
            <ac:picMk id="25" creationId="{9C89AD06-03B9-4634-9CFE-3903CF658C5A}"/>
          </ac:picMkLst>
        </pc:picChg>
        <pc:picChg chg="del">
          <ac:chgData name="Leticia Smirelli" userId="0e1bcaabcbd2bfa6" providerId="LiveId" clId="{DB05E0B9-5151-4BCD-9296-EFAB6063E38A}" dt="2021-07-08T22:50:28.271" v="10702" actId="478"/>
          <ac:picMkLst>
            <pc:docMk/>
            <pc:sldMk cId="2971781342" sldId="329"/>
            <ac:picMk id="34" creationId="{B07B316C-4D64-40D0-B76A-E7B3ED20BA0B}"/>
          </ac:picMkLst>
        </pc:picChg>
        <pc:picChg chg="del">
          <ac:chgData name="Leticia Smirelli" userId="0e1bcaabcbd2bfa6" providerId="LiveId" clId="{DB05E0B9-5151-4BCD-9296-EFAB6063E38A}" dt="2021-07-08T22:50:27.941" v="10701" actId="478"/>
          <ac:picMkLst>
            <pc:docMk/>
            <pc:sldMk cId="2971781342" sldId="329"/>
            <ac:picMk id="41" creationId="{C870273E-F02B-4809-88FA-DF398EE3822D}"/>
          </ac:picMkLst>
        </pc:picChg>
      </pc:sldChg>
      <pc:sldChg chg="addSp delSp modSp add mod">
        <pc:chgData name="Leticia Smirelli" userId="0e1bcaabcbd2bfa6" providerId="LiveId" clId="{DB05E0B9-5151-4BCD-9296-EFAB6063E38A}" dt="2021-07-12T18:20:21.180" v="15740"/>
        <pc:sldMkLst>
          <pc:docMk/>
          <pc:sldMk cId="3336308840" sldId="330"/>
        </pc:sldMkLst>
        <pc:spChg chg="del">
          <ac:chgData name="Leticia Smirelli" userId="0e1bcaabcbd2bfa6" providerId="LiveId" clId="{DB05E0B9-5151-4BCD-9296-EFAB6063E38A}" dt="2021-07-12T18:20:20.954" v="15739" actId="478"/>
          <ac:spMkLst>
            <pc:docMk/>
            <pc:sldMk cId="3336308840" sldId="330"/>
            <ac:spMk id="11" creationId="{6B867FFE-2A86-4501-8EC8-382CBC3E17BA}"/>
          </ac:spMkLst>
        </pc:spChg>
        <pc:spChg chg="del">
          <ac:chgData name="Leticia Smirelli" userId="0e1bcaabcbd2bfa6" providerId="LiveId" clId="{DB05E0B9-5151-4BCD-9296-EFAB6063E38A}" dt="2021-07-12T18:20:20.954" v="15739" actId="478"/>
          <ac:spMkLst>
            <pc:docMk/>
            <pc:sldMk cId="3336308840" sldId="330"/>
            <ac:spMk id="12" creationId="{6EB6795C-D408-4210-8008-8473989F1039}"/>
          </ac:spMkLst>
        </pc:spChg>
        <pc:spChg chg="mod">
          <ac:chgData name="Leticia Smirelli" userId="0e1bcaabcbd2bfa6" providerId="LiveId" clId="{DB05E0B9-5151-4BCD-9296-EFAB6063E38A}" dt="2021-07-12T18:20:21.180" v="15740"/>
          <ac:spMkLst>
            <pc:docMk/>
            <pc:sldMk cId="3336308840" sldId="330"/>
            <ac:spMk id="17" creationId="{C2A37BCE-679B-438B-8D71-1E769921C17F}"/>
          </ac:spMkLst>
        </pc:spChg>
        <pc:spChg chg="del">
          <ac:chgData name="Leticia Smirelli" userId="0e1bcaabcbd2bfa6" providerId="LiveId" clId="{DB05E0B9-5151-4BCD-9296-EFAB6063E38A}" dt="2021-07-09T23:17:25.915" v="10741" actId="478"/>
          <ac:spMkLst>
            <pc:docMk/>
            <pc:sldMk cId="3336308840" sldId="330"/>
            <ac:spMk id="18" creationId="{2CA3C4F4-DCCA-492B-8C1E-E362A1DF5016}"/>
          </ac:spMkLst>
        </pc:spChg>
        <pc:spChg chg="mod">
          <ac:chgData name="Leticia Smirelli" userId="0e1bcaabcbd2bfa6" providerId="LiveId" clId="{DB05E0B9-5151-4BCD-9296-EFAB6063E38A}" dt="2021-07-10T15:41:42.024" v="11721" actId="20577"/>
          <ac:spMkLst>
            <pc:docMk/>
            <pc:sldMk cId="3336308840" sldId="330"/>
            <ac:spMk id="19" creationId="{5229AF3D-5BBF-4384-8473-7E35DD6A0E88}"/>
          </ac:spMkLst>
        </pc:spChg>
        <pc:spChg chg="mod">
          <ac:chgData name="Leticia Smirelli" userId="0e1bcaabcbd2bfa6" providerId="LiveId" clId="{DB05E0B9-5151-4BCD-9296-EFAB6063E38A}" dt="2021-07-10T15:33:54.500" v="11225" actId="14100"/>
          <ac:spMkLst>
            <pc:docMk/>
            <pc:sldMk cId="3336308840" sldId="330"/>
            <ac:spMk id="20" creationId="{CFF74642-499F-4BF5-B3BF-C82900974D21}"/>
          </ac:spMkLst>
        </pc:spChg>
        <pc:spChg chg="del">
          <ac:chgData name="Leticia Smirelli" userId="0e1bcaabcbd2bfa6" providerId="LiveId" clId="{DB05E0B9-5151-4BCD-9296-EFAB6063E38A}" dt="2021-07-09T23:17:25.915" v="10741" actId="478"/>
          <ac:spMkLst>
            <pc:docMk/>
            <pc:sldMk cId="3336308840" sldId="330"/>
            <ac:spMk id="23" creationId="{CC2D7986-C030-46DB-9D24-F19F5DFD68E7}"/>
          </ac:spMkLst>
        </pc:spChg>
        <pc:spChg chg="del">
          <ac:chgData name="Leticia Smirelli" userId="0e1bcaabcbd2bfa6" providerId="LiveId" clId="{DB05E0B9-5151-4BCD-9296-EFAB6063E38A}" dt="2021-07-09T23:17:25.915" v="10741" actId="478"/>
          <ac:spMkLst>
            <pc:docMk/>
            <pc:sldMk cId="3336308840" sldId="330"/>
            <ac:spMk id="37" creationId="{541FCE35-99F3-439C-83B0-5BA55F1FCFC5}"/>
          </ac:spMkLst>
        </pc:spChg>
        <pc:spChg chg="mod">
          <ac:chgData name="Leticia Smirelli" userId="0e1bcaabcbd2bfa6" providerId="LiveId" clId="{DB05E0B9-5151-4BCD-9296-EFAB6063E38A}" dt="2021-07-10T15:34:07.228" v="11239" actId="1035"/>
          <ac:spMkLst>
            <pc:docMk/>
            <pc:sldMk cId="3336308840" sldId="330"/>
            <ac:spMk id="42" creationId="{AE0F669A-843D-4C8F-9684-F7AA93A793D7}"/>
          </ac:spMkLst>
        </pc:spChg>
        <pc:spChg chg="mod">
          <ac:chgData name="Leticia Smirelli" userId="0e1bcaabcbd2bfa6" providerId="LiveId" clId="{DB05E0B9-5151-4BCD-9296-EFAB6063E38A}" dt="2021-07-10T15:34:00.559" v="11234" actId="1036"/>
          <ac:spMkLst>
            <pc:docMk/>
            <pc:sldMk cId="3336308840" sldId="330"/>
            <ac:spMk id="43" creationId="{3007D63C-282F-432F-9B2F-5972F9D6B192}"/>
          </ac:spMkLst>
        </pc:spChg>
        <pc:spChg chg="mod">
          <ac:chgData name="Leticia Smirelli" userId="0e1bcaabcbd2bfa6" providerId="LiveId" clId="{DB05E0B9-5151-4BCD-9296-EFAB6063E38A}" dt="2021-07-10T15:33:58.564" v="11232" actId="14100"/>
          <ac:spMkLst>
            <pc:docMk/>
            <pc:sldMk cId="3336308840" sldId="330"/>
            <ac:spMk id="44" creationId="{168ACCF9-45B3-49D0-A407-F5101BE00125}"/>
          </ac:spMkLst>
        </pc:spChg>
        <pc:spChg chg="del">
          <ac:chgData name="Leticia Smirelli" userId="0e1bcaabcbd2bfa6" providerId="LiveId" clId="{DB05E0B9-5151-4BCD-9296-EFAB6063E38A}" dt="2021-07-09T23:17:25.915" v="10741" actId="478"/>
          <ac:spMkLst>
            <pc:docMk/>
            <pc:sldMk cId="3336308840" sldId="330"/>
            <ac:spMk id="45" creationId="{005FE683-AD31-4631-80B7-1249C681295C}"/>
          </ac:spMkLst>
        </pc:spChg>
        <pc:grpChg chg="add mod">
          <ac:chgData name="Leticia Smirelli" userId="0e1bcaabcbd2bfa6" providerId="LiveId" clId="{DB05E0B9-5151-4BCD-9296-EFAB6063E38A}" dt="2021-07-12T18:20:21.180" v="15740"/>
          <ac:grpSpMkLst>
            <pc:docMk/>
            <pc:sldMk cId="3336308840" sldId="330"/>
            <ac:grpSpMk id="15" creationId="{D85E2EC4-5352-49CB-B1A3-232FB27873BE}"/>
          </ac:grpSpMkLst>
        </pc:grpChg>
        <pc:picChg chg="mod">
          <ac:chgData name="Leticia Smirelli" userId="0e1bcaabcbd2bfa6" providerId="LiveId" clId="{DB05E0B9-5151-4BCD-9296-EFAB6063E38A}" dt="2021-07-10T15:42:00.203" v="11729" actId="1076"/>
          <ac:picMkLst>
            <pc:docMk/>
            <pc:sldMk cId="3336308840" sldId="330"/>
            <ac:picMk id="6" creationId="{FF26EE85-5B79-4670-820C-9604F83A46C7}"/>
          </ac:picMkLst>
        </pc:picChg>
        <pc:picChg chg="mod">
          <ac:chgData name="Leticia Smirelli" userId="0e1bcaabcbd2bfa6" providerId="LiveId" clId="{DB05E0B9-5151-4BCD-9296-EFAB6063E38A}" dt="2021-07-12T18:20:21.180" v="15740"/>
          <ac:picMkLst>
            <pc:docMk/>
            <pc:sldMk cId="3336308840" sldId="330"/>
            <ac:picMk id="18" creationId="{B06116EF-F9B7-4D2F-90F5-18DB987E112B}"/>
          </ac:picMkLst>
        </pc:picChg>
      </pc:sldChg>
      <pc:sldChg chg="add del setBg">
        <pc:chgData name="Leticia Smirelli" userId="0e1bcaabcbd2bfa6" providerId="LiveId" clId="{DB05E0B9-5151-4BCD-9296-EFAB6063E38A}" dt="2021-07-09T23:17:14.033" v="10737" actId="2696"/>
        <pc:sldMkLst>
          <pc:docMk/>
          <pc:sldMk cId="4253646107" sldId="330"/>
        </pc:sldMkLst>
      </pc:sldChg>
      <pc:sldChg chg="addSp delSp modSp add del mod">
        <pc:chgData name="Leticia Smirelli" userId="0e1bcaabcbd2bfa6" providerId="LiveId" clId="{DB05E0B9-5151-4BCD-9296-EFAB6063E38A}" dt="2021-07-10T15:36:47.526" v="11464" actId="47"/>
        <pc:sldMkLst>
          <pc:docMk/>
          <pc:sldMk cId="945855172" sldId="331"/>
        </pc:sldMkLst>
        <pc:spChg chg="add del mod">
          <ac:chgData name="Leticia Smirelli" userId="0e1bcaabcbd2bfa6" providerId="LiveId" clId="{DB05E0B9-5151-4BCD-9296-EFAB6063E38A}" dt="2021-07-10T15:35:23.868" v="11452" actId="21"/>
          <ac:spMkLst>
            <pc:docMk/>
            <pc:sldMk cId="945855172" sldId="331"/>
            <ac:spMk id="17" creationId="{22282294-E932-4EB4-9A74-0F060EA020EA}"/>
          </ac:spMkLst>
        </pc:spChg>
        <pc:spChg chg="add mod">
          <ac:chgData name="Leticia Smirelli" userId="0e1bcaabcbd2bfa6" providerId="LiveId" clId="{DB05E0B9-5151-4BCD-9296-EFAB6063E38A}" dt="2021-07-10T15:31:02.326" v="10794" actId="20577"/>
          <ac:spMkLst>
            <pc:docMk/>
            <pc:sldMk cId="945855172" sldId="331"/>
            <ac:spMk id="18" creationId="{F9272206-64EB-48A8-B1B4-D4939B76695D}"/>
          </ac:spMkLst>
        </pc:spChg>
        <pc:spChg chg="del mod">
          <ac:chgData name="Leticia Smirelli" userId="0e1bcaabcbd2bfa6" providerId="LiveId" clId="{DB05E0B9-5151-4BCD-9296-EFAB6063E38A}" dt="2021-07-10T15:30:59.473" v="10781" actId="478"/>
          <ac:spMkLst>
            <pc:docMk/>
            <pc:sldMk cId="945855172" sldId="331"/>
            <ac:spMk id="42" creationId="{AE0F669A-843D-4C8F-9684-F7AA93A793D7}"/>
          </ac:spMkLst>
        </pc:spChg>
        <pc:spChg chg="mod">
          <ac:chgData name="Leticia Smirelli" userId="0e1bcaabcbd2bfa6" providerId="LiveId" clId="{DB05E0B9-5151-4BCD-9296-EFAB6063E38A}" dt="2021-07-10T15:31:13.578" v="10838" actId="20577"/>
          <ac:spMkLst>
            <pc:docMk/>
            <pc:sldMk cId="945855172" sldId="331"/>
            <ac:spMk id="43" creationId="{3007D63C-282F-432F-9B2F-5972F9D6B192}"/>
          </ac:spMkLst>
        </pc:spChg>
        <pc:picChg chg="del mod">
          <ac:chgData name="Leticia Smirelli" userId="0e1bcaabcbd2bfa6" providerId="LiveId" clId="{DB05E0B9-5151-4BCD-9296-EFAB6063E38A}" dt="2021-07-09T23:17:40.008" v="10753" actId="478"/>
          <ac:picMkLst>
            <pc:docMk/>
            <pc:sldMk cId="945855172" sldId="331"/>
            <ac:picMk id="6" creationId="{FF26EE85-5B79-4670-820C-9604F83A46C7}"/>
          </ac:picMkLst>
        </pc:picChg>
      </pc:sldChg>
      <pc:sldChg chg="addSp delSp modSp add del mod">
        <pc:chgData name="Leticia Smirelli" userId="0e1bcaabcbd2bfa6" providerId="LiveId" clId="{DB05E0B9-5151-4BCD-9296-EFAB6063E38A}" dt="2021-07-12T18:20:17.357" v="15738"/>
        <pc:sldMkLst>
          <pc:docMk/>
          <pc:sldMk cId="2259942824" sldId="332"/>
        </pc:sldMkLst>
        <pc:spChg chg="del">
          <ac:chgData name="Leticia Smirelli" userId="0e1bcaabcbd2bfa6" providerId="LiveId" clId="{DB05E0B9-5151-4BCD-9296-EFAB6063E38A}" dt="2021-07-12T18:20:17.120" v="15737" actId="478"/>
          <ac:spMkLst>
            <pc:docMk/>
            <pc:sldMk cId="2259942824" sldId="332"/>
            <ac:spMk id="11" creationId="{6B867FFE-2A86-4501-8EC8-382CBC3E17BA}"/>
          </ac:spMkLst>
        </pc:spChg>
        <pc:spChg chg="del">
          <ac:chgData name="Leticia Smirelli" userId="0e1bcaabcbd2bfa6" providerId="LiveId" clId="{DB05E0B9-5151-4BCD-9296-EFAB6063E38A}" dt="2021-07-12T18:20:17.120" v="15737" actId="478"/>
          <ac:spMkLst>
            <pc:docMk/>
            <pc:sldMk cId="2259942824" sldId="332"/>
            <ac:spMk id="12" creationId="{6EB6795C-D408-4210-8008-8473989F1039}"/>
          </ac:spMkLst>
        </pc:spChg>
        <pc:spChg chg="add mod">
          <ac:chgData name="Leticia Smirelli" userId="0e1bcaabcbd2bfa6" providerId="LiveId" clId="{DB05E0B9-5151-4BCD-9296-EFAB6063E38A}" dt="2021-07-10T19:26:40.759" v="13416" actId="1076"/>
          <ac:spMkLst>
            <pc:docMk/>
            <pc:sldMk cId="2259942824" sldId="332"/>
            <ac:spMk id="15" creationId="{BC2AEB85-F6F5-493A-A68A-E604A9D0C8A4}"/>
          </ac:spMkLst>
        </pc:spChg>
        <pc:spChg chg="add del mod">
          <ac:chgData name="Leticia Smirelli" userId="0e1bcaabcbd2bfa6" providerId="LiveId" clId="{DB05E0B9-5151-4BCD-9296-EFAB6063E38A}" dt="2021-07-10T19:26:57.956" v="13423"/>
          <ac:spMkLst>
            <pc:docMk/>
            <pc:sldMk cId="2259942824" sldId="332"/>
            <ac:spMk id="17" creationId="{600774B9-4834-48EB-BA9F-9680E26BDADB}"/>
          </ac:spMkLst>
        </pc:spChg>
        <pc:spChg chg="mod">
          <ac:chgData name="Leticia Smirelli" userId="0e1bcaabcbd2bfa6" providerId="LiveId" clId="{DB05E0B9-5151-4BCD-9296-EFAB6063E38A}" dt="2021-07-12T18:20:17.357" v="15738"/>
          <ac:spMkLst>
            <pc:docMk/>
            <pc:sldMk cId="2259942824" sldId="332"/>
            <ac:spMk id="18" creationId="{1FE40186-3A57-4437-9D30-3450A2CBA8E2}"/>
          </ac:spMkLst>
        </pc:spChg>
        <pc:spChg chg="mod">
          <ac:chgData name="Leticia Smirelli" userId="0e1bcaabcbd2bfa6" providerId="LiveId" clId="{DB05E0B9-5151-4BCD-9296-EFAB6063E38A}" dt="2021-07-10T15:41:47.188" v="11728" actId="20577"/>
          <ac:spMkLst>
            <pc:docMk/>
            <pc:sldMk cId="2259942824" sldId="332"/>
            <ac:spMk id="19" creationId="{5229AF3D-5BBF-4384-8473-7E35DD6A0E88}"/>
          </ac:spMkLst>
        </pc:spChg>
        <pc:spChg chg="add del mod">
          <ac:chgData name="Leticia Smirelli" userId="0e1bcaabcbd2bfa6" providerId="LiveId" clId="{DB05E0B9-5151-4BCD-9296-EFAB6063E38A}" dt="2021-07-10T19:26:57.956" v="13423"/>
          <ac:spMkLst>
            <pc:docMk/>
            <pc:sldMk cId="2259942824" sldId="332"/>
            <ac:spMk id="21" creationId="{EF89EA7F-EB9B-469E-9F8E-11EA14602951}"/>
          </ac:spMkLst>
        </pc:spChg>
        <pc:spChg chg="mod">
          <ac:chgData name="Leticia Smirelli" userId="0e1bcaabcbd2bfa6" providerId="LiveId" clId="{DB05E0B9-5151-4BCD-9296-EFAB6063E38A}" dt="2021-07-10T15:34:12.702" v="11250" actId="20577"/>
          <ac:spMkLst>
            <pc:docMk/>
            <pc:sldMk cId="2259942824" sldId="332"/>
            <ac:spMk id="42" creationId="{AE0F669A-843D-4C8F-9684-F7AA93A793D7}"/>
          </ac:spMkLst>
        </pc:spChg>
        <pc:spChg chg="mod">
          <ac:chgData name="Leticia Smirelli" userId="0e1bcaabcbd2bfa6" providerId="LiveId" clId="{DB05E0B9-5151-4BCD-9296-EFAB6063E38A}" dt="2021-07-10T15:35:43.844" v="11461" actId="2711"/>
          <ac:spMkLst>
            <pc:docMk/>
            <pc:sldMk cId="2259942824" sldId="332"/>
            <ac:spMk id="43" creationId="{3007D63C-282F-432F-9B2F-5972F9D6B192}"/>
          </ac:spMkLst>
        </pc:spChg>
        <pc:grpChg chg="add mod">
          <ac:chgData name="Leticia Smirelli" userId="0e1bcaabcbd2bfa6" providerId="LiveId" clId="{DB05E0B9-5151-4BCD-9296-EFAB6063E38A}" dt="2021-07-12T18:20:17.357" v="15738"/>
          <ac:grpSpMkLst>
            <pc:docMk/>
            <pc:sldMk cId="2259942824" sldId="332"/>
            <ac:grpSpMk id="17" creationId="{C0AA88C3-7BBB-4067-8F1D-2D301061E1A4}"/>
          </ac:grpSpMkLst>
        </pc:grpChg>
        <pc:picChg chg="del">
          <ac:chgData name="Leticia Smirelli" userId="0e1bcaabcbd2bfa6" providerId="LiveId" clId="{DB05E0B9-5151-4BCD-9296-EFAB6063E38A}" dt="2021-07-10T15:35:20.412" v="11451" actId="478"/>
          <ac:picMkLst>
            <pc:docMk/>
            <pc:sldMk cId="2259942824" sldId="332"/>
            <ac:picMk id="6" creationId="{FF26EE85-5B79-4670-820C-9604F83A46C7}"/>
          </ac:picMkLst>
        </pc:picChg>
        <pc:picChg chg="mod">
          <ac:chgData name="Leticia Smirelli" userId="0e1bcaabcbd2bfa6" providerId="LiveId" clId="{DB05E0B9-5151-4BCD-9296-EFAB6063E38A}" dt="2021-07-12T18:20:17.357" v="15738"/>
          <ac:picMkLst>
            <pc:docMk/>
            <pc:sldMk cId="2259942824" sldId="332"/>
            <ac:picMk id="21" creationId="{46A7FF0C-63BE-4E9C-8CB7-1FA8211FE1A2}"/>
          </ac:picMkLst>
        </pc:picChg>
        <pc:picChg chg="add del mod">
          <ac:chgData name="Leticia Smirelli" userId="0e1bcaabcbd2bfa6" providerId="LiveId" clId="{DB05E0B9-5151-4BCD-9296-EFAB6063E38A}" dt="2021-07-10T19:26:57.956" v="13423"/>
          <ac:picMkLst>
            <pc:docMk/>
            <pc:sldMk cId="2259942824" sldId="332"/>
            <ac:picMk id="22" creationId="{A9A783B9-5255-46B2-A8E7-D6E2EDA15426}"/>
          </ac:picMkLst>
        </pc:picChg>
        <pc:picChg chg="add del mod">
          <ac:chgData name="Leticia Smirelli" userId="0e1bcaabcbd2bfa6" providerId="LiveId" clId="{DB05E0B9-5151-4BCD-9296-EFAB6063E38A}" dt="2021-07-10T19:26:57.956" v="13423"/>
          <ac:picMkLst>
            <pc:docMk/>
            <pc:sldMk cId="2259942824" sldId="332"/>
            <ac:picMk id="23" creationId="{345F1C8F-EC7E-450A-A09A-B7A62E495CBB}"/>
          </ac:picMkLst>
        </pc:picChg>
        <pc:cxnChg chg="add del mod">
          <ac:chgData name="Leticia Smirelli" userId="0e1bcaabcbd2bfa6" providerId="LiveId" clId="{DB05E0B9-5151-4BCD-9296-EFAB6063E38A}" dt="2021-07-10T19:26:57.956" v="13423"/>
          <ac:cxnSpMkLst>
            <pc:docMk/>
            <pc:sldMk cId="2259942824" sldId="332"/>
            <ac:cxnSpMk id="18" creationId="{C4EBD86C-68BA-4E49-9390-774004F59B83}"/>
          </ac:cxnSpMkLst>
        </pc:cxnChg>
      </pc:sldChg>
      <pc:sldChg chg="addSp delSp modSp mod ord">
        <pc:chgData name="Leticia Smirelli" userId="0e1bcaabcbd2bfa6" providerId="LiveId" clId="{DB05E0B9-5151-4BCD-9296-EFAB6063E38A}" dt="2021-07-10T16:55:45.968" v="11848" actId="1076"/>
        <pc:sldMkLst>
          <pc:docMk/>
          <pc:sldMk cId="1129025588" sldId="333"/>
        </pc:sldMkLst>
        <pc:spChg chg="mod">
          <ac:chgData name="Leticia Smirelli" userId="0e1bcaabcbd2bfa6" providerId="LiveId" clId="{DB05E0B9-5151-4BCD-9296-EFAB6063E38A}" dt="2021-07-10T15:46:26.472" v="11832" actId="1036"/>
          <ac:spMkLst>
            <pc:docMk/>
            <pc:sldMk cId="1129025588" sldId="333"/>
            <ac:spMk id="2" creationId="{2509306E-750D-4507-A835-5D7C3A31237A}"/>
          </ac:spMkLst>
        </pc:spChg>
        <pc:spChg chg="add mod">
          <ac:chgData name="Leticia Smirelli" userId="0e1bcaabcbd2bfa6" providerId="LiveId" clId="{DB05E0B9-5151-4BCD-9296-EFAB6063E38A}" dt="2021-07-10T15:46:26.472" v="11832" actId="1036"/>
          <ac:spMkLst>
            <pc:docMk/>
            <pc:sldMk cId="1129025588" sldId="333"/>
            <ac:spMk id="3" creationId="{B43B530E-3DC2-4804-A66F-9556339413A8}"/>
          </ac:spMkLst>
        </pc:spChg>
        <pc:spChg chg="mod">
          <ac:chgData name="Leticia Smirelli" userId="0e1bcaabcbd2bfa6" providerId="LiveId" clId="{DB05E0B9-5151-4BCD-9296-EFAB6063E38A}" dt="2021-07-10T15:46:26.472" v="11832" actId="1036"/>
          <ac:spMkLst>
            <pc:docMk/>
            <pc:sldMk cId="1129025588" sldId="333"/>
            <ac:spMk id="4" creationId="{EB195891-9D87-45DD-8B32-1EB276F239C9}"/>
          </ac:spMkLst>
        </pc:spChg>
        <pc:spChg chg="mod">
          <ac:chgData name="Leticia Smirelli" userId="0e1bcaabcbd2bfa6" providerId="LiveId" clId="{DB05E0B9-5151-4BCD-9296-EFAB6063E38A}" dt="2021-07-10T16:55:41.389" v="11846" actId="1076"/>
          <ac:spMkLst>
            <pc:docMk/>
            <pc:sldMk cId="1129025588" sldId="333"/>
            <ac:spMk id="14" creationId="{9A9A5C42-6378-4CA3-B739-9C0FCEBE6E10}"/>
          </ac:spMkLst>
        </pc:spChg>
        <pc:spChg chg="mod">
          <ac:chgData name="Leticia Smirelli" userId="0e1bcaabcbd2bfa6" providerId="LiveId" clId="{DB05E0B9-5151-4BCD-9296-EFAB6063E38A}" dt="2021-07-10T15:46:26.472" v="11832" actId="1036"/>
          <ac:spMkLst>
            <pc:docMk/>
            <pc:sldMk cId="1129025588" sldId="333"/>
            <ac:spMk id="25" creationId="{078C01A6-6E62-45D6-B6B9-8D196C7D51FC}"/>
          </ac:spMkLst>
        </pc:spChg>
        <pc:picChg chg="add mod">
          <ac:chgData name="Leticia Smirelli" userId="0e1bcaabcbd2bfa6" providerId="LiveId" clId="{DB05E0B9-5151-4BCD-9296-EFAB6063E38A}" dt="2021-07-10T15:41:05.309" v="11681" actId="1076"/>
          <ac:picMkLst>
            <pc:docMk/>
            <pc:sldMk cId="1129025588" sldId="333"/>
            <ac:picMk id="6" creationId="{1A685D2B-2A86-478A-85DF-3AC6EAAF7371}"/>
          </ac:picMkLst>
        </pc:picChg>
        <pc:picChg chg="del">
          <ac:chgData name="Leticia Smirelli" userId="0e1bcaabcbd2bfa6" providerId="LiveId" clId="{DB05E0B9-5151-4BCD-9296-EFAB6063E38A}" dt="2021-07-10T15:37:42.610" v="11541" actId="478"/>
          <ac:picMkLst>
            <pc:docMk/>
            <pc:sldMk cId="1129025588" sldId="333"/>
            <ac:picMk id="13" creationId="{3367C135-84DD-4981-BA51-92795B298F96}"/>
          </ac:picMkLst>
        </pc:picChg>
        <pc:picChg chg="add mod">
          <ac:chgData name="Leticia Smirelli" userId="0e1bcaabcbd2bfa6" providerId="LiveId" clId="{DB05E0B9-5151-4BCD-9296-EFAB6063E38A}" dt="2021-07-10T16:55:45.968" v="11848" actId="1076"/>
          <ac:picMkLst>
            <pc:docMk/>
            <pc:sldMk cId="1129025588" sldId="333"/>
            <ac:picMk id="15" creationId="{1BE34900-C716-4EE9-A2D8-0CD7C85634CB}"/>
          </ac:picMkLst>
        </pc:picChg>
        <pc:picChg chg="del">
          <ac:chgData name="Leticia Smirelli" userId="0e1bcaabcbd2bfa6" providerId="LiveId" clId="{DB05E0B9-5151-4BCD-9296-EFAB6063E38A}" dt="2021-07-10T15:37:42.610" v="11541" actId="478"/>
          <ac:picMkLst>
            <pc:docMk/>
            <pc:sldMk cId="1129025588" sldId="333"/>
            <ac:picMk id="19" creationId="{51E75F89-B8CC-46E9-92D7-3BDFDB7FEB50}"/>
          </ac:picMkLst>
        </pc:picChg>
        <pc:picChg chg="del">
          <ac:chgData name="Leticia Smirelli" userId="0e1bcaabcbd2bfa6" providerId="LiveId" clId="{DB05E0B9-5151-4BCD-9296-EFAB6063E38A}" dt="2021-07-10T15:37:42.610" v="11541" actId="478"/>
          <ac:picMkLst>
            <pc:docMk/>
            <pc:sldMk cId="1129025588" sldId="333"/>
            <ac:picMk id="3074" creationId="{29F3D41B-D005-4A94-8B99-6D8AEA4093E1}"/>
          </ac:picMkLst>
        </pc:picChg>
        <pc:cxnChg chg="mod">
          <ac:chgData name="Leticia Smirelli" userId="0e1bcaabcbd2bfa6" providerId="LiveId" clId="{DB05E0B9-5151-4BCD-9296-EFAB6063E38A}" dt="2021-07-10T15:46:26.472" v="11832" actId="1036"/>
          <ac:cxnSpMkLst>
            <pc:docMk/>
            <pc:sldMk cId="1129025588" sldId="333"/>
            <ac:cxnSpMk id="16" creationId="{623F0BB8-21A6-46B2-9525-A880A04B76B8}"/>
          </ac:cxnSpMkLst>
        </pc:cxnChg>
      </pc:sldChg>
      <pc:sldChg chg="addSp delSp modSp add mod ord">
        <pc:chgData name="Leticia Smirelli" userId="0e1bcaabcbd2bfa6" providerId="LiveId" clId="{DB05E0B9-5151-4BCD-9296-EFAB6063E38A}" dt="2021-07-10T15:47:11.593" v="11840"/>
        <pc:sldMkLst>
          <pc:docMk/>
          <pc:sldMk cId="2895916834" sldId="334"/>
        </pc:sldMkLst>
        <pc:spChg chg="del">
          <ac:chgData name="Leticia Smirelli" userId="0e1bcaabcbd2bfa6" providerId="LiveId" clId="{DB05E0B9-5151-4BCD-9296-EFAB6063E38A}" dt="2021-07-10T15:42:23.891" v="11732" actId="478"/>
          <ac:spMkLst>
            <pc:docMk/>
            <pc:sldMk cId="2895916834" sldId="334"/>
            <ac:spMk id="2" creationId="{2509306E-750D-4507-A835-5D7C3A31237A}"/>
          </ac:spMkLst>
        </pc:spChg>
        <pc:spChg chg="del">
          <ac:chgData name="Leticia Smirelli" userId="0e1bcaabcbd2bfa6" providerId="LiveId" clId="{DB05E0B9-5151-4BCD-9296-EFAB6063E38A}" dt="2021-07-10T15:42:22.827" v="11731" actId="478"/>
          <ac:spMkLst>
            <pc:docMk/>
            <pc:sldMk cId="2895916834" sldId="334"/>
            <ac:spMk id="3" creationId="{B43B530E-3DC2-4804-A66F-9556339413A8}"/>
          </ac:spMkLst>
        </pc:spChg>
        <pc:spChg chg="del">
          <ac:chgData name="Leticia Smirelli" userId="0e1bcaabcbd2bfa6" providerId="LiveId" clId="{DB05E0B9-5151-4BCD-9296-EFAB6063E38A}" dt="2021-07-10T15:42:22.827" v="11731" actId="478"/>
          <ac:spMkLst>
            <pc:docMk/>
            <pc:sldMk cId="2895916834" sldId="334"/>
            <ac:spMk id="4" creationId="{EB195891-9D87-45DD-8B32-1EB276F239C9}"/>
          </ac:spMkLst>
        </pc:spChg>
        <pc:spChg chg="add mod">
          <ac:chgData name="Leticia Smirelli" userId="0e1bcaabcbd2bfa6" providerId="LiveId" clId="{DB05E0B9-5151-4BCD-9296-EFAB6063E38A}" dt="2021-07-10T15:42:48.712" v="11739" actId="1076"/>
          <ac:spMkLst>
            <pc:docMk/>
            <pc:sldMk cId="2895916834" sldId="334"/>
            <ac:spMk id="12" creationId="{72D03650-8317-4D67-B3F3-A54651BE2BA7}"/>
          </ac:spMkLst>
        </pc:spChg>
        <pc:spChg chg="del mod">
          <ac:chgData name="Leticia Smirelli" userId="0e1bcaabcbd2bfa6" providerId="LiveId" clId="{DB05E0B9-5151-4BCD-9296-EFAB6063E38A}" dt="2021-07-10T15:42:38.907" v="11738" actId="478"/>
          <ac:spMkLst>
            <pc:docMk/>
            <pc:sldMk cId="2895916834" sldId="334"/>
            <ac:spMk id="14" creationId="{9A9A5C42-6378-4CA3-B739-9C0FCEBE6E10}"/>
          </ac:spMkLst>
        </pc:spChg>
        <pc:spChg chg="del">
          <ac:chgData name="Leticia Smirelli" userId="0e1bcaabcbd2bfa6" providerId="LiveId" clId="{DB05E0B9-5151-4BCD-9296-EFAB6063E38A}" dt="2021-07-10T15:42:22.827" v="11731" actId="478"/>
          <ac:spMkLst>
            <pc:docMk/>
            <pc:sldMk cId="2895916834" sldId="334"/>
            <ac:spMk id="25" creationId="{078C01A6-6E62-45D6-B6B9-8D196C7D51FC}"/>
          </ac:spMkLst>
        </pc:spChg>
        <pc:picChg chg="del">
          <ac:chgData name="Leticia Smirelli" userId="0e1bcaabcbd2bfa6" providerId="LiveId" clId="{DB05E0B9-5151-4BCD-9296-EFAB6063E38A}" dt="2021-07-10T15:42:55.419" v="11742" actId="478"/>
          <ac:picMkLst>
            <pc:docMk/>
            <pc:sldMk cId="2895916834" sldId="334"/>
            <ac:picMk id="6" creationId="{1A685D2B-2A86-478A-85DF-3AC6EAAF7371}"/>
          </ac:picMkLst>
        </pc:picChg>
        <pc:picChg chg="add mod">
          <ac:chgData name="Leticia Smirelli" userId="0e1bcaabcbd2bfa6" providerId="LiveId" clId="{DB05E0B9-5151-4BCD-9296-EFAB6063E38A}" dt="2021-07-10T15:43:37.825" v="11749" actId="14861"/>
          <ac:picMkLst>
            <pc:docMk/>
            <pc:sldMk cId="2895916834" sldId="334"/>
            <ac:picMk id="11" creationId="{CEF3ACBC-A733-489A-8638-7A48B7720CA2}"/>
          </ac:picMkLst>
        </pc:picChg>
        <pc:picChg chg="add mod">
          <ac:chgData name="Leticia Smirelli" userId="0e1bcaabcbd2bfa6" providerId="LiveId" clId="{DB05E0B9-5151-4BCD-9296-EFAB6063E38A}" dt="2021-07-10T15:43:42.382" v="11750" actId="14861"/>
          <ac:picMkLst>
            <pc:docMk/>
            <pc:sldMk cId="2895916834" sldId="334"/>
            <ac:picMk id="13" creationId="{627257F5-F867-42A2-8793-0B596419F358}"/>
          </ac:picMkLst>
        </pc:picChg>
        <pc:cxnChg chg="del">
          <ac:chgData name="Leticia Smirelli" userId="0e1bcaabcbd2bfa6" providerId="LiveId" clId="{DB05E0B9-5151-4BCD-9296-EFAB6063E38A}" dt="2021-07-10T15:42:22.827" v="11731" actId="478"/>
          <ac:cxnSpMkLst>
            <pc:docMk/>
            <pc:sldMk cId="2895916834" sldId="334"/>
            <ac:cxnSpMk id="16" creationId="{623F0BB8-21A6-46B2-9525-A880A04B76B8}"/>
          </ac:cxnSpMkLst>
        </pc:cxnChg>
      </pc:sldChg>
      <pc:sldChg chg="addSp delSp modSp add mod modNotesTx">
        <pc:chgData name="Leticia Smirelli" userId="0e1bcaabcbd2bfa6" providerId="LiveId" clId="{DB05E0B9-5151-4BCD-9296-EFAB6063E38A}" dt="2021-07-10T17:07:39.536" v="12297" actId="1035"/>
        <pc:sldMkLst>
          <pc:docMk/>
          <pc:sldMk cId="2271227380" sldId="335"/>
        </pc:sldMkLst>
        <pc:spChg chg="add mod">
          <ac:chgData name="Leticia Smirelli" userId="0e1bcaabcbd2bfa6" providerId="LiveId" clId="{DB05E0B9-5151-4BCD-9296-EFAB6063E38A}" dt="2021-07-10T17:00:22.628" v="12017"/>
          <ac:spMkLst>
            <pc:docMk/>
            <pc:sldMk cId="2271227380" sldId="335"/>
            <ac:spMk id="4" creationId="{3AE6BF4D-14D5-491A-8D0C-1A6FA847E419}"/>
          </ac:spMkLst>
        </pc:spChg>
        <pc:spChg chg="add del">
          <ac:chgData name="Leticia Smirelli" userId="0e1bcaabcbd2bfa6" providerId="LiveId" clId="{DB05E0B9-5151-4BCD-9296-EFAB6063E38A}" dt="2021-07-10T16:57:57.345" v="11858" actId="22"/>
          <ac:spMkLst>
            <pc:docMk/>
            <pc:sldMk cId="2271227380" sldId="335"/>
            <ac:spMk id="8" creationId="{EA17952C-0461-4CBA-B492-251754B351B2}"/>
          </ac:spMkLst>
        </pc:spChg>
        <pc:spChg chg="del">
          <ac:chgData name="Leticia Smirelli" userId="0e1bcaabcbd2bfa6" providerId="LiveId" clId="{DB05E0B9-5151-4BCD-9296-EFAB6063E38A}" dt="2021-07-10T16:56:00.648" v="11852" actId="478"/>
          <ac:spMkLst>
            <pc:docMk/>
            <pc:sldMk cId="2271227380" sldId="335"/>
            <ac:spMk id="12" creationId="{72D03650-8317-4D67-B3F3-A54651BE2BA7}"/>
          </ac:spMkLst>
        </pc:spChg>
        <pc:spChg chg="add del">
          <ac:chgData name="Leticia Smirelli" userId="0e1bcaabcbd2bfa6" providerId="LiveId" clId="{DB05E0B9-5151-4BCD-9296-EFAB6063E38A}" dt="2021-07-10T16:58:00.573" v="11860" actId="22"/>
          <ac:spMkLst>
            <pc:docMk/>
            <pc:sldMk cId="2271227380" sldId="335"/>
            <ac:spMk id="14" creationId="{BE342367-2488-414D-94E2-DD7CD77B04AA}"/>
          </ac:spMkLst>
        </pc:spChg>
        <pc:spChg chg="add del mod">
          <ac:chgData name="Leticia Smirelli" userId="0e1bcaabcbd2bfa6" providerId="LiveId" clId="{DB05E0B9-5151-4BCD-9296-EFAB6063E38A}" dt="2021-07-10T16:59:18.246" v="11937" actId="478"/>
          <ac:spMkLst>
            <pc:docMk/>
            <pc:sldMk cId="2271227380" sldId="335"/>
            <ac:spMk id="15" creationId="{C27EED26-BA70-4DB0-BBC6-F06A541920C9}"/>
          </ac:spMkLst>
        </pc:spChg>
        <pc:spChg chg="add del">
          <ac:chgData name="Leticia Smirelli" userId="0e1bcaabcbd2bfa6" providerId="LiveId" clId="{DB05E0B9-5151-4BCD-9296-EFAB6063E38A}" dt="2021-07-10T17:02:45.807" v="12041" actId="22"/>
          <ac:spMkLst>
            <pc:docMk/>
            <pc:sldMk cId="2271227380" sldId="335"/>
            <ac:spMk id="16" creationId="{BE88C239-9521-4562-B168-BA76556F66D7}"/>
          </ac:spMkLst>
        </pc:spChg>
        <pc:spChg chg="add mod">
          <ac:chgData name="Leticia Smirelli" userId="0e1bcaabcbd2bfa6" providerId="LiveId" clId="{DB05E0B9-5151-4BCD-9296-EFAB6063E38A}" dt="2021-07-10T17:05:44.351" v="12192" actId="2711"/>
          <ac:spMkLst>
            <pc:docMk/>
            <pc:sldMk cId="2271227380" sldId="335"/>
            <ac:spMk id="18" creationId="{C7ACAFE3-C890-40A2-B5CB-6CC9993A033F}"/>
          </ac:spMkLst>
        </pc:spChg>
        <pc:spChg chg="add mod">
          <ac:chgData name="Leticia Smirelli" userId="0e1bcaabcbd2bfa6" providerId="LiveId" clId="{DB05E0B9-5151-4BCD-9296-EFAB6063E38A}" dt="2021-07-10T17:06:56.822" v="12248" actId="1038"/>
          <ac:spMkLst>
            <pc:docMk/>
            <pc:sldMk cId="2271227380" sldId="335"/>
            <ac:spMk id="19" creationId="{79A833E7-E3ED-460A-A3C8-3FF6A9A4AE03}"/>
          </ac:spMkLst>
        </pc:spChg>
        <pc:spChg chg="add mod">
          <ac:chgData name="Leticia Smirelli" userId="0e1bcaabcbd2bfa6" providerId="LiveId" clId="{DB05E0B9-5151-4BCD-9296-EFAB6063E38A}" dt="2021-07-10T17:07:39.536" v="12297" actId="1035"/>
          <ac:spMkLst>
            <pc:docMk/>
            <pc:sldMk cId="2271227380" sldId="335"/>
            <ac:spMk id="20" creationId="{44BAC519-C193-4C91-861A-757D5B41BB48}"/>
          </ac:spMkLst>
        </pc:spChg>
        <pc:spChg chg="add mod">
          <ac:chgData name="Leticia Smirelli" userId="0e1bcaabcbd2bfa6" providerId="LiveId" clId="{DB05E0B9-5151-4BCD-9296-EFAB6063E38A}" dt="2021-07-10T17:07:39.536" v="12297" actId="1035"/>
          <ac:spMkLst>
            <pc:docMk/>
            <pc:sldMk cId="2271227380" sldId="335"/>
            <ac:spMk id="22" creationId="{AE007DFB-FFCA-46D3-9EA2-3959673721D3}"/>
          </ac:spMkLst>
        </pc:spChg>
        <pc:spChg chg="add mod ord">
          <ac:chgData name="Leticia Smirelli" userId="0e1bcaabcbd2bfa6" providerId="LiveId" clId="{DB05E0B9-5151-4BCD-9296-EFAB6063E38A}" dt="2021-07-10T17:06:24.426" v="12207" actId="14100"/>
          <ac:spMkLst>
            <pc:docMk/>
            <pc:sldMk cId="2271227380" sldId="335"/>
            <ac:spMk id="23" creationId="{F337DCFA-3402-4A25-8E8E-2A85E6BA5C7E}"/>
          </ac:spMkLst>
        </pc:spChg>
        <pc:spChg chg="add mod ord">
          <ac:chgData name="Leticia Smirelli" userId="0e1bcaabcbd2bfa6" providerId="LiveId" clId="{DB05E0B9-5151-4BCD-9296-EFAB6063E38A}" dt="2021-07-10T17:07:39.536" v="12297" actId="1035"/>
          <ac:spMkLst>
            <pc:docMk/>
            <pc:sldMk cId="2271227380" sldId="335"/>
            <ac:spMk id="24" creationId="{DC054FAA-A5A9-4036-8714-11ED54966332}"/>
          </ac:spMkLst>
        </pc:spChg>
        <pc:picChg chg="add mod">
          <ac:chgData name="Leticia Smirelli" userId="0e1bcaabcbd2bfa6" providerId="LiveId" clId="{DB05E0B9-5151-4BCD-9296-EFAB6063E38A}" dt="2021-07-10T17:07:32.794" v="12286" actId="1076"/>
          <ac:picMkLst>
            <pc:docMk/>
            <pc:sldMk cId="2271227380" sldId="335"/>
            <ac:picMk id="6" creationId="{788644D9-AD44-4118-AA9E-4DC2815946FF}"/>
          </ac:picMkLst>
        </pc:picChg>
        <pc:picChg chg="del">
          <ac:chgData name="Leticia Smirelli" userId="0e1bcaabcbd2bfa6" providerId="LiveId" clId="{DB05E0B9-5151-4BCD-9296-EFAB6063E38A}" dt="2021-07-10T16:55:59.567" v="11851" actId="478"/>
          <ac:picMkLst>
            <pc:docMk/>
            <pc:sldMk cId="2271227380" sldId="335"/>
            <ac:picMk id="11" creationId="{CEF3ACBC-A733-489A-8638-7A48B7720CA2}"/>
          </ac:picMkLst>
        </pc:picChg>
        <pc:picChg chg="del">
          <ac:chgData name="Leticia Smirelli" userId="0e1bcaabcbd2bfa6" providerId="LiveId" clId="{DB05E0B9-5151-4BCD-9296-EFAB6063E38A}" dt="2021-07-10T16:55:59.221" v="11850" actId="478"/>
          <ac:picMkLst>
            <pc:docMk/>
            <pc:sldMk cId="2271227380" sldId="335"/>
            <ac:picMk id="13" creationId="{627257F5-F867-42A2-8793-0B596419F358}"/>
          </ac:picMkLst>
        </pc:picChg>
        <pc:cxnChg chg="add mod">
          <ac:chgData name="Leticia Smirelli" userId="0e1bcaabcbd2bfa6" providerId="LiveId" clId="{DB05E0B9-5151-4BCD-9296-EFAB6063E38A}" dt="2021-07-10T17:07:21.226" v="12280" actId="1035"/>
          <ac:cxnSpMkLst>
            <pc:docMk/>
            <pc:sldMk cId="2271227380" sldId="335"/>
            <ac:cxnSpMk id="25" creationId="{EEAFF0F5-E618-4756-BA82-375E7379AA54}"/>
          </ac:cxnSpMkLst>
        </pc:cxnChg>
      </pc:sldChg>
      <pc:sldChg chg="addSp delSp modSp add mod setBg modAnim">
        <pc:chgData name="Leticia Smirelli" userId="0e1bcaabcbd2bfa6" providerId="LiveId" clId="{DB05E0B9-5151-4BCD-9296-EFAB6063E38A}" dt="2021-07-10T17:23:47.462" v="12648"/>
        <pc:sldMkLst>
          <pc:docMk/>
          <pc:sldMk cId="2379808814" sldId="336"/>
        </pc:sldMkLst>
        <pc:spChg chg="ord">
          <ac:chgData name="Leticia Smirelli" userId="0e1bcaabcbd2bfa6" providerId="LiveId" clId="{DB05E0B9-5151-4BCD-9296-EFAB6063E38A}" dt="2021-07-10T17:15:20.644" v="12441" actId="26606"/>
          <ac:spMkLst>
            <pc:docMk/>
            <pc:sldMk cId="2379808814" sldId="336"/>
            <ac:spMk id="10" creationId="{6183F540-E934-4E83-94AF-35F0EF2AEB5E}"/>
          </ac:spMkLst>
        </pc:spChg>
        <pc:spChg chg="add mod">
          <ac:chgData name="Leticia Smirelli" userId="0e1bcaabcbd2bfa6" providerId="LiveId" clId="{DB05E0B9-5151-4BCD-9296-EFAB6063E38A}" dt="2021-07-10T17:23:29.136" v="12645" actId="1076"/>
          <ac:spMkLst>
            <pc:docMk/>
            <pc:sldMk cId="2379808814" sldId="336"/>
            <ac:spMk id="11" creationId="{4A587989-F6CC-4A5A-8BDA-42325A516AF0}"/>
          </ac:spMkLst>
        </pc:spChg>
        <pc:spChg chg="add mod">
          <ac:chgData name="Leticia Smirelli" userId="0e1bcaabcbd2bfa6" providerId="LiveId" clId="{DB05E0B9-5151-4BCD-9296-EFAB6063E38A}" dt="2021-07-10T17:22:16.287" v="12617" actId="1037"/>
          <ac:spMkLst>
            <pc:docMk/>
            <pc:sldMk cId="2379808814" sldId="336"/>
            <ac:spMk id="16" creationId="{7E61AE34-464F-4391-BA88-E42C59C7265C}"/>
          </ac:spMkLst>
        </pc:spChg>
        <pc:spChg chg="add mod">
          <ac:chgData name="Leticia Smirelli" userId="0e1bcaabcbd2bfa6" providerId="LiveId" clId="{DB05E0B9-5151-4BCD-9296-EFAB6063E38A}" dt="2021-07-10T17:22:25.438" v="12631" actId="1035"/>
          <ac:spMkLst>
            <pc:docMk/>
            <pc:sldMk cId="2379808814" sldId="336"/>
            <ac:spMk id="17" creationId="{CB4387D4-FD4E-4ACE-8B00-D3C91C3B21A2}"/>
          </ac:spMkLst>
        </pc:spChg>
        <pc:spChg chg="add mod">
          <ac:chgData name="Leticia Smirelli" userId="0e1bcaabcbd2bfa6" providerId="LiveId" clId="{DB05E0B9-5151-4BCD-9296-EFAB6063E38A}" dt="2021-07-10T17:22:39.288" v="12633" actId="2711"/>
          <ac:spMkLst>
            <pc:docMk/>
            <pc:sldMk cId="2379808814" sldId="336"/>
            <ac:spMk id="19" creationId="{80E4C5DF-DE82-4739-A1EC-FBCDF03FE01A}"/>
          </ac:spMkLst>
        </pc:spChg>
        <pc:spChg chg="mod">
          <ac:chgData name="Leticia Smirelli" userId="0e1bcaabcbd2bfa6" providerId="LiveId" clId="{DB05E0B9-5151-4BCD-9296-EFAB6063E38A}" dt="2021-07-10T17:15:20.644" v="12441" actId="26606"/>
          <ac:spMkLst>
            <pc:docMk/>
            <pc:sldMk cId="2379808814" sldId="336"/>
            <ac:spMk id="21" creationId="{04C0D9A0-18F4-4E42-A4E6-4F53B7838623}"/>
          </ac:spMkLst>
        </pc:spChg>
        <pc:spChg chg="add mod">
          <ac:chgData name="Leticia Smirelli" userId="0e1bcaabcbd2bfa6" providerId="LiveId" clId="{DB05E0B9-5151-4BCD-9296-EFAB6063E38A}" dt="2021-07-10T17:22:51.300" v="12637" actId="1076"/>
          <ac:spMkLst>
            <pc:docMk/>
            <pc:sldMk cId="2379808814" sldId="336"/>
            <ac:spMk id="22" creationId="{E690A1B5-D80B-40B5-B5E5-DA2CB7C4BF93}"/>
          </ac:spMkLst>
        </pc:spChg>
        <pc:spChg chg="add mod">
          <ac:chgData name="Leticia Smirelli" userId="0e1bcaabcbd2bfa6" providerId="LiveId" clId="{DB05E0B9-5151-4BCD-9296-EFAB6063E38A}" dt="2021-07-10T17:19:58.800" v="12542" actId="571"/>
          <ac:spMkLst>
            <pc:docMk/>
            <pc:sldMk cId="2379808814" sldId="336"/>
            <ac:spMk id="23" creationId="{E5298747-657D-4878-934F-2EF02D3226FD}"/>
          </ac:spMkLst>
        </pc:spChg>
        <pc:spChg chg="add mod">
          <ac:chgData name="Leticia Smirelli" userId="0e1bcaabcbd2bfa6" providerId="LiveId" clId="{DB05E0B9-5151-4BCD-9296-EFAB6063E38A}" dt="2021-07-10T17:19:58.800" v="12542" actId="571"/>
          <ac:spMkLst>
            <pc:docMk/>
            <pc:sldMk cId="2379808814" sldId="336"/>
            <ac:spMk id="24" creationId="{CF48030D-816D-47E7-A843-21479C8723F1}"/>
          </ac:spMkLst>
        </pc:spChg>
        <pc:spChg chg="add mod">
          <ac:chgData name="Leticia Smirelli" userId="0e1bcaabcbd2bfa6" providerId="LiveId" clId="{DB05E0B9-5151-4BCD-9296-EFAB6063E38A}" dt="2021-07-10T17:23:07.530" v="12641" actId="207"/>
          <ac:spMkLst>
            <pc:docMk/>
            <pc:sldMk cId="2379808814" sldId="336"/>
            <ac:spMk id="25" creationId="{5CFAD23B-2CCE-4DBA-A965-127D71992CFF}"/>
          </ac:spMkLst>
        </pc:spChg>
        <pc:spChg chg="add del">
          <ac:chgData name="Leticia Smirelli" userId="0e1bcaabcbd2bfa6" providerId="LiveId" clId="{DB05E0B9-5151-4BCD-9296-EFAB6063E38A}" dt="2021-07-10T17:15:20.644" v="12441" actId="26606"/>
          <ac:spMkLst>
            <pc:docMk/>
            <pc:sldMk cId="2379808814" sldId="336"/>
            <ac:spMk id="26" creationId="{C232B152-3720-4D3B-97ED-45CE5483F16F}"/>
          </ac:spMkLst>
        </pc:spChg>
        <pc:spChg chg="add del">
          <ac:chgData name="Leticia Smirelli" userId="0e1bcaabcbd2bfa6" providerId="LiveId" clId="{DB05E0B9-5151-4BCD-9296-EFAB6063E38A}" dt="2021-07-10T17:15:20.644" v="12441" actId="26606"/>
          <ac:spMkLst>
            <pc:docMk/>
            <pc:sldMk cId="2379808814" sldId="336"/>
            <ac:spMk id="28" creationId="{11BAB570-FF10-4E96-8A3F-FA9804702B89}"/>
          </ac:spMkLst>
        </pc:spChg>
        <pc:spChg chg="add del">
          <ac:chgData name="Leticia Smirelli" userId="0e1bcaabcbd2bfa6" providerId="LiveId" clId="{DB05E0B9-5151-4BCD-9296-EFAB6063E38A}" dt="2021-07-10T17:15:20.644" v="12441" actId="26606"/>
          <ac:spMkLst>
            <pc:docMk/>
            <pc:sldMk cId="2379808814" sldId="336"/>
            <ac:spMk id="30" creationId="{4B9FAFB2-BEB5-4848-8018-BCAD99E2E1AA}"/>
          </ac:spMkLst>
        </pc:spChg>
        <pc:grpChg chg="add del mod">
          <ac:chgData name="Leticia Smirelli" userId="0e1bcaabcbd2bfa6" providerId="LiveId" clId="{DB05E0B9-5151-4BCD-9296-EFAB6063E38A}" dt="2021-07-10T17:23:47.462" v="12648"/>
          <ac:grpSpMkLst>
            <pc:docMk/>
            <pc:sldMk cId="2379808814" sldId="336"/>
            <ac:grpSpMk id="27" creationId="{6CF02C39-F666-4533-8A7E-0058829E8834}"/>
          </ac:grpSpMkLst>
        </pc:grpChg>
        <pc:picChg chg="add del mod">
          <ac:chgData name="Leticia Smirelli" userId="0e1bcaabcbd2bfa6" providerId="LiveId" clId="{DB05E0B9-5151-4BCD-9296-EFAB6063E38A}" dt="2021-07-10T17:15:09.069" v="12436" actId="478"/>
          <ac:picMkLst>
            <pc:docMk/>
            <pc:sldMk cId="2379808814" sldId="336"/>
            <ac:picMk id="3" creationId="{EC5120A4-C190-4DEC-96EE-213F0DC96E67}"/>
          </ac:picMkLst>
        </pc:picChg>
        <pc:picChg chg="add del mod modCrop">
          <ac:chgData name="Leticia Smirelli" userId="0e1bcaabcbd2bfa6" providerId="LiveId" clId="{DB05E0B9-5151-4BCD-9296-EFAB6063E38A}" dt="2021-07-10T17:23:34.545" v="12646" actId="1076"/>
          <ac:picMkLst>
            <pc:docMk/>
            <pc:sldMk cId="2379808814" sldId="336"/>
            <ac:picMk id="5" creationId="{A1A35008-D280-45F8-A4ED-5E8A9C0A7A04}"/>
          </ac:picMkLst>
        </pc:picChg>
        <pc:picChg chg="add mod">
          <ac:chgData name="Leticia Smirelli" userId="0e1bcaabcbd2bfa6" providerId="LiveId" clId="{DB05E0B9-5151-4BCD-9296-EFAB6063E38A}" dt="2021-07-10T17:21:40.290" v="12598" actId="1076"/>
          <ac:picMkLst>
            <pc:docMk/>
            <pc:sldMk cId="2379808814" sldId="336"/>
            <ac:picMk id="7" creationId="{648E8351-F662-4323-8A55-D6595ACBBD92}"/>
          </ac:picMkLst>
        </pc:picChg>
        <pc:picChg chg="mod">
          <ac:chgData name="Leticia Smirelli" userId="0e1bcaabcbd2bfa6" providerId="LiveId" clId="{DB05E0B9-5151-4BCD-9296-EFAB6063E38A}" dt="2021-07-10T17:23:46.594" v="12647"/>
          <ac:picMkLst>
            <pc:docMk/>
            <pc:sldMk cId="2379808814" sldId="336"/>
            <ac:picMk id="29" creationId="{32755CDB-2A05-44B0-A591-6F232C7305E6}"/>
          </ac:picMkLst>
        </pc:picChg>
        <pc:picChg chg="mod">
          <ac:chgData name="Leticia Smirelli" userId="0e1bcaabcbd2bfa6" providerId="LiveId" clId="{DB05E0B9-5151-4BCD-9296-EFAB6063E38A}" dt="2021-07-10T17:23:46.594" v="12647"/>
          <ac:picMkLst>
            <pc:docMk/>
            <pc:sldMk cId="2379808814" sldId="336"/>
            <ac:picMk id="31" creationId="{C3A47B48-2692-4E3C-90E9-DAC72DCBA79E}"/>
          </ac:picMkLst>
        </pc:picChg>
        <pc:picChg chg="mod">
          <ac:chgData name="Leticia Smirelli" userId="0e1bcaabcbd2bfa6" providerId="LiveId" clId="{DB05E0B9-5151-4BCD-9296-EFAB6063E38A}" dt="2021-07-10T17:23:46.594" v="12647"/>
          <ac:picMkLst>
            <pc:docMk/>
            <pc:sldMk cId="2379808814" sldId="336"/>
            <ac:picMk id="32" creationId="{07C72668-F1E0-4114-8C8A-A2C0D2CCF54B}"/>
          </ac:picMkLst>
        </pc:picChg>
        <pc:picChg chg="mod">
          <ac:chgData name="Leticia Smirelli" userId="0e1bcaabcbd2bfa6" providerId="LiveId" clId="{DB05E0B9-5151-4BCD-9296-EFAB6063E38A}" dt="2021-07-10T17:23:46.594" v="12647"/>
          <ac:picMkLst>
            <pc:docMk/>
            <pc:sldMk cId="2379808814" sldId="336"/>
            <ac:picMk id="33" creationId="{DD8B6C17-6FC8-480B-9E89-E36C06BC8B3C}"/>
          </ac:picMkLst>
        </pc:picChg>
        <pc:picChg chg="mod">
          <ac:chgData name="Leticia Smirelli" userId="0e1bcaabcbd2bfa6" providerId="LiveId" clId="{DB05E0B9-5151-4BCD-9296-EFAB6063E38A}" dt="2021-07-10T17:23:46.594" v="12647"/>
          <ac:picMkLst>
            <pc:docMk/>
            <pc:sldMk cId="2379808814" sldId="336"/>
            <ac:picMk id="34" creationId="{BE29D03F-DC43-467D-8993-40B877F10A03}"/>
          </ac:picMkLst>
        </pc:picChg>
        <pc:cxnChg chg="add mod">
          <ac:chgData name="Leticia Smirelli" userId="0e1bcaabcbd2bfa6" providerId="LiveId" clId="{DB05E0B9-5151-4BCD-9296-EFAB6063E38A}" dt="2021-07-10T17:23:26.072" v="12644" actId="1036"/>
          <ac:cxnSpMkLst>
            <pc:docMk/>
            <pc:sldMk cId="2379808814" sldId="336"/>
            <ac:cxnSpMk id="14" creationId="{80044CC4-0D9A-4A05-8680-4D9F99960994}"/>
          </ac:cxnSpMkLst>
        </pc:cxnChg>
      </pc:sldChg>
      <pc:sldChg chg="addSp modSp add mod ord modAnim">
        <pc:chgData name="Leticia Smirelli" userId="0e1bcaabcbd2bfa6" providerId="LiveId" clId="{DB05E0B9-5151-4BCD-9296-EFAB6063E38A}" dt="2021-07-10T19:19:39.462" v="13184"/>
        <pc:sldMkLst>
          <pc:docMk/>
          <pc:sldMk cId="2587001172" sldId="337"/>
        </pc:sldMkLst>
        <pc:spChg chg="add mod">
          <ac:chgData name="Leticia Smirelli" userId="0e1bcaabcbd2bfa6" providerId="LiveId" clId="{DB05E0B9-5151-4BCD-9296-EFAB6063E38A}" dt="2021-07-10T17:24:25.918" v="12661" actId="1076"/>
          <ac:spMkLst>
            <pc:docMk/>
            <pc:sldMk cId="2587001172" sldId="337"/>
            <ac:spMk id="14" creationId="{E9983ABF-CF21-4CF3-B1EF-79B83135398A}"/>
          </ac:spMkLst>
        </pc:spChg>
        <pc:spChg chg="add mod">
          <ac:chgData name="Leticia Smirelli" userId="0e1bcaabcbd2bfa6" providerId="LiveId" clId="{DB05E0B9-5151-4BCD-9296-EFAB6063E38A}" dt="2021-07-10T17:24:59.726" v="12691" actId="1076"/>
          <ac:spMkLst>
            <pc:docMk/>
            <pc:sldMk cId="2587001172" sldId="337"/>
            <ac:spMk id="15" creationId="{3E6ED60E-81C6-4888-BF15-DD5BB4699725}"/>
          </ac:spMkLst>
        </pc:spChg>
        <pc:spChg chg="add mod">
          <ac:chgData name="Leticia Smirelli" userId="0e1bcaabcbd2bfa6" providerId="LiveId" clId="{DB05E0B9-5151-4BCD-9296-EFAB6063E38A}" dt="2021-07-10T17:24:55.865" v="12690" actId="1076"/>
          <ac:spMkLst>
            <pc:docMk/>
            <pc:sldMk cId="2587001172" sldId="337"/>
            <ac:spMk id="16" creationId="{FC9D2404-12B6-4CA2-AEA8-65692D1E4DF8}"/>
          </ac:spMkLst>
        </pc:spChg>
        <pc:spChg chg="mod">
          <ac:chgData name="Leticia Smirelli" userId="0e1bcaabcbd2bfa6" providerId="LiveId" clId="{DB05E0B9-5151-4BCD-9296-EFAB6063E38A}" dt="2021-07-10T17:24:05.587" v="12654"/>
          <ac:spMkLst>
            <pc:docMk/>
            <pc:sldMk cId="2587001172" sldId="337"/>
            <ac:spMk id="18" creationId="{0BA137BE-B377-4FD4-AF0A-7205201FEF97}"/>
          </ac:spMkLst>
        </pc:spChg>
        <pc:spChg chg="mod">
          <ac:chgData name="Leticia Smirelli" userId="0e1bcaabcbd2bfa6" providerId="LiveId" clId="{DB05E0B9-5151-4BCD-9296-EFAB6063E38A}" dt="2021-07-10T17:24:05.587" v="12654"/>
          <ac:spMkLst>
            <pc:docMk/>
            <pc:sldMk cId="2587001172" sldId="337"/>
            <ac:spMk id="19" creationId="{126C329F-F09A-4854-AD99-BB5266C0D9E3}"/>
          </ac:spMkLst>
        </pc:spChg>
        <pc:spChg chg="add mod">
          <ac:chgData name="Leticia Smirelli" userId="0e1bcaabcbd2bfa6" providerId="LiveId" clId="{DB05E0B9-5151-4BCD-9296-EFAB6063E38A}" dt="2021-07-10T17:24:49.535" v="12689" actId="20577"/>
          <ac:spMkLst>
            <pc:docMk/>
            <pc:sldMk cId="2587001172" sldId="337"/>
            <ac:spMk id="20" creationId="{124F0A86-0E47-4CC3-BBC0-5E176880DCBB}"/>
          </ac:spMkLst>
        </pc:spChg>
        <pc:grpChg chg="add mod">
          <ac:chgData name="Leticia Smirelli" userId="0e1bcaabcbd2bfa6" providerId="LiveId" clId="{DB05E0B9-5151-4BCD-9296-EFAB6063E38A}" dt="2021-07-10T17:24:34.007" v="12665" actId="1076"/>
          <ac:grpSpMkLst>
            <pc:docMk/>
            <pc:sldMk cId="2587001172" sldId="337"/>
            <ac:grpSpMk id="4" creationId="{51FCDB8E-2B4B-41E5-B17C-27B4186C3283}"/>
          </ac:grpSpMkLst>
        </pc:grpChg>
        <pc:grpChg chg="add mod">
          <ac:chgData name="Leticia Smirelli" userId="0e1bcaabcbd2bfa6" providerId="LiveId" clId="{DB05E0B9-5151-4BCD-9296-EFAB6063E38A}" dt="2021-07-10T17:24:55.865" v="12690" actId="1076"/>
          <ac:grpSpMkLst>
            <pc:docMk/>
            <pc:sldMk cId="2587001172" sldId="337"/>
            <ac:grpSpMk id="17" creationId="{A1D489B3-3025-4E15-9E8D-50E166395605}"/>
          </ac:grpSpMkLst>
        </pc:grpChg>
        <pc:picChg chg="mod">
          <ac:chgData name="Leticia Smirelli" userId="0e1bcaabcbd2bfa6" providerId="LiveId" clId="{DB05E0B9-5151-4BCD-9296-EFAB6063E38A}" dt="2021-07-10T17:23:50.292" v="12649"/>
          <ac:picMkLst>
            <pc:docMk/>
            <pc:sldMk cId="2587001172" sldId="337"/>
            <ac:picMk id="5" creationId="{4D8AE813-F498-44D7-A02F-2C7D8DB2DBAD}"/>
          </ac:picMkLst>
        </pc:picChg>
        <pc:picChg chg="mod">
          <ac:chgData name="Leticia Smirelli" userId="0e1bcaabcbd2bfa6" providerId="LiveId" clId="{DB05E0B9-5151-4BCD-9296-EFAB6063E38A}" dt="2021-07-10T17:23:50.292" v="12649"/>
          <ac:picMkLst>
            <pc:docMk/>
            <pc:sldMk cId="2587001172" sldId="337"/>
            <ac:picMk id="6" creationId="{C5BA0D7A-E09E-46FB-B599-131B3309FE57}"/>
          </ac:picMkLst>
        </pc:picChg>
        <pc:picChg chg="mod">
          <ac:chgData name="Leticia Smirelli" userId="0e1bcaabcbd2bfa6" providerId="LiveId" clId="{DB05E0B9-5151-4BCD-9296-EFAB6063E38A}" dt="2021-07-10T17:23:50.292" v="12649"/>
          <ac:picMkLst>
            <pc:docMk/>
            <pc:sldMk cId="2587001172" sldId="337"/>
            <ac:picMk id="7" creationId="{10450488-1B92-44C6-8D41-2773B0DD107D}"/>
          </ac:picMkLst>
        </pc:picChg>
        <pc:picChg chg="mod">
          <ac:chgData name="Leticia Smirelli" userId="0e1bcaabcbd2bfa6" providerId="LiveId" clId="{DB05E0B9-5151-4BCD-9296-EFAB6063E38A}" dt="2021-07-10T17:23:50.292" v="12649"/>
          <ac:picMkLst>
            <pc:docMk/>
            <pc:sldMk cId="2587001172" sldId="337"/>
            <ac:picMk id="8" creationId="{ADF2566E-63C5-4456-BAB9-A3EE3B2A268A}"/>
          </ac:picMkLst>
        </pc:picChg>
        <pc:picChg chg="mod">
          <ac:chgData name="Leticia Smirelli" userId="0e1bcaabcbd2bfa6" providerId="LiveId" clId="{DB05E0B9-5151-4BCD-9296-EFAB6063E38A}" dt="2021-07-10T17:23:50.292" v="12649"/>
          <ac:picMkLst>
            <pc:docMk/>
            <pc:sldMk cId="2587001172" sldId="337"/>
            <ac:picMk id="9" creationId="{BC64FBD8-9C9B-44EE-A3D6-27F1CC6077FE}"/>
          </ac:picMkLst>
        </pc:picChg>
        <pc:picChg chg="add mod">
          <ac:chgData name="Leticia Smirelli" userId="0e1bcaabcbd2bfa6" providerId="LiveId" clId="{DB05E0B9-5151-4BCD-9296-EFAB6063E38A}" dt="2021-07-10T17:25:03.543" v="12694" actId="1076"/>
          <ac:picMkLst>
            <pc:docMk/>
            <pc:sldMk cId="2587001172" sldId="337"/>
            <ac:picMk id="11" creationId="{9BD4AD1F-8457-4B09-8116-D505652E1FCE}"/>
          </ac:picMkLst>
        </pc:picChg>
        <pc:picChg chg="add mod">
          <ac:chgData name="Leticia Smirelli" userId="0e1bcaabcbd2bfa6" providerId="LiveId" clId="{DB05E0B9-5151-4BCD-9296-EFAB6063E38A}" dt="2021-07-10T17:25:05.200" v="12695" actId="1076"/>
          <ac:picMkLst>
            <pc:docMk/>
            <pc:sldMk cId="2587001172" sldId="337"/>
            <ac:picMk id="12" creationId="{B292DA39-0A60-4F7C-91FA-F5B180A130DA}"/>
          </ac:picMkLst>
        </pc:picChg>
        <pc:picChg chg="add mod">
          <ac:chgData name="Leticia Smirelli" userId="0e1bcaabcbd2bfa6" providerId="LiveId" clId="{DB05E0B9-5151-4BCD-9296-EFAB6063E38A}" dt="2021-07-10T17:25:07.015" v="12696" actId="1076"/>
          <ac:picMkLst>
            <pc:docMk/>
            <pc:sldMk cId="2587001172" sldId="337"/>
            <ac:picMk id="13" creationId="{0CF50000-AF7C-46AD-9E43-9619B8A569B2}"/>
          </ac:picMkLst>
        </pc:picChg>
        <pc:cxnChg chg="add mod">
          <ac:chgData name="Leticia Smirelli" userId="0e1bcaabcbd2bfa6" providerId="LiveId" clId="{DB05E0B9-5151-4BCD-9296-EFAB6063E38A}" dt="2021-07-10T17:28:48.308" v="12791" actId="1038"/>
          <ac:cxnSpMkLst>
            <pc:docMk/>
            <pc:sldMk cId="2587001172" sldId="337"/>
            <ac:cxnSpMk id="22" creationId="{CAFC2D36-DBF0-4AF6-9569-75F92A607FB0}"/>
          </ac:cxnSpMkLst>
        </pc:cxnChg>
      </pc:sldChg>
      <pc:sldChg chg="addSp delSp modSp add mod ord replId modAnim">
        <pc:chgData name="Leticia Smirelli" userId="0e1bcaabcbd2bfa6" providerId="LiveId" clId="{DB05E0B9-5151-4BCD-9296-EFAB6063E38A}" dt="2021-07-10T19:20:11.533" v="13194"/>
        <pc:sldMkLst>
          <pc:docMk/>
          <pc:sldMk cId="2194663282" sldId="338"/>
        </pc:sldMkLst>
        <pc:spChg chg="mod">
          <ac:chgData name="Leticia Smirelli" userId="0e1bcaabcbd2bfa6" providerId="LiveId" clId="{DB05E0B9-5151-4BCD-9296-EFAB6063E38A}" dt="2021-07-10T17:25:19.603" v="12697"/>
          <ac:spMkLst>
            <pc:docMk/>
            <pc:sldMk cId="2194663282" sldId="338"/>
            <ac:spMk id="6" creationId="{6964E7D4-855A-4145-BDA7-61365C1F8083}"/>
          </ac:spMkLst>
        </pc:spChg>
        <pc:spChg chg="add del mod">
          <ac:chgData name="Leticia Smirelli" userId="0e1bcaabcbd2bfa6" providerId="LiveId" clId="{DB05E0B9-5151-4BCD-9296-EFAB6063E38A}" dt="2021-07-10T17:25:27.762" v="12700"/>
          <ac:spMkLst>
            <pc:docMk/>
            <pc:sldMk cId="2194663282" sldId="338"/>
            <ac:spMk id="9" creationId="{142547B3-F15D-4548-AD73-2C9F76F5A968}"/>
          </ac:spMkLst>
        </pc:spChg>
        <pc:spChg chg="add del mod">
          <ac:chgData name="Leticia Smirelli" userId="0e1bcaabcbd2bfa6" providerId="LiveId" clId="{DB05E0B9-5151-4BCD-9296-EFAB6063E38A}" dt="2021-07-10T17:25:30.530" v="12702"/>
          <ac:spMkLst>
            <pc:docMk/>
            <pc:sldMk cId="2194663282" sldId="338"/>
            <ac:spMk id="11" creationId="{1D285058-9217-4FD1-8345-464534E4C1A8}"/>
          </ac:spMkLst>
        </pc:spChg>
        <pc:spChg chg="add mod">
          <ac:chgData name="Leticia Smirelli" userId="0e1bcaabcbd2bfa6" providerId="LiveId" clId="{DB05E0B9-5151-4BCD-9296-EFAB6063E38A}" dt="2021-07-10T17:25:45.951" v="12709" actId="1076"/>
          <ac:spMkLst>
            <pc:docMk/>
            <pc:sldMk cId="2194663282" sldId="338"/>
            <ac:spMk id="12" creationId="{A0F782B7-6D4C-4624-9037-31A1FD2DF6B4}"/>
          </ac:spMkLst>
        </pc:spChg>
        <pc:grpChg chg="add mod">
          <ac:chgData name="Leticia Smirelli" userId="0e1bcaabcbd2bfa6" providerId="LiveId" clId="{DB05E0B9-5151-4BCD-9296-EFAB6063E38A}" dt="2021-07-10T17:25:21.774" v="12698" actId="1076"/>
          <ac:grpSpMkLst>
            <pc:docMk/>
            <pc:sldMk cId="2194663282" sldId="338"/>
            <ac:grpSpMk id="4" creationId="{DD481179-3E90-4E0F-A8F5-4C6F280111D1}"/>
          </ac:grpSpMkLst>
        </pc:grpChg>
        <pc:picChg chg="mod">
          <ac:chgData name="Leticia Smirelli" userId="0e1bcaabcbd2bfa6" providerId="LiveId" clId="{DB05E0B9-5151-4BCD-9296-EFAB6063E38A}" dt="2021-07-10T17:25:19.603" v="12697"/>
          <ac:picMkLst>
            <pc:docMk/>
            <pc:sldMk cId="2194663282" sldId="338"/>
            <ac:picMk id="5" creationId="{38195333-41D2-476B-9EF7-2E16034BAF5D}"/>
          </ac:picMkLst>
        </pc:picChg>
        <pc:picChg chg="add mod">
          <ac:chgData name="Leticia Smirelli" userId="0e1bcaabcbd2bfa6" providerId="LiveId" clId="{DB05E0B9-5151-4BCD-9296-EFAB6063E38A}" dt="2021-07-10T17:25:21.774" v="12698" actId="1076"/>
          <ac:picMkLst>
            <pc:docMk/>
            <pc:sldMk cId="2194663282" sldId="338"/>
            <ac:picMk id="7" creationId="{3AD5534E-70BF-4909-B5B3-4113ACACE527}"/>
          </ac:picMkLst>
        </pc:picChg>
        <pc:picChg chg="add mod">
          <ac:chgData name="Leticia Smirelli" userId="0e1bcaabcbd2bfa6" providerId="LiveId" clId="{DB05E0B9-5151-4BCD-9296-EFAB6063E38A}" dt="2021-07-10T17:25:21.774" v="12698" actId="1076"/>
          <ac:picMkLst>
            <pc:docMk/>
            <pc:sldMk cId="2194663282" sldId="338"/>
            <ac:picMk id="8" creationId="{8C99B827-BBBD-41D1-82F2-F353C0E2E673}"/>
          </ac:picMkLst>
        </pc:picChg>
      </pc:sldChg>
      <pc:sldChg chg="addSp modSp add mod ord modAnim">
        <pc:chgData name="Leticia Smirelli" userId="0e1bcaabcbd2bfa6" providerId="LiveId" clId="{DB05E0B9-5151-4BCD-9296-EFAB6063E38A}" dt="2021-07-10T20:58:06.212" v="15338" actId="14100"/>
        <pc:sldMkLst>
          <pc:docMk/>
          <pc:sldMk cId="787331595" sldId="339"/>
        </pc:sldMkLst>
        <pc:spChg chg="mod">
          <ac:chgData name="Leticia Smirelli" userId="0e1bcaabcbd2bfa6" providerId="LiveId" clId="{DB05E0B9-5151-4BCD-9296-EFAB6063E38A}" dt="2021-07-10T17:26:27.030" v="12710"/>
          <ac:spMkLst>
            <pc:docMk/>
            <pc:sldMk cId="787331595" sldId="339"/>
            <ac:spMk id="6" creationId="{813FB975-A4A2-44DF-AA93-35978B5C231B}"/>
          </ac:spMkLst>
        </pc:spChg>
        <pc:spChg chg="add mod">
          <ac:chgData name="Leticia Smirelli" userId="0e1bcaabcbd2bfa6" providerId="LiveId" clId="{DB05E0B9-5151-4BCD-9296-EFAB6063E38A}" dt="2021-07-10T19:20:41.024" v="13234" actId="20577"/>
          <ac:spMkLst>
            <pc:docMk/>
            <pc:sldMk cId="787331595" sldId="339"/>
            <ac:spMk id="11" creationId="{10CEBD8D-EC5C-43CC-8256-491D4DEC42BC}"/>
          </ac:spMkLst>
        </pc:spChg>
        <pc:grpChg chg="add mod">
          <ac:chgData name="Leticia Smirelli" userId="0e1bcaabcbd2bfa6" providerId="LiveId" clId="{DB05E0B9-5151-4BCD-9296-EFAB6063E38A}" dt="2021-07-10T20:57:58.050" v="15335" actId="1076"/>
          <ac:grpSpMkLst>
            <pc:docMk/>
            <pc:sldMk cId="787331595" sldId="339"/>
            <ac:grpSpMk id="4" creationId="{9FB390D8-AD3E-4F6A-AE0A-4812E0ADC410}"/>
          </ac:grpSpMkLst>
        </pc:grpChg>
        <pc:picChg chg="add mod ord">
          <ac:chgData name="Leticia Smirelli" userId="0e1bcaabcbd2bfa6" providerId="LiveId" clId="{DB05E0B9-5151-4BCD-9296-EFAB6063E38A}" dt="2021-07-10T20:58:06.212" v="15338" actId="14100"/>
          <ac:picMkLst>
            <pc:docMk/>
            <pc:sldMk cId="787331595" sldId="339"/>
            <ac:picMk id="3" creationId="{50148414-5513-4B2C-8BBC-BB5062267437}"/>
          </ac:picMkLst>
        </pc:picChg>
        <pc:picChg chg="mod">
          <ac:chgData name="Leticia Smirelli" userId="0e1bcaabcbd2bfa6" providerId="LiveId" clId="{DB05E0B9-5151-4BCD-9296-EFAB6063E38A}" dt="2021-07-10T17:26:27.030" v="12710"/>
          <ac:picMkLst>
            <pc:docMk/>
            <pc:sldMk cId="787331595" sldId="339"/>
            <ac:picMk id="5" creationId="{EA1B7CF0-4FC1-4CD1-9A18-A0A9202AA308}"/>
          </ac:picMkLst>
        </pc:picChg>
        <pc:picChg chg="mod">
          <ac:chgData name="Leticia Smirelli" userId="0e1bcaabcbd2bfa6" providerId="LiveId" clId="{DB05E0B9-5151-4BCD-9296-EFAB6063E38A}" dt="2021-07-10T17:26:27.030" v="12710"/>
          <ac:picMkLst>
            <pc:docMk/>
            <pc:sldMk cId="787331595" sldId="339"/>
            <ac:picMk id="7" creationId="{0E740B2C-0372-4CA5-80D1-497C0DBC4A0A}"/>
          </ac:picMkLst>
        </pc:picChg>
        <pc:picChg chg="add mod ord">
          <ac:chgData name="Leticia Smirelli" userId="0e1bcaabcbd2bfa6" providerId="LiveId" clId="{DB05E0B9-5151-4BCD-9296-EFAB6063E38A}" dt="2021-07-10T19:21:08.818" v="13248" actId="14861"/>
          <ac:picMkLst>
            <pc:docMk/>
            <pc:sldMk cId="787331595" sldId="339"/>
            <ac:picMk id="8" creationId="{122E8796-D1D3-4327-8387-78CC84BD8D8C}"/>
          </ac:picMkLst>
        </pc:picChg>
        <pc:picChg chg="add mod">
          <ac:chgData name="Leticia Smirelli" userId="0e1bcaabcbd2bfa6" providerId="LiveId" clId="{DB05E0B9-5151-4BCD-9296-EFAB6063E38A}" dt="2021-07-10T19:21:05.645" v="13247" actId="14861"/>
          <ac:picMkLst>
            <pc:docMk/>
            <pc:sldMk cId="787331595" sldId="339"/>
            <ac:picMk id="9" creationId="{A160E70A-794C-4DD5-82E3-45D79A4ECE5F}"/>
          </ac:picMkLst>
        </pc:picChg>
        <pc:cxnChg chg="add mod">
          <ac:chgData name="Leticia Smirelli" userId="0e1bcaabcbd2bfa6" providerId="LiveId" clId="{DB05E0B9-5151-4BCD-9296-EFAB6063E38A}" dt="2021-07-10T19:20:29.640" v="13196"/>
          <ac:cxnSpMkLst>
            <pc:docMk/>
            <pc:sldMk cId="787331595" sldId="339"/>
            <ac:cxnSpMk id="12" creationId="{ECA0F203-2442-4FE1-80D6-01F9A474A38C}"/>
          </ac:cxnSpMkLst>
        </pc:cxnChg>
      </pc:sldChg>
      <pc:sldChg chg="addSp delSp modSp add mod replId modAnim">
        <pc:chgData name="Leticia Smirelli" userId="0e1bcaabcbd2bfa6" providerId="LiveId" clId="{DB05E0B9-5151-4BCD-9296-EFAB6063E38A}" dt="2021-07-10T17:29:28.804" v="12824" actId="1076"/>
        <pc:sldMkLst>
          <pc:docMk/>
          <pc:sldMk cId="3776963105" sldId="340"/>
        </pc:sldMkLst>
        <pc:spChg chg="add mod">
          <ac:chgData name="Leticia Smirelli" userId="0e1bcaabcbd2bfa6" providerId="LiveId" clId="{DB05E0B9-5151-4BCD-9296-EFAB6063E38A}" dt="2021-07-10T17:27:04.957" v="12719" actId="1076"/>
          <ac:spMkLst>
            <pc:docMk/>
            <pc:sldMk cId="3776963105" sldId="340"/>
            <ac:spMk id="4" creationId="{87221206-012A-47F5-8A1B-7A2E01CA35E2}"/>
          </ac:spMkLst>
        </pc:spChg>
        <pc:spChg chg="add mod">
          <ac:chgData name="Leticia Smirelli" userId="0e1bcaabcbd2bfa6" providerId="LiveId" clId="{DB05E0B9-5151-4BCD-9296-EFAB6063E38A}" dt="2021-07-10T17:27:04.957" v="12719" actId="1076"/>
          <ac:spMkLst>
            <pc:docMk/>
            <pc:sldMk cId="3776963105" sldId="340"/>
            <ac:spMk id="5" creationId="{997E50C0-1ADC-4D0B-BA56-8E115B9C7EEC}"/>
          </ac:spMkLst>
        </pc:spChg>
        <pc:spChg chg="mod">
          <ac:chgData name="Leticia Smirelli" userId="0e1bcaabcbd2bfa6" providerId="LiveId" clId="{DB05E0B9-5151-4BCD-9296-EFAB6063E38A}" dt="2021-07-10T17:27:04.957" v="12719" actId="1076"/>
          <ac:spMkLst>
            <pc:docMk/>
            <pc:sldMk cId="3776963105" sldId="340"/>
            <ac:spMk id="8" creationId="{76C2E0D8-4DFF-4CCB-98B6-833956238BAA}"/>
          </ac:spMkLst>
        </pc:spChg>
        <pc:spChg chg="mod">
          <ac:chgData name="Leticia Smirelli" userId="0e1bcaabcbd2bfa6" providerId="LiveId" clId="{DB05E0B9-5151-4BCD-9296-EFAB6063E38A}" dt="2021-07-10T17:27:04.957" v="12719" actId="1076"/>
          <ac:spMkLst>
            <pc:docMk/>
            <pc:sldMk cId="3776963105" sldId="340"/>
            <ac:spMk id="12" creationId="{8C7EF121-9F31-4364-9750-A4E95D3AD961}"/>
          </ac:spMkLst>
        </pc:spChg>
        <pc:spChg chg="mod">
          <ac:chgData name="Leticia Smirelli" userId="0e1bcaabcbd2bfa6" providerId="LiveId" clId="{DB05E0B9-5151-4BCD-9296-EFAB6063E38A}" dt="2021-07-10T17:27:04.957" v="12719" actId="1076"/>
          <ac:spMkLst>
            <pc:docMk/>
            <pc:sldMk cId="3776963105" sldId="340"/>
            <ac:spMk id="15" creationId="{20EAB435-0759-4698-8E41-6064C9F17BB4}"/>
          </ac:spMkLst>
        </pc:spChg>
        <pc:spChg chg="add mod">
          <ac:chgData name="Leticia Smirelli" userId="0e1bcaabcbd2bfa6" providerId="LiveId" clId="{DB05E0B9-5151-4BCD-9296-EFAB6063E38A}" dt="2021-07-10T17:28:10.260" v="12772" actId="1038"/>
          <ac:spMkLst>
            <pc:docMk/>
            <pc:sldMk cId="3776963105" sldId="340"/>
            <ac:spMk id="16" creationId="{6B26719D-3392-4BF5-9FB1-9914C82DD515}"/>
          </ac:spMkLst>
        </pc:spChg>
        <pc:spChg chg="add mod">
          <ac:chgData name="Leticia Smirelli" userId="0e1bcaabcbd2bfa6" providerId="LiveId" clId="{DB05E0B9-5151-4BCD-9296-EFAB6063E38A}" dt="2021-07-10T17:28:08.529" v="12771" actId="1036"/>
          <ac:spMkLst>
            <pc:docMk/>
            <pc:sldMk cId="3776963105" sldId="340"/>
            <ac:spMk id="17" creationId="{3CD6E82A-0366-4D70-B587-7793FB04580F}"/>
          </ac:spMkLst>
        </pc:spChg>
        <pc:spChg chg="add mod">
          <ac:chgData name="Leticia Smirelli" userId="0e1bcaabcbd2bfa6" providerId="LiveId" clId="{DB05E0B9-5151-4BCD-9296-EFAB6063E38A}" dt="2021-07-10T17:28:05.627" v="12769" actId="1038"/>
          <ac:spMkLst>
            <pc:docMk/>
            <pc:sldMk cId="3776963105" sldId="340"/>
            <ac:spMk id="18" creationId="{576E3BD8-7364-4F27-BAE7-B1F917B316CC}"/>
          </ac:spMkLst>
        </pc:spChg>
        <pc:spChg chg="mod">
          <ac:chgData name="Leticia Smirelli" userId="0e1bcaabcbd2bfa6" providerId="LiveId" clId="{DB05E0B9-5151-4BCD-9296-EFAB6063E38A}" dt="2021-07-10T17:27:04.957" v="12719" actId="1076"/>
          <ac:spMkLst>
            <pc:docMk/>
            <pc:sldMk cId="3776963105" sldId="340"/>
            <ac:spMk id="22" creationId="{D475BE48-93B4-401F-BDA7-5790D62E07A7}"/>
          </ac:spMkLst>
        </pc:spChg>
        <pc:spChg chg="mod">
          <ac:chgData name="Leticia Smirelli" userId="0e1bcaabcbd2bfa6" providerId="LiveId" clId="{DB05E0B9-5151-4BCD-9296-EFAB6063E38A}" dt="2021-07-10T17:27:04.957" v="12719" actId="1076"/>
          <ac:spMkLst>
            <pc:docMk/>
            <pc:sldMk cId="3776963105" sldId="340"/>
            <ac:spMk id="25" creationId="{FE6ADE61-B7F1-45C3-A190-D325518AF0AB}"/>
          </ac:spMkLst>
        </pc:spChg>
        <pc:spChg chg="mod">
          <ac:chgData name="Leticia Smirelli" userId="0e1bcaabcbd2bfa6" providerId="LiveId" clId="{DB05E0B9-5151-4BCD-9296-EFAB6063E38A}" dt="2021-07-10T17:27:04.957" v="12719" actId="1076"/>
          <ac:spMkLst>
            <pc:docMk/>
            <pc:sldMk cId="3776963105" sldId="340"/>
            <ac:spMk id="28" creationId="{F83CEA60-D044-43B3-AD64-970A185EA71D}"/>
          </ac:spMkLst>
        </pc:spChg>
        <pc:spChg chg="add del mod">
          <ac:chgData name="Leticia Smirelli" userId="0e1bcaabcbd2bfa6" providerId="LiveId" clId="{DB05E0B9-5151-4BCD-9296-EFAB6063E38A}" dt="2021-07-10T17:26:52.710" v="12717" actId="478"/>
          <ac:spMkLst>
            <pc:docMk/>
            <pc:sldMk cId="3776963105" sldId="340"/>
            <ac:spMk id="31" creationId="{62CC1C71-B1DC-4B97-A514-5C387BD2B7C6}"/>
          </ac:spMkLst>
        </pc:spChg>
        <pc:spChg chg="add mod">
          <ac:chgData name="Leticia Smirelli" userId="0e1bcaabcbd2bfa6" providerId="LiveId" clId="{DB05E0B9-5151-4BCD-9296-EFAB6063E38A}" dt="2021-07-10T17:27:04.957" v="12719" actId="1076"/>
          <ac:spMkLst>
            <pc:docMk/>
            <pc:sldMk cId="3776963105" sldId="340"/>
            <ac:spMk id="32" creationId="{613C9743-BCC6-4AB8-8351-0B19B3850D47}"/>
          </ac:spMkLst>
        </pc:spChg>
        <pc:spChg chg="add mod">
          <ac:chgData name="Leticia Smirelli" userId="0e1bcaabcbd2bfa6" providerId="LiveId" clId="{DB05E0B9-5151-4BCD-9296-EFAB6063E38A}" dt="2021-07-10T17:27:04.957" v="12719" actId="1076"/>
          <ac:spMkLst>
            <pc:docMk/>
            <pc:sldMk cId="3776963105" sldId="340"/>
            <ac:spMk id="33" creationId="{21CAC8EE-773D-45FB-B163-35B77B994870}"/>
          </ac:spMkLst>
        </pc:spChg>
        <pc:spChg chg="add mod">
          <ac:chgData name="Leticia Smirelli" userId="0e1bcaabcbd2bfa6" providerId="LiveId" clId="{DB05E0B9-5151-4BCD-9296-EFAB6063E38A}" dt="2021-07-10T17:27:04.957" v="12719" actId="1076"/>
          <ac:spMkLst>
            <pc:docMk/>
            <pc:sldMk cId="3776963105" sldId="340"/>
            <ac:spMk id="34" creationId="{B06D5ED1-05AD-4528-B76E-76DB955D6CB7}"/>
          </ac:spMkLst>
        </pc:spChg>
        <pc:spChg chg="add mod">
          <ac:chgData name="Leticia Smirelli" userId="0e1bcaabcbd2bfa6" providerId="LiveId" clId="{DB05E0B9-5151-4BCD-9296-EFAB6063E38A}" dt="2021-07-10T17:28:15.370" v="12775" actId="1036"/>
          <ac:spMkLst>
            <pc:docMk/>
            <pc:sldMk cId="3776963105" sldId="340"/>
            <ac:spMk id="35" creationId="{9B11E4B9-F352-46D8-A0DA-306EB240A1D5}"/>
          </ac:spMkLst>
        </pc:spChg>
        <pc:spChg chg="add mod">
          <ac:chgData name="Leticia Smirelli" userId="0e1bcaabcbd2bfa6" providerId="LiveId" clId="{DB05E0B9-5151-4BCD-9296-EFAB6063E38A}" dt="2021-07-10T17:28:17.380" v="12776" actId="113"/>
          <ac:spMkLst>
            <pc:docMk/>
            <pc:sldMk cId="3776963105" sldId="340"/>
            <ac:spMk id="36" creationId="{F16D30FC-D50D-442D-BC7D-C63F06ECBFA1}"/>
          </ac:spMkLst>
        </pc:spChg>
        <pc:spChg chg="add mod">
          <ac:chgData name="Leticia Smirelli" userId="0e1bcaabcbd2bfa6" providerId="LiveId" clId="{DB05E0B9-5151-4BCD-9296-EFAB6063E38A}" dt="2021-07-10T17:28:35.500" v="12783" actId="1076"/>
          <ac:spMkLst>
            <pc:docMk/>
            <pc:sldMk cId="3776963105" sldId="340"/>
            <ac:spMk id="37" creationId="{D0A4B982-F1DD-4FF4-8843-6031B1EC7804}"/>
          </ac:spMkLst>
        </pc:spChg>
        <pc:spChg chg="add mod">
          <ac:chgData name="Leticia Smirelli" userId="0e1bcaabcbd2bfa6" providerId="LiveId" clId="{DB05E0B9-5151-4BCD-9296-EFAB6063E38A}" dt="2021-07-10T17:28:27.385" v="12780" actId="403"/>
          <ac:spMkLst>
            <pc:docMk/>
            <pc:sldMk cId="3776963105" sldId="340"/>
            <ac:spMk id="38" creationId="{F56B9960-57B9-4FAF-9CF1-5941A63DDCCC}"/>
          </ac:spMkLst>
        </pc:spChg>
        <pc:spChg chg="add mod">
          <ac:chgData name="Leticia Smirelli" userId="0e1bcaabcbd2bfa6" providerId="LiveId" clId="{DB05E0B9-5151-4BCD-9296-EFAB6063E38A}" dt="2021-07-10T17:28:23.582" v="12778" actId="403"/>
          <ac:spMkLst>
            <pc:docMk/>
            <pc:sldMk cId="3776963105" sldId="340"/>
            <ac:spMk id="39" creationId="{619636D2-D695-4D0D-AD86-7A9567DA2B88}"/>
          </ac:spMkLst>
        </pc:spChg>
        <pc:spChg chg="add mod">
          <ac:chgData name="Leticia Smirelli" userId="0e1bcaabcbd2bfa6" providerId="LiveId" clId="{DB05E0B9-5151-4BCD-9296-EFAB6063E38A}" dt="2021-07-10T17:28:23.582" v="12778" actId="403"/>
          <ac:spMkLst>
            <pc:docMk/>
            <pc:sldMk cId="3776963105" sldId="340"/>
            <ac:spMk id="40" creationId="{5A8A1A00-401A-4671-9EDD-8C9F02862D86}"/>
          </ac:spMkLst>
        </pc:spChg>
        <pc:spChg chg="add mod">
          <ac:chgData name="Leticia Smirelli" userId="0e1bcaabcbd2bfa6" providerId="LiveId" clId="{DB05E0B9-5151-4BCD-9296-EFAB6063E38A}" dt="2021-07-10T17:27:04.957" v="12719" actId="1076"/>
          <ac:spMkLst>
            <pc:docMk/>
            <pc:sldMk cId="3776963105" sldId="340"/>
            <ac:spMk id="41" creationId="{FEA0C2E2-8FB4-4EDF-BC80-5EDA262C30F3}"/>
          </ac:spMkLst>
        </pc:spChg>
        <pc:spChg chg="add mod">
          <ac:chgData name="Leticia Smirelli" userId="0e1bcaabcbd2bfa6" providerId="LiveId" clId="{DB05E0B9-5151-4BCD-9296-EFAB6063E38A}" dt="2021-07-10T17:28:23.582" v="12778" actId="403"/>
          <ac:spMkLst>
            <pc:docMk/>
            <pc:sldMk cId="3776963105" sldId="340"/>
            <ac:spMk id="42" creationId="{73E841E7-6391-4E01-9427-99CFE270C674}"/>
          </ac:spMkLst>
        </pc:spChg>
        <pc:spChg chg="add mod">
          <ac:chgData name="Leticia Smirelli" userId="0e1bcaabcbd2bfa6" providerId="LiveId" clId="{DB05E0B9-5151-4BCD-9296-EFAB6063E38A}" dt="2021-07-10T17:29:23.442" v="12823" actId="20577"/>
          <ac:spMkLst>
            <pc:docMk/>
            <pc:sldMk cId="3776963105" sldId="340"/>
            <ac:spMk id="43" creationId="{B7502996-34E7-4F91-B0BC-E7E313935078}"/>
          </ac:spMkLst>
        </pc:spChg>
        <pc:grpChg chg="add mod">
          <ac:chgData name="Leticia Smirelli" userId="0e1bcaabcbd2bfa6" providerId="LiveId" clId="{DB05E0B9-5151-4BCD-9296-EFAB6063E38A}" dt="2021-07-10T17:27:04.957" v="12719" actId="1076"/>
          <ac:grpSpMkLst>
            <pc:docMk/>
            <pc:sldMk cId="3776963105" sldId="340"/>
            <ac:grpSpMk id="6" creationId="{CAFEB2F1-11A4-4718-8C59-ADDD1DDED286}"/>
          </ac:grpSpMkLst>
        </pc:grpChg>
        <pc:grpChg chg="add mod">
          <ac:chgData name="Leticia Smirelli" userId="0e1bcaabcbd2bfa6" providerId="LiveId" clId="{DB05E0B9-5151-4BCD-9296-EFAB6063E38A}" dt="2021-07-10T17:27:17.729" v="12726" actId="1076"/>
          <ac:grpSpMkLst>
            <pc:docMk/>
            <pc:sldMk cId="3776963105" sldId="340"/>
            <ac:grpSpMk id="9" creationId="{33F23B2B-79B2-4192-A19A-89670721501E}"/>
          </ac:grpSpMkLst>
        </pc:grpChg>
        <pc:grpChg chg="add mod">
          <ac:chgData name="Leticia Smirelli" userId="0e1bcaabcbd2bfa6" providerId="LiveId" clId="{DB05E0B9-5151-4BCD-9296-EFAB6063E38A}" dt="2021-07-10T17:27:04.957" v="12719" actId="1076"/>
          <ac:grpSpMkLst>
            <pc:docMk/>
            <pc:sldMk cId="3776963105" sldId="340"/>
            <ac:grpSpMk id="13" creationId="{1B0AE30A-F884-4CB9-98EA-ACAC9172FBF2}"/>
          </ac:grpSpMkLst>
        </pc:grpChg>
        <pc:grpChg chg="add mod">
          <ac:chgData name="Leticia Smirelli" userId="0e1bcaabcbd2bfa6" providerId="LiveId" clId="{DB05E0B9-5151-4BCD-9296-EFAB6063E38A}" dt="2021-07-10T17:27:04.957" v="12719" actId="1076"/>
          <ac:grpSpMkLst>
            <pc:docMk/>
            <pc:sldMk cId="3776963105" sldId="340"/>
            <ac:grpSpMk id="19" creationId="{9A06D138-A990-4081-9C41-1BD25DC30455}"/>
          </ac:grpSpMkLst>
        </pc:grpChg>
        <pc:grpChg chg="add mod">
          <ac:chgData name="Leticia Smirelli" userId="0e1bcaabcbd2bfa6" providerId="LiveId" clId="{DB05E0B9-5151-4BCD-9296-EFAB6063E38A}" dt="2021-07-10T17:27:04.957" v="12719" actId="1076"/>
          <ac:grpSpMkLst>
            <pc:docMk/>
            <pc:sldMk cId="3776963105" sldId="340"/>
            <ac:grpSpMk id="23" creationId="{8EE268D4-EBE0-4A86-9BB0-BB40D787C4FF}"/>
          </ac:grpSpMkLst>
        </pc:grpChg>
        <pc:grpChg chg="add mod">
          <ac:chgData name="Leticia Smirelli" userId="0e1bcaabcbd2bfa6" providerId="LiveId" clId="{DB05E0B9-5151-4BCD-9296-EFAB6063E38A}" dt="2021-07-10T17:27:04.957" v="12719" actId="1076"/>
          <ac:grpSpMkLst>
            <pc:docMk/>
            <pc:sldMk cId="3776963105" sldId="340"/>
            <ac:grpSpMk id="26" creationId="{6AE92528-950B-4273-9F9B-37DE536D0B1A}"/>
          </ac:grpSpMkLst>
        </pc:grpChg>
        <pc:picChg chg="mod">
          <ac:chgData name="Leticia Smirelli" userId="0e1bcaabcbd2bfa6" providerId="LiveId" clId="{DB05E0B9-5151-4BCD-9296-EFAB6063E38A}" dt="2021-07-10T17:27:04.957" v="12719" actId="1076"/>
          <ac:picMkLst>
            <pc:docMk/>
            <pc:sldMk cId="3776963105" sldId="340"/>
            <ac:picMk id="7" creationId="{137BAE43-0409-4971-8F8A-B25E731782BF}"/>
          </ac:picMkLst>
        </pc:picChg>
        <pc:picChg chg="mod">
          <ac:chgData name="Leticia Smirelli" userId="0e1bcaabcbd2bfa6" providerId="LiveId" clId="{DB05E0B9-5151-4BCD-9296-EFAB6063E38A}" dt="2021-07-10T17:27:04.957" v="12719" actId="1076"/>
          <ac:picMkLst>
            <pc:docMk/>
            <pc:sldMk cId="3776963105" sldId="340"/>
            <ac:picMk id="11" creationId="{560D26DE-A70B-4A0E-9B65-E52507046EF5}"/>
          </ac:picMkLst>
        </pc:picChg>
        <pc:picChg chg="mod">
          <ac:chgData name="Leticia Smirelli" userId="0e1bcaabcbd2bfa6" providerId="LiveId" clId="{DB05E0B9-5151-4BCD-9296-EFAB6063E38A}" dt="2021-07-10T17:27:04.957" v="12719" actId="1076"/>
          <ac:picMkLst>
            <pc:docMk/>
            <pc:sldMk cId="3776963105" sldId="340"/>
            <ac:picMk id="14" creationId="{CD963F1A-9662-4B01-AA36-4D2E8134D850}"/>
          </ac:picMkLst>
        </pc:picChg>
        <pc:picChg chg="mod">
          <ac:chgData name="Leticia Smirelli" userId="0e1bcaabcbd2bfa6" providerId="LiveId" clId="{DB05E0B9-5151-4BCD-9296-EFAB6063E38A}" dt="2021-07-10T17:27:04.957" v="12719" actId="1076"/>
          <ac:picMkLst>
            <pc:docMk/>
            <pc:sldMk cId="3776963105" sldId="340"/>
            <ac:picMk id="20" creationId="{3030EC54-CEBF-4AB7-B761-C40CA3573703}"/>
          </ac:picMkLst>
        </pc:picChg>
        <pc:picChg chg="mod">
          <ac:chgData name="Leticia Smirelli" userId="0e1bcaabcbd2bfa6" providerId="LiveId" clId="{DB05E0B9-5151-4BCD-9296-EFAB6063E38A}" dt="2021-07-10T17:27:04.957" v="12719" actId="1076"/>
          <ac:picMkLst>
            <pc:docMk/>
            <pc:sldMk cId="3776963105" sldId="340"/>
            <ac:picMk id="24" creationId="{F450A2CE-2486-4F03-8074-EFAC4B6E980D}"/>
          </ac:picMkLst>
        </pc:picChg>
        <pc:picChg chg="mod">
          <ac:chgData name="Leticia Smirelli" userId="0e1bcaabcbd2bfa6" providerId="LiveId" clId="{DB05E0B9-5151-4BCD-9296-EFAB6063E38A}" dt="2021-07-10T17:27:04.957" v="12719" actId="1076"/>
          <ac:picMkLst>
            <pc:docMk/>
            <pc:sldMk cId="3776963105" sldId="340"/>
            <ac:picMk id="27" creationId="{D4EF80C4-256E-4822-8D09-DFB2ADB59189}"/>
          </ac:picMkLst>
        </pc:picChg>
        <pc:picChg chg="add mod">
          <ac:chgData name="Leticia Smirelli" userId="0e1bcaabcbd2bfa6" providerId="LiveId" clId="{DB05E0B9-5151-4BCD-9296-EFAB6063E38A}" dt="2021-07-10T17:27:04.957" v="12719" actId="1076"/>
          <ac:picMkLst>
            <pc:docMk/>
            <pc:sldMk cId="3776963105" sldId="340"/>
            <ac:picMk id="29" creationId="{3266C6B5-DA6A-47F1-AC3F-A9A2480A7C43}"/>
          </ac:picMkLst>
        </pc:picChg>
        <pc:picChg chg="add mod">
          <ac:chgData name="Leticia Smirelli" userId="0e1bcaabcbd2bfa6" providerId="LiveId" clId="{DB05E0B9-5151-4BCD-9296-EFAB6063E38A}" dt="2021-07-10T17:27:04.957" v="12719" actId="1076"/>
          <ac:picMkLst>
            <pc:docMk/>
            <pc:sldMk cId="3776963105" sldId="340"/>
            <ac:picMk id="30" creationId="{B4320211-1C43-4666-9F3D-251C38E3AC3B}"/>
          </ac:picMkLst>
        </pc:picChg>
        <pc:cxnChg chg="add mod">
          <ac:chgData name="Leticia Smirelli" userId="0e1bcaabcbd2bfa6" providerId="LiveId" clId="{DB05E0B9-5151-4BCD-9296-EFAB6063E38A}" dt="2021-07-10T17:29:28.804" v="12824" actId="1076"/>
          <ac:cxnSpMkLst>
            <pc:docMk/>
            <pc:sldMk cId="3776963105" sldId="340"/>
            <ac:cxnSpMk id="44" creationId="{B26C5B8E-17AA-4AFD-A204-E9F9874EF85D}"/>
          </ac:cxnSpMkLst>
        </pc:cxnChg>
      </pc:sldChg>
      <pc:sldChg chg="addSp delSp modSp add mod ord replId">
        <pc:chgData name="Leticia Smirelli" userId="0e1bcaabcbd2bfa6" providerId="LiveId" clId="{DB05E0B9-5151-4BCD-9296-EFAB6063E38A}" dt="2021-07-10T19:51:31.201" v="14170" actId="14100"/>
        <pc:sldMkLst>
          <pc:docMk/>
          <pc:sldMk cId="1944253824" sldId="341"/>
        </pc:sldMkLst>
        <pc:spChg chg="mod">
          <ac:chgData name="Leticia Smirelli" userId="0e1bcaabcbd2bfa6" providerId="LiveId" clId="{DB05E0B9-5151-4BCD-9296-EFAB6063E38A}" dt="2021-07-10T19:51:31.201" v="14170" actId="14100"/>
          <ac:spMkLst>
            <pc:docMk/>
            <pc:sldMk cId="1944253824" sldId="341"/>
            <ac:spMk id="12" creationId="{D2ED79B0-65D7-46C4-B06A-4CB5CAF4E747}"/>
          </ac:spMkLst>
        </pc:spChg>
        <pc:spChg chg="mod">
          <ac:chgData name="Leticia Smirelli" userId="0e1bcaabcbd2bfa6" providerId="LiveId" clId="{DB05E0B9-5151-4BCD-9296-EFAB6063E38A}" dt="2021-07-10T19:51:24.926" v="14168" actId="20577"/>
          <ac:spMkLst>
            <pc:docMk/>
            <pc:sldMk cId="1944253824" sldId="341"/>
            <ac:spMk id="13" creationId="{74024006-6F21-47DE-899B-CEAD1E7913F9}"/>
          </ac:spMkLst>
        </pc:spChg>
        <pc:spChg chg="add mod">
          <ac:chgData name="Leticia Smirelli" userId="0e1bcaabcbd2bfa6" providerId="LiveId" clId="{DB05E0B9-5151-4BCD-9296-EFAB6063E38A}" dt="2021-07-10T19:51:20.156" v="14159" actId="6549"/>
          <ac:spMkLst>
            <pc:docMk/>
            <pc:sldMk cId="1944253824" sldId="341"/>
            <ac:spMk id="15" creationId="{E3E2035A-8D59-4CAE-81EC-1CDDD30B8BD4}"/>
          </ac:spMkLst>
        </pc:spChg>
        <pc:spChg chg="add mod">
          <ac:chgData name="Leticia Smirelli" userId="0e1bcaabcbd2bfa6" providerId="LiveId" clId="{DB05E0B9-5151-4BCD-9296-EFAB6063E38A}" dt="2021-07-10T19:51:19.093" v="14158" actId="1076"/>
          <ac:spMkLst>
            <pc:docMk/>
            <pc:sldMk cId="1944253824" sldId="341"/>
            <ac:spMk id="16" creationId="{592D8396-181D-429F-BACD-40B6ACFB81C1}"/>
          </ac:spMkLst>
        </pc:spChg>
        <pc:spChg chg="add mod">
          <ac:chgData name="Leticia Smirelli" userId="0e1bcaabcbd2bfa6" providerId="LiveId" clId="{DB05E0B9-5151-4BCD-9296-EFAB6063E38A}" dt="2021-07-10T19:30:56.048" v="13532" actId="14100"/>
          <ac:spMkLst>
            <pc:docMk/>
            <pc:sldMk cId="1944253824" sldId="341"/>
            <ac:spMk id="18" creationId="{98CE19DB-6024-4F79-91C0-EE0FDF7C9072}"/>
          </ac:spMkLst>
        </pc:spChg>
        <pc:spChg chg="add mod">
          <ac:chgData name="Leticia Smirelli" userId="0e1bcaabcbd2bfa6" providerId="LiveId" clId="{DB05E0B9-5151-4BCD-9296-EFAB6063E38A}" dt="2021-07-10T19:30:05.998" v="13518" actId="552"/>
          <ac:spMkLst>
            <pc:docMk/>
            <pc:sldMk cId="1944253824" sldId="341"/>
            <ac:spMk id="20" creationId="{E81DD5C8-D345-4B4F-AB00-D80A5518C4DF}"/>
          </ac:spMkLst>
        </pc:spChg>
        <pc:spChg chg="add mod">
          <ac:chgData name="Leticia Smirelli" userId="0e1bcaabcbd2bfa6" providerId="LiveId" clId="{DB05E0B9-5151-4BCD-9296-EFAB6063E38A}" dt="2021-07-10T19:30:05.998" v="13518" actId="552"/>
          <ac:spMkLst>
            <pc:docMk/>
            <pc:sldMk cId="1944253824" sldId="341"/>
            <ac:spMk id="22" creationId="{645F6570-45B1-4E2D-8C3D-B7760A9413CC}"/>
          </ac:spMkLst>
        </pc:spChg>
        <pc:spChg chg="add mod">
          <ac:chgData name="Leticia Smirelli" userId="0e1bcaabcbd2bfa6" providerId="LiveId" clId="{DB05E0B9-5151-4BCD-9296-EFAB6063E38A}" dt="2021-07-10T19:30:05.998" v="13518" actId="552"/>
          <ac:spMkLst>
            <pc:docMk/>
            <pc:sldMk cId="1944253824" sldId="341"/>
            <ac:spMk id="24" creationId="{CDDD802A-C633-444A-9CE8-A888E7DD20ED}"/>
          </ac:spMkLst>
        </pc:spChg>
        <pc:grpChg chg="add mod">
          <ac:chgData name="Leticia Smirelli" userId="0e1bcaabcbd2bfa6" providerId="LiveId" clId="{DB05E0B9-5151-4BCD-9296-EFAB6063E38A}" dt="2021-07-10T19:27:40.860" v="13443" actId="1076"/>
          <ac:grpSpMkLst>
            <pc:docMk/>
            <pc:sldMk cId="1944253824" sldId="341"/>
            <ac:grpSpMk id="11" creationId="{8E785778-E70B-4160-AC13-D9D2500CCF49}"/>
          </ac:grpSpMkLst>
        </pc:grpChg>
        <pc:picChg chg="add del mod">
          <ac:chgData name="Leticia Smirelli" userId="0e1bcaabcbd2bfa6" providerId="LiveId" clId="{DB05E0B9-5151-4BCD-9296-EFAB6063E38A}" dt="2021-07-10T17:30:51.564" v="12849" actId="478"/>
          <ac:picMkLst>
            <pc:docMk/>
            <pc:sldMk cId="1944253824" sldId="341"/>
            <ac:picMk id="3" creationId="{049AA80B-E34C-471B-B7B5-A01DB64DC4BF}"/>
          </ac:picMkLst>
        </pc:picChg>
        <pc:picChg chg="add mod">
          <ac:chgData name="Leticia Smirelli" userId="0e1bcaabcbd2bfa6" providerId="LiveId" clId="{DB05E0B9-5151-4BCD-9296-EFAB6063E38A}" dt="2021-07-10T17:32:46.706" v="12902" actId="1076"/>
          <ac:picMkLst>
            <pc:docMk/>
            <pc:sldMk cId="1944253824" sldId="341"/>
            <ac:picMk id="5" creationId="{398795A3-C3E6-40F1-8359-5C2340086668}"/>
          </ac:picMkLst>
        </pc:picChg>
        <pc:picChg chg="add del mod">
          <ac:chgData name="Leticia Smirelli" userId="0e1bcaabcbd2bfa6" providerId="LiveId" clId="{DB05E0B9-5151-4BCD-9296-EFAB6063E38A}" dt="2021-07-10T19:19:28.431" v="13180" actId="21"/>
          <ac:picMkLst>
            <pc:docMk/>
            <pc:sldMk cId="1944253824" sldId="341"/>
            <ac:picMk id="7" creationId="{EED2B915-33B5-44B5-BE20-AB7BE4EC6CCC}"/>
          </ac:picMkLst>
        </pc:picChg>
        <pc:picChg chg="add mod">
          <ac:chgData name="Leticia Smirelli" userId="0e1bcaabcbd2bfa6" providerId="LiveId" clId="{DB05E0B9-5151-4BCD-9296-EFAB6063E38A}" dt="2021-07-10T19:31:40.679" v="13540" actId="1076"/>
          <ac:picMkLst>
            <pc:docMk/>
            <pc:sldMk cId="1944253824" sldId="341"/>
            <ac:picMk id="25" creationId="{7DBA042A-C3BC-4EC1-B207-4615E29C7E3D}"/>
          </ac:picMkLst>
        </pc:picChg>
        <pc:cxnChg chg="add mod">
          <ac:chgData name="Leticia Smirelli" userId="0e1bcaabcbd2bfa6" providerId="LiveId" clId="{DB05E0B9-5151-4BCD-9296-EFAB6063E38A}" dt="2021-07-10T19:27:40.860" v="13443" actId="1076"/>
          <ac:cxnSpMkLst>
            <pc:docMk/>
            <pc:sldMk cId="1944253824" sldId="341"/>
            <ac:cxnSpMk id="14" creationId="{A0253809-3E5D-436E-8CA6-EE55CCA51EB1}"/>
          </ac:cxnSpMkLst>
        </pc:cxnChg>
      </pc:sldChg>
      <pc:sldChg chg="addSp delSp modSp add del mod replId modAnim">
        <pc:chgData name="Leticia Smirelli" userId="0e1bcaabcbd2bfa6" providerId="LiveId" clId="{DB05E0B9-5151-4BCD-9296-EFAB6063E38A}" dt="2021-07-10T19:16:53.990" v="13078" actId="47"/>
        <pc:sldMkLst>
          <pc:docMk/>
          <pc:sldMk cId="113244392" sldId="342"/>
        </pc:sldMkLst>
        <pc:spChg chg="add del mod">
          <ac:chgData name="Leticia Smirelli" userId="0e1bcaabcbd2bfa6" providerId="LiveId" clId="{DB05E0B9-5151-4BCD-9296-EFAB6063E38A}" dt="2021-07-10T17:33:51.148" v="12914" actId="478"/>
          <ac:spMkLst>
            <pc:docMk/>
            <pc:sldMk cId="113244392" sldId="342"/>
            <ac:spMk id="4" creationId="{04F271F5-3F10-445E-9636-368161A76D85}"/>
          </ac:spMkLst>
        </pc:spChg>
        <pc:spChg chg="mod topLvl">
          <ac:chgData name="Leticia Smirelli" userId="0e1bcaabcbd2bfa6" providerId="LiveId" clId="{DB05E0B9-5151-4BCD-9296-EFAB6063E38A}" dt="2021-07-10T17:33:41.101" v="12912" actId="165"/>
          <ac:spMkLst>
            <pc:docMk/>
            <pc:sldMk cId="113244392" sldId="342"/>
            <ac:spMk id="6" creationId="{A249FD95-3304-49C8-A279-12ACEB225D05}"/>
          </ac:spMkLst>
        </pc:spChg>
        <pc:spChg chg="mod topLvl">
          <ac:chgData name="Leticia Smirelli" userId="0e1bcaabcbd2bfa6" providerId="LiveId" clId="{DB05E0B9-5151-4BCD-9296-EFAB6063E38A}" dt="2021-07-10T17:34:48.337" v="12958" actId="255"/>
          <ac:spMkLst>
            <pc:docMk/>
            <pc:sldMk cId="113244392" sldId="342"/>
            <ac:spMk id="7" creationId="{9273B9C5-283D-42DB-B28D-7B613507BBBB}"/>
          </ac:spMkLst>
        </pc:spChg>
        <pc:spChg chg="mod topLvl">
          <ac:chgData name="Leticia Smirelli" userId="0e1bcaabcbd2bfa6" providerId="LiveId" clId="{DB05E0B9-5151-4BCD-9296-EFAB6063E38A}" dt="2021-07-10T17:33:41.101" v="12912" actId="165"/>
          <ac:spMkLst>
            <pc:docMk/>
            <pc:sldMk cId="113244392" sldId="342"/>
            <ac:spMk id="11" creationId="{8ECB3AB5-6460-4C64-A51E-489BCAA9A1D2}"/>
          </ac:spMkLst>
        </pc:spChg>
        <pc:spChg chg="mod topLvl">
          <ac:chgData name="Leticia Smirelli" userId="0e1bcaabcbd2bfa6" providerId="LiveId" clId="{DB05E0B9-5151-4BCD-9296-EFAB6063E38A}" dt="2021-07-10T17:34:48.337" v="12958" actId="255"/>
          <ac:spMkLst>
            <pc:docMk/>
            <pc:sldMk cId="113244392" sldId="342"/>
            <ac:spMk id="12" creationId="{3492BAAE-1CEB-4D53-B60B-8E8D1413ED84}"/>
          </ac:spMkLst>
        </pc:spChg>
        <pc:spChg chg="mod topLvl">
          <ac:chgData name="Leticia Smirelli" userId="0e1bcaabcbd2bfa6" providerId="LiveId" clId="{DB05E0B9-5151-4BCD-9296-EFAB6063E38A}" dt="2021-07-10T17:33:41.101" v="12912" actId="165"/>
          <ac:spMkLst>
            <pc:docMk/>
            <pc:sldMk cId="113244392" sldId="342"/>
            <ac:spMk id="15" creationId="{5BE2DDAE-7A92-47E7-9A4D-13CBB550A896}"/>
          </ac:spMkLst>
        </pc:spChg>
        <pc:spChg chg="mod topLvl">
          <ac:chgData name="Leticia Smirelli" userId="0e1bcaabcbd2bfa6" providerId="LiveId" clId="{DB05E0B9-5151-4BCD-9296-EFAB6063E38A}" dt="2021-07-10T17:34:48.337" v="12958" actId="255"/>
          <ac:spMkLst>
            <pc:docMk/>
            <pc:sldMk cId="113244392" sldId="342"/>
            <ac:spMk id="16" creationId="{CC8CD486-D33A-4E30-96DC-BD5FEA32CD8C}"/>
          </ac:spMkLst>
        </pc:spChg>
        <pc:spChg chg="mod topLvl">
          <ac:chgData name="Leticia Smirelli" userId="0e1bcaabcbd2bfa6" providerId="LiveId" clId="{DB05E0B9-5151-4BCD-9296-EFAB6063E38A}" dt="2021-07-10T17:33:41.101" v="12912" actId="165"/>
          <ac:spMkLst>
            <pc:docMk/>
            <pc:sldMk cId="113244392" sldId="342"/>
            <ac:spMk id="19" creationId="{20C71ED6-10B9-441E-BCDC-AB011E35A14A}"/>
          </ac:spMkLst>
        </pc:spChg>
        <pc:spChg chg="mod topLvl">
          <ac:chgData name="Leticia Smirelli" userId="0e1bcaabcbd2bfa6" providerId="LiveId" clId="{DB05E0B9-5151-4BCD-9296-EFAB6063E38A}" dt="2021-07-10T17:34:48.337" v="12958" actId="255"/>
          <ac:spMkLst>
            <pc:docMk/>
            <pc:sldMk cId="113244392" sldId="342"/>
            <ac:spMk id="20" creationId="{AE6F571B-AA5A-4EEE-A567-E7E40745EB30}"/>
          </ac:spMkLst>
        </pc:spChg>
        <pc:spChg chg="mod topLvl">
          <ac:chgData name="Leticia Smirelli" userId="0e1bcaabcbd2bfa6" providerId="LiveId" clId="{DB05E0B9-5151-4BCD-9296-EFAB6063E38A}" dt="2021-07-10T17:33:41.101" v="12912" actId="165"/>
          <ac:spMkLst>
            <pc:docMk/>
            <pc:sldMk cId="113244392" sldId="342"/>
            <ac:spMk id="24" creationId="{8B7B0B19-DBF5-4FC8-B6DA-0F4ED60AD4BA}"/>
          </ac:spMkLst>
        </pc:spChg>
        <pc:spChg chg="mod topLvl">
          <ac:chgData name="Leticia Smirelli" userId="0e1bcaabcbd2bfa6" providerId="LiveId" clId="{DB05E0B9-5151-4BCD-9296-EFAB6063E38A}" dt="2021-07-10T17:34:48.337" v="12958" actId="255"/>
          <ac:spMkLst>
            <pc:docMk/>
            <pc:sldMk cId="113244392" sldId="342"/>
            <ac:spMk id="25" creationId="{72296F9F-1CA2-4E1B-A5D8-56248AC1BCFB}"/>
          </ac:spMkLst>
        </pc:spChg>
        <pc:spChg chg="mod topLvl">
          <ac:chgData name="Leticia Smirelli" userId="0e1bcaabcbd2bfa6" providerId="LiveId" clId="{DB05E0B9-5151-4BCD-9296-EFAB6063E38A}" dt="2021-07-10T17:33:41.101" v="12912" actId="165"/>
          <ac:spMkLst>
            <pc:docMk/>
            <pc:sldMk cId="113244392" sldId="342"/>
            <ac:spMk id="28" creationId="{5A90C68B-73AA-4D2E-9AF2-96C275A4BB24}"/>
          </ac:spMkLst>
        </pc:spChg>
        <pc:spChg chg="mod topLvl">
          <ac:chgData name="Leticia Smirelli" userId="0e1bcaabcbd2bfa6" providerId="LiveId" clId="{DB05E0B9-5151-4BCD-9296-EFAB6063E38A}" dt="2021-07-10T17:34:48.337" v="12958" actId="255"/>
          <ac:spMkLst>
            <pc:docMk/>
            <pc:sldMk cId="113244392" sldId="342"/>
            <ac:spMk id="29" creationId="{471D67B3-76C3-442D-BC30-6073F27639F3}"/>
          </ac:spMkLst>
        </pc:spChg>
        <pc:spChg chg="mod topLvl">
          <ac:chgData name="Leticia Smirelli" userId="0e1bcaabcbd2bfa6" providerId="LiveId" clId="{DB05E0B9-5151-4BCD-9296-EFAB6063E38A}" dt="2021-07-10T17:33:41.101" v="12912" actId="165"/>
          <ac:spMkLst>
            <pc:docMk/>
            <pc:sldMk cId="113244392" sldId="342"/>
            <ac:spMk id="32" creationId="{38B27C28-DA61-4E11-92D2-F48BCAD33573}"/>
          </ac:spMkLst>
        </pc:spChg>
        <pc:spChg chg="mod topLvl">
          <ac:chgData name="Leticia Smirelli" userId="0e1bcaabcbd2bfa6" providerId="LiveId" clId="{DB05E0B9-5151-4BCD-9296-EFAB6063E38A}" dt="2021-07-10T17:34:48.337" v="12958" actId="255"/>
          <ac:spMkLst>
            <pc:docMk/>
            <pc:sldMk cId="113244392" sldId="342"/>
            <ac:spMk id="33" creationId="{16A40468-33F4-4603-B605-247DCAB92FC6}"/>
          </ac:spMkLst>
        </pc:spChg>
        <pc:spChg chg="mod topLvl">
          <ac:chgData name="Leticia Smirelli" userId="0e1bcaabcbd2bfa6" providerId="LiveId" clId="{DB05E0B9-5151-4BCD-9296-EFAB6063E38A}" dt="2021-07-10T17:33:41.101" v="12912" actId="165"/>
          <ac:spMkLst>
            <pc:docMk/>
            <pc:sldMk cId="113244392" sldId="342"/>
            <ac:spMk id="36" creationId="{8CA2A0AF-DFC2-42FE-8B28-0536EBBF173F}"/>
          </ac:spMkLst>
        </pc:spChg>
        <pc:spChg chg="mod topLvl">
          <ac:chgData name="Leticia Smirelli" userId="0e1bcaabcbd2bfa6" providerId="LiveId" clId="{DB05E0B9-5151-4BCD-9296-EFAB6063E38A}" dt="2021-07-10T17:34:48.337" v="12958" actId="255"/>
          <ac:spMkLst>
            <pc:docMk/>
            <pc:sldMk cId="113244392" sldId="342"/>
            <ac:spMk id="37" creationId="{8C8DE775-6F1C-4338-A4F1-936AF8A84AEB}"/>
          </ac:spMkLst>
        </pc:spChg>
        <pc:spChg chg="add mod">
          <ac:chgData name="Leticia Smirelli" userId="0e1bcaabcbd2bfa6" providerId="LiveId" clId="{DB05E0B9-5151-4BCD-9296-EFAB6063E38A}" dt="2021-07-10T17:34:12.979" v="12945" actId="1076"/>
          <ac:spMkLst>
            <pc:docMk/>
            <pc:sldMk cId="113244392" sldId="342"/>
            <ac:spMk id="45" creationId="{F4F21437-C7D6-40D9-B75E-337B26A74476}"/>
          </ac:spMkLst>
        </pc:spChg>
        <pc:spChg chg="add mod">
          <ac:chgData name="Leticia Smirelli" userId="0e1bcaabcbd2bfa6" providerId="LiveId" clId="{DB05E0B9-5151-4BCD-9296-EFAB6063E38A}" dt="2021-07-10T17:34:22.514" v="12947" actId="571"/>
          <ac:spMkLst>
            <pc:docMk/>
            <pc:sldMk cId="113244392" sldId="342"/>
            <ac:spMk id="47" creationId="{D8E2EC71-6AE5-44C8-A779-AA206313A5CA}"/>
          </ac:spMkLst>
        </pc:spChg>
        <pc:spChg chg="add mod">
          <ac:chgData name="Leticia Smirelli" userId="0e1bcaabcbd2bfa6" providerId="LiveId" clId="{DB05E0B9-5151-4BCD-9296-EFAB6063E38A}" dt="2021-07-10T17:34:22.514" v="12947" actId="571"/>
          <ac:spMkLst>
            <pc:docMk/>
            <pc:sldMk cId="113244392" sldId="342"/>
            <ac:spMk id="48" creationId="{1DBFFD0A-C8DB-42EB-8877-2CD127110AE2}"/>
          </ac:spMkLst>
        </pc:spChg>
        <pc:spChg chg="add mod">
          <ac:chgData name="Leticia Smirelli" userId="0e1bcaabcbd2bfa6" providerId="LiveId" clId="{DB05E0B9-5151-4BCD-9296-EFAB6063E38A}" dt="2021-07-10T17:34:22.514" v="12947" actId="571"/>
          <ac:spMkLst>
            <pc:docMk/>
            <pc:sldMk cId="113244392" sldId="342"/>
            <ac:spMk id="49" creationId="{1476942A-DCF3-4988-B314-C0E34BB93114}"/>
          </ac:spMkLst>
        </pc:spChg>
        <pc:grpChg chg="add del mod">
          <ac:chgData name="Leticia Smirelli" userId="0e1bcaabcbd2bfa6" providerId="LiveId" clId="{DB05E0B9-5151-4BCD-9296-EFAB6063E38A}" dt="2021-07-10T17:33:41.101" v="12912" actId="165"/>
          <ac:grpSpMkLst>
            <pc:docMk/>
            <pc:sldMk cId="113244392" sldId="342"/>
            <ac:grpSpMk id="2" creationId="{FF865053-B571-49B7-8138-F38AC6B5932B}"/>
          </ac:grpSpMkLst>
        </pc:grpChg>
        <pc:grpChg chg="add del mod">
          <ac:chgData name="Leticia Smirelli" userId="0e1bcaabcbd2bfa6" providerId="LiveId" clId="{DB05E0B9-5151-4BCD-9296-EFAB6063E38A}" dt="2021-07-10T17:33:41.101" v="12912" actId="165"/>
          <ac:grpSpMkLst>
            <pc:docMk/>
            <pc:sldMk cId="113244392" sldId="342"/>
            <ac:grpSpMk id="3" creationId="{D6877F18-EE72-4EA2-BD44-7DEA7FDB6681}"/>
          </ac:grpSpMkLst>
        </pc:grpChg>
        <pc:grpChg chg="add del mod">
          <ac:chgData name="Leticia Smirelli" userId="0e1bcaabcbd2bfa6" providerId="LiveId" clId="{DB05E0B9-5151-4BCD-9296-EFAB6063E38A}" dt="2021-07-10T17:33:23.855" v="12908" actId="165"/>
          <ac:grpSpMkLst>
            <pc:docMk/>
            <pc:sldMk cId="113244392" sldId="342"/>
            <ac:grpSpMk id="5" creationId="{2202B619-9D2D-4957-AD5B-A1CF529F90EF}"/>
          </ac:grpSpMkLst>
        </pc:grpChg>
        <pc:grpChg chg="add del mod">
          <ac:chgData name="Leticia Smirelli" userId="0e1bcaabcbd2bfa6" providerId="LiveId" clId="{DB05E0B9-5151-4BCD-9296-EFAB6063E38A}" dt="2021-07-10T17:33:23.855" v="12908" actId="165"/>
          <ac:grpSpMkLst>
            <pc:docMk/>
            <pc:sldMk cId="113244392" sldId="342"/>
            <ac:grpSpMk id="9" creationId="{E41C4DF6-E719-4A8B-8461-8139D050D942}"/>
          </ac:grpSpMkLst>
        </pc:grpChg>
        <pc:grpChg chg="add del mod">
          <ac:chgData name="Leticia Smirelli" userId="0e1bcaabcbd2bfa6" providerId="LiveId" clId="{DB05E0B9-5151-4BCD-9296-EFAB6063E38A}" dt="2021-07-10T17:33:23.855" v="12908" actId="165"/>
          <ac:grpSpMkLst>
            <pc:docMk/>
            <pc:sldMk cId="113244392" sldId="342"/>
            <ac:grpSpMk id="14" creationId="{E75038A9-66D8-4AEC-BA96-95AC517A9383}"/>
          </ac:grpSpMkLst>
        </pc:grpChg>
        <pc:grpChg chg="add del mod">
          <ac:chgData name="Leticia Smirelli" userId="0e1bcaabcbd2bfa6" providerId="LiveId" clId="{DB05E0B9-5151-4BCD-9296-EFAB6063E38A}" dt="2021-07-10T17:33:23.855" v="12908" actId="165"/>
          <ac:grpSpMkLst>
            <pc:docMk/>
            <pc:sldMk cId="113244392" sldId="342"/>
            <ac:grpSpMk id="18" creationId="{4082FBC7-6EF9-44DA-919F-DC914B4F9BC3}"/>
          </ac:grpSpMkLst>
        </pc:grpChg>
        <pc:grpChg chg="add del mod">
          <ac:chgData name="Leticia Smirelli" userId="0e1bcaabcbd2bfa6" providerId="LiveId" clId="{DB05E0B9-5151-4BCD-9296-EFAB6063E38A}" dt="2021-07-10T17:33:23.855" v="12908" actId="165"/>
          <ac:grpSpMkLst>
            <pc:docMk/>
            <pc:sldMk cId="113244392" sldId="342"/>
            <ac:grpSpMk id="23" creationId="{1A9FC718-CC1A-46D7-8C65-948EE1C7C845}"/>
          </ac:grpSpMkLst>
        </pc:grpChg>
        <pc:grpChg chg="add del mod">
          <ac:chgData name="Leticia Smirelli" userId="0e1bcaabcbd2bfa6" providerId="LiveId" clId="{DB05E0B9-5151-4BCD-9296-EFAB6063E38A}" dt="2021-07-10T17:33:23.855" v="12908" actId="165"/>
          <ac:grpSpMkLst>
            <pc:docMk/>
            <pc:sldMk cId="113244392" sldId="342"/>
            <ac:grpSpMk id="27" creationId="{A922F5D3-0FFF-427D-BB08-C9310ACFDA34}"/>
          </ac:grpSpMkLst>
        </pc:grpChg>
        <pc:grpChg chg="add del mod">
          <ac:chgData name="Leticia Smirelli" userId="0e1bcaabcbd2bfa6" providerId="LiveId" clId="{DB05E0B9-5151-4BCD-9296-EFAB6063E38A}" dt="2021-07-10T17:33:23.855" v="12908" actId="165"/>
          <ac:grpSpMkLst>
            <pc:docMk/>
            <pc:sldMk cId="113244392" sldId="342"/>
            <ac:grpSpMk id="31" creationId="{FA6E3DEF-5172-4E0F-8464-B26CD0CBF4AC}"/>
          </ac:grpSpMkLst>
        </pc:grpChg>
        <pc:grpChg chg="add del mod">
          <ac:chgData name="Leticia Smirelli" userId="0e1bcaabcbd2bfa6" providerId="LiveId" clId="{DB05E0B9-5151-4BCD-9296-EFAB6063E38A}" dt="2021-07-10T17:33:23.855" v="12908" actId="165"/>
          <ac:grpSpMkLst>
            <pc:docMk/>
            <pc:sldMk cId="113244392" sldId="342"/>
            <ac:grpSpMk id="35" creationId="{919A3CB3-1702-4D91-8519-F319E02304B5}"/>
          </ac:grpSpMkLst>
        </pc:grpChg>
        <pc:grpChg chg="add del mod">
          <ac:chgData name="Leticia Smirelli" userId="0e1bcaabcbd2bfa6" providerId="LiveId" clId="{DB05E0B9-5151-4BCD-9296-EFAB6063E38A}" dt="2021-07-10T17:33:41.101" v="12912" actId="165"/>
          <ac:grpSpMkLst>
            <pc:docMk/>
            <pc:sldMk cId="113244392" sldId="342"/>
            <ac:grpSpMk id="39" creationId="{536FA048-20EF-4954-9FA9-EFCCE8AAC5D8}"/>
          </ac:grpSpMkLst>
        </pc:grpChg>
        <pc:grpChg chg="add del mod">
          <ac:chgData name="Leticia Smirelli" userId="0e1bcaabcbd2bfa6" providerId="LiveId" clId="{DB05E0B9-5151-4BCD-9296-EFAB6063E38A}" dt="2021-07-10T17:33:41.101" v="12912" actId="165"/>
          <ac:grpSpMkLst>
            <pc:docMk/>
            <pc:sldMk cId="113244392" sldId="342"/>
            <ac:grpSpMk id="40" creationId="{B913724B-1643-4BF3-9A4A-848AD2CCDB1C}"/>
          </ac:grpSpMkLst>
        </pc:grpChg>
        <pc:grpChg chg="add del mod">
          <ac:chgData name="Leticia Smirelli" userId="0e1bcaabcbd2bfa6" providerId="LiveId" clId="{DB05E0B9-5151-4BCD-9296-EFAB6063E38A}" dt="2021-07-10T17:33:41.101" v="12912" actId="165"/>
          <ac:grpSpMkLst>
            <pc:docMk/>
            <pc:sldMk cId="113244392" sldId="342"/>
            <ac:grpSpMk id="41" creationId="{026FC5A9-AA18-4936-8507-CC19E3F0FAE0}"/>
          </ac:grpSpMkLst>
        </pc:grpChg>
        <pc:grpChg chg="add del mod">
          <ac:chgData name="Leticia Smirelli" userId="0e1bcaabcbd2bfa6" providerId="LiveId" clId="{DB05E0B9-5151-4BCD-9296-EFAB6063E38A}" dt="2021-07-10T17:33:41.101" v="12912" actId="165"/>
          <ac:grpSpMkLst>
            <pc:docMk/>
            <pc:sldMk cId="113244392" sldId="342"/>
            <ac:grpSpMk id="42" creationId="{F891F502-A64F-4E55-A24B-4788CD6103A0}"/>
          </ac:grpSpMkLst>
        </pc:grpChg>
        <pc:grpChg chg="add del mod">
          <ac:chgData name="Leticia Smirelli" userId="0e1bcaabcbd2bfa6" providerId="LiveId" clId="{DB05E0B9-5151-4BCD-9296-EFAB6063E38A}" dt="2021-07-10T17:33:41.101" v="12912" actId="165"/>
          <ac:grpSpMkLst>
            <pc:docMk/>
            <pc:sldMk cId="113244392" sldId="342"/>
            <ac:grpSpMk id="43" creationId="{5C4795C5-4576-4AD1-B225-99F58F5FC794}"/>
          </ac:grpSpMkLst>
        </pc:grpChg>
        <pc:grpChg chg="add del mod">
          <ac:chgData name="Leticia Smirelli" userId="0e1bcaabcbd2bfa6" providerId="LiveId" clId="{DB05E0B9-5151-4BCD-9296-EFAB6063E38A}" dt="2021-07-10T17:33:41.101" v="12912" actId="165"/>
          <ac:grpSpMkLst>
            <pc:docMk/>
            <pc:sldMk cId="113244392" sldId="342"/>
            <ac:grpSpMk id="44" creationId="{3F7EA1A5-66FB-4A78-9C10-47232B819D9E}"/>
          </ac:grpSpMkLst>
        </pc:grpChg>
        <pc:picChg chg="mod topLvl">
          <ac:chgData name="Leticia Smirelli" userId="0e1bcaabcbd2bfa6" providerId="LiveId" clId="{DB05E0B9-5151-4BCD-9296-EFAB6063E38A}" dt="2021-07-10T17:33:41.101" v="12912" actId="165"/>
          <ac:picMkLst>
            <pc:docMk/>
            <pc:sldMk cId="113244392" sldId="342"/>
            <ac:picMk id="8" creationId="{88E18940-21EF-45DC-B517-ED83DB49C8B7}"/>
          </ac:picMkLst>
        </pc:picChg>
        <pc:picChg chg="mod topLvl">
          <ac:chgData name="Leticia Smirelli" userId="0e1bcaabcbd2bfa6" providerId="LiveId" clId="{DB05E0B9-5151-4BCD-9296-EFAB6063E38A}" dt="2021-07-10T17:33:41.101" v="12912" actId="165"/>
          <ac:picMkLst>
            <pc:docMk/>
            <pc:sldMk cId="113244392" sldId="342"/>
            <ac:picMk id="13" creationId="{7BB77523-B2A6-4EE5-BB46-1CAD4AC7D5DE}"/>
          </ac:picMkLst>
        </pc:picChg>
        <pc:picChg chg="mod topLvl">
          <ac:chgData name="Leticia Smirelli" userId="0e1bcaabcbd2bfa6" providerId="LiveId" clId="{DB05E0B9-5151-4BCD-9296-EFAB6063E38A}" dt="2021-07-10T17:33:41.101" v="12912" actId="165"/>
          <ac:picMkLst>
            <pc:docMk/>
            <pc:sldMk cId="113244392" sldId="342"/>
            <ac:picMk id="17" creationId="{AAFD57CF-7681-4142-8FD6-E09D64F7A249}"/>
          </ac:picMkLst>
        </pc:picChg>
        <pc:picChg chg="mod topLvl">
          <ac:chgData name="Leticia Smirelli" userId="0e1bcaabcbd2bfa6" providerId="LiveId" clId="{DB05E0B9-5151-4BCD-9296-EFAB6063E38A}" dt="2021-07-10T17:33:41.101" v="12912" actId="165"/>
          <ac:picMkLst>
            <pc:docMk/>
            <pc:sldMk cId="113244392" sldId="342"/>
            <ac:picMk id="22" creationId="{FC48D0CE-94C0-4B1A-B13A-37070C6ABAEE}"/>
          </ac:picMkLst>
        </pc:picChg>
        <pc:picChg chg="mod topLvl">
          <ac:chgData name="Leticia Smirelli" userId="0e1bcaabcbd2bfa6" providerId="LiveId" clId="{DB05E0B9-5151-4BCD-9296-EFAB6063E38A}" dt="2021-07-10T17:33:41.101" v="12912" actId="165"/>
          <ac:picMkLst>
            <pc:docMk/>
            <pc:sldMk cId="113244392" sldId="342"/>
            <ac:picMk id="26" creationId="{4DF03077-4076-4A84-8F67-974D0F965816}"/>
          </ac:picMkLst>
        </pc:picChg>
        <pc:picChg chg="mod topLvl">
          <ac:chgData name="Leticia Smirelli" userId="0e1bcaabcbd2bfa6" providerId="LiveId" clId="{DB05E0B9-5151-4BCD-9296-EFAB6063E38A}" dt="2021-07-10T17:33:41.101" v="12912" actId="165"/>
          <ac:picMkLst>
            <pc:docMk/>
            <pc:sldMk cId="113244392" sldId="342"/>
            <ac:picMk id="30" creationId="{1CDC5362-713A-4CD4-938F-31749D6EAEC9}"/>
          </ac:picMkLst>
        </pc:picChg>
        <pc:picChg chg="mod topLvl">
          <ac:chgData name="Leticia Smirelli" userId="0e1bcaabcbd2bfa6" providerId="LiveId" clId="{DB05E0B9-5151-4BCD-9296-EFAB6063E38A}" dt="2021-07-10T17:33:41.101" v="12912" actId="165"/>
          <ac:picMkLst>
            <pc:docMk/>
            <pc:sldMk cId="113244392" sldId="342"/>
            <ac:picMk id="34" creationId="{B368B940-4AB7-4359-98A8-585373BCB21A}"/>
          </ac:picMkLst>
        </pc:picChg>
        <pc:picChg chg="mod topLvl">
          <ac:chgData name="Leticia Smirelli" userId="0e1bcaabcbd2bfa6" providerId="LiveId" clId="{DB05E0B9-5151-4BCD-9296-EFAB6063E38A}" dt="2021-07-10T17:33:41.101" v="12912" actId="165"/>
          <ac:picMkLst>
            <pc:docMk/>
            <pc:sldMk cId="113244392" sldId="342"/>
            <ac:picMk id="38" creationId="{6F101D3A-B50A-4092-9459-DDD57FA53FD2}"/>
          </ac:picMkLst>
        </pc:picChg>
        <pc:cxnChg chg="add mod">
          <ac:chgData name="Leticia Smirelli" userId="0e1bcaabcbd2bfa6" providerId="LiveId" clId="{DB05E0B9-5151-4BCD-9296-EFAB6063E38A}" dt="2021-07-10T17:33:59.463" v="12915"/>
          <ac:cxnSpMkLst>
            <pc:docMk/>
            <pc:sldMk cId="113244392" sldId="342"/>
            <ac:cxnSpMk id="46" creationId="{FEA668D5-D1C1-40DD-84C7-1CCB81027084}"/>
          </ac:cxnSpMkLst>
        </pc:cxnChg>
      </pc:sldChg>
      <pc:sldChg chg="addSp delSp modSp add mod">
        <pc:chgData name="Leticia Smirelli" userId="0e1bcaabcbd2bfa6" providerId="LiveId" clId="{DB05E0B9-5151-4BCD-9296-EFAB6063E38A}" dt="2021-07-10T17:13:58.581" v="12426" actId="1076"/>
        <pc:sldMkLst>
          <pc:docMk/>
          <pc:sldMk cId="2844994749" sldId="343"/>
        </pc:sldMkLst>
        <pc:spChg chg="add mod ord">
          <ac:chgData name="Leticia Smirelli" userId="0e1bcaabcbd2bfa6" providerId="LiveId" clId="{DB05E0B9-5151-4BCD-9296-EFAB6063E38A}" dt="2021-07-10T17:13:29.246" v="12417" actId="1076"/>
          <ac:spMkLst>
            <pc:docMk/>
            <pc:sldMk cId="2844994749" sldId="343"/>
            <ac:spMk id="9" creationId="{70E268B9-23AF-412A-B623-DD83E6C4B8D6}"/>
          </ac:spMkLst>
        </pc:spChg>
        <pc:spChg chg="add mod">
          <ac:chgData name="Leticia Smirelli" userId="0e1bcaabcbd2bfa6" providerId="LiveId" clId="{DB05E0B9-5151-4BCD-9296-EFAB6063E38A}" dt="2021-07-10T17:13:29.246" v="12417" actId="1076"/>
          <ac:spMkLst>
            <pc:docMk/>
            <pc:sldMk cId="2844994749" sldId="343"/>
            <ac:spMk id="14" creationId="{E3A1B069-4BAA-42AA-9FA4-A44500AC04F0}"/>
          </ac:spMkLst>
        </pc:spChg>
        <pc:spChg chg="add mod">
          <ac:chgData name="Leticia Smirelli" userId="0e1bcaabcbd2bfa6" providerId="LiveId" clId="{DB05E0B9-5151-4BCD-9296-EFAB6063E38A}" dt="2021-07-10T17:13:29.246" v="12417" actId="1076"/>
          <ac:spMkLst>
            <pc:docMk/>
            <pc:sldMk cId="2844994749" sldId="343"/>
            <ac:spMk id="16" creationId="{EC2468BC-AC50-48CF-8894-B2F26186DF09}"/>
          </ac:spMkLst>
        </pc:spChg>
        <pc:spChg chg="del">
          <ac:chgData name="Leticia Smirelli" userId="0e1bcaabcbd2bfa6" providerId="LiveId" clId="{DB05E0B9-5151-4BCD-9296-EFAB6063E38A}" dt="2021-07-10T17:09:06.856" v="12323" actId="478"/>
          <ac:spMkLst>
            <pc:docMk/>
            <pc:sldMk cId="2844994749" sldId="343"/>
            <ac:spMk id="18" creationId="{C7ACAFE3-C890-40A2-B5CB-6CC9993A033F}"/>
          </ac:spMkLst>
        </pc:spChg>
        <pc:spChg chg="mod">
          <ac:chgData name="Leticia Smirelli" userId="0e1bcaabcbd2bfa6" providerId="LiveId" clId="{DB05E0B9-5151-4BCD-9296-EFAB6063E38A}" dt="2021-07-10T17:08:48.550" v="12318" actId="164"/>
          <ac:spMkLst>
            <pc:docMk/>
            <pc:sldMk cId="2844994749" sldId="343"/>
            <ac:spMk id="19" creationId="{79A833E7-E3ED-460A-A3C8-3FF6A9A4AE03}"/>
          </ac:spMkLst>
        </pc:spChg>
        <pc:spChg chg="mod">
          <ac:chgData name="Leticia Smirelli" userId="0e1bcaabcbd2bfa6" providerId="LiveId" clId="{DB05E0B9-5151-4BCD-9296-EFAB6063E38A}" dt="2021-07-10T17:08:59.504" v="12320" actId="164"/>
          <ac:spMkLst>
            <pc:docMk/>
            <pc:sldMk cId="2844994749" sldId="343"/>
            <ac:spMk id="20" creationId="{44BAC519-C193-4C91-861A-757D5B41BB48}"/>
          </ac:spMkLst>
        </pc:spChg>
        <pc:spChg chg="del">
          <ac:chgData name="Leticia Smirelli" userId="0e1bcaabcbd2bfa6" providerId="LiveId" clId="{DB05E0B9-5151-4BCD-9296-EFAB6063E38A}" dt="2021-07-10T17:09:06.856" v="12323" actId="478"/>
          <ac:spMkLst>
            <pc:docMk/>
            <pc:sldMk cId="2844994749" sldId="343"/>
            <ac:spMk id="22" creationId="{AE007DFB-FFCA-46D3-9EA2-3959673721D3}"/>
          </ac:spMkLst>
        </pc:spChg>
        <pc:spChg chg="mod">
          <ac:chgData name="Leticia Smirelli" userId="0e1bcaabcbd2bfa6" providerId="LiveId" clId="{DB05E0B9-5151-4BCD-9296-EFAB6063E38A}" dt="2021-07-10T17:08:48.550" v="12318" actId="164"/>
          <ac:spMkLst>
            <pc:docMk/>
            <pc:sldMk cId="2844994749" sldId="343"/>
            <ac:spMk id="23" creationId="{F337DCFA-3402-4A25-8E8E-2A85E6BA5C7E}"/>
          </ac:spMkLst>
        </pc:spChg>
        <pc:spChg chg="mod">
          <ac:chgData name="Leticia Smirelli" userId="0e1bcaabcbd2bfa6" providerId="LiveId" clId="{DB05E0B9-5151-4BCD-9296-EFAB6063E38A}" dt="2021-07-10T17:08:59.504" v="12320" actId="164"/>
          <ac:spMkLst>
            <pc:docMk/>
            <pc:sldMk cId="2844994749" sldId="343"/>
            <ac:spMk id="24" creationId="{DC054FAA-A5A9-4036-8714-11ED54966332}"/>
          </ac:spMkLst>
        </pc:spChg>
        <pc:spChg chg="add mod">
          <ac:chgData name="Leticia Smirelli" userId="0e1bcaabcbd2bfa6" providerId="LiveId" clId="{DB05E0B9-5151-4BCD-9296-EFAB6063E38A}" dt="2021-07-10T17:13:29.246" v="12417" actId="1076"/>
          <ac:spMkLst>
            <pc:docMk/>
            <pc:sldMk cId="2844994749" sldId="343"/>
            <ac:spMk id="26" creationId="{FFC61C62-CEA5-4DE3-9B7F-0368C88A5EDE}"/>
          </ac:spMkLst>
        </pc:spChg>
        <pc:spChg chg="add mod">
          <ac:chgData name="Leticia Smirelli" userId="0e1bcaabcbd2bfa6" providerId="LiveId" clId="{DB05E0B9-5151-4BCD-9296-EFAB6063E38A}" dt="2021-07-10T17:13:58.581" v="12426" actId="1076"/>
          <ac:spMkLst>
            <pc:docMk/>
            <pc:sldMk cId="2844994749" sldId="343"/>
            <ac:spMk id="27" creationId="{0336E4CD-90DE-49A2-ABD9-9F3DFF3624B7}"/>
          </ac:spMkLst>
        </pc:spChg>
        <pc:grpChg chg="add mod">
          <ac:chgData name="Leticia Smirelli" userId="0e1bcaabcbd2bfa6" providerId="LiveId" clId="{DB05E0B9-5151-4BCD-9296-EFAB6063E38A}" dt="2021-07-10T17:13:29.246" v="12417" actId="1076"/>
          <ac:grpSpMkLst>
            <pc:docMk/>
            <pc:sldMk cId="2844994749" sldId="343"/>
            <ac:grpSpMk id="5" creationId="{2EA17EA3-3FBA-4534-89CE-E9C2112CC0BF}"/>
          </ac:grpSpMkLst>
        </pc:grpChg>
        <pc:grpChg chg="add mod">
          <ac:chgData name="Leticia Smirelli" userId="0e1bcaabcbd2bfa6" providerId="LiveId" clId="{DB05E0B9-5151-4BCD-9296-EFAB6063E38A}" dt="2021-07-10T17:13:29.246" v="12417" actId="1076"/>
          <ac:grpSpMkLst>
            <pc:docMk/>
            <pc:sldMk cId="2844994749" sldId="343"/>
            <ac:grpSpMk id="7" creationId="{E79F0117-0821-4906-88F2-B63B1CCB9EBA}"/>
          </ac:grpSpMkLst>
        </pc:grpChg>
        <pc:picChg chg="del">
          <ac:chgData name="Leticia Smirelli" userId="0e1bcaabcbd2bfa6" providerId="LiveId" clId="{DB05E0B9-5151-4BCD-9296-EFAB6063E38A}" dt="2021-07-10T17:07:46.565" v="12299" actId="478"/>
          <ac:picMkLst>
            <pc:docMk/>
            <pc:sldMk cId="2844994749" sldId="343"/>
            <ac:picMk id="6" creationId="{788644D9-AD44-4118-AA9E-4DC2815946FF}"/>
          </ac:picMkLst>
        </pc:picChg>
        <pc:picChg chg="add mod modCrop">
          <ac:chgData name="Leticia Smirelli" userId="0e1bcaabcbd2bfa6" providerId="LiveId" clId="{DB05E0B9-5151-4BCD-9296-EFAB6063E38A}" dt="2021-07-10T17:13:58.581" v="12426" actId="1076"/>
          <ac:picMkLst>
            <pc:docMk/>
            <pc:sldMk cId="2844994749" sldId="343"/>
            <ac:picMk id="12" creationId="{CE5B1309-E169-4621-B969-CB9117DB4624}"/>
          </ac:picMkLst>
        </pc:picChg>
      </pc:sldChg>
      <pc:sldChg chg="addSp delSp modSp add mod ord">
        <pc:chgData name="Leticia Smirelli" userId="0e1bcaabcbd2bfa6" providerId="LiveId" clId="{DB05E0B9-5151-4BCD-9296-EFAB6063E38A}" dt="2021-07-10T19:27:21.172" v="13440"/>
        <pc:sldMkLst>
          <pc:docMk/>
          <pc:sldMk cId="2027923001" sldId="344"/>
        </pc:sldMkLst>
        <pc:spChg chg="del">
          <ac:chgData name="Leticia Smirelli" userId="0e1bcaabcbd2bfa6" providerId="LiveId" clId="{DB05E0B9-5151-4BCD-9296-EFAB6063E38A}" dt="2021-07-10T17:36:23.710" v="12994" actId="478"/>
          <ac:spMkLst>
            <pc:docMk/>
            <pc:sldMk cId="2027923001" sldId="344"/>
            <ac:spMk id="6" creationId="{A249FD95-3304-49C8-A279-12ACEB225D05}"/>
          </ac:spMkLst>
        </pc:spChg>
        <pc:spChg chg="mod">
          <ac:chgData name="Leticia Smirelli" userId="0e1bcaabcbd2bfa6" providerId="LiveId" clId="{DB05E0B9-5151-4BCD-9296-EFAB6063E38A}" dt="2021-07-10T19:17:32.960" v="13112" actId="1036"/>
          <ac:spMkLst>
            <pc:docMk/>
            <pc:sldMk cId="2027923001" sldId="344"/>
            <ac:spMk id="7" creationId="{9273B9C5-283D-42DB-B28D-7B613507BBBB}"/>
          </ac:spMkLst>
        </pc:spChg>
        <pc:spChg chg="mod ord">
          <ac:chgData name="Leticia Smirelli" userId="0e1bcaabcbd2bfa6" providerId="LiveId" clId="{DB05E0B9-5151-4BCD-9296-EFAB6063E38A}" dt="2021-07-10T19:17:32.960" v="13112" actId="1036"/>
          <ac:spMkLst>
            <pc:docMk/>
            <pc:sldMk cId="2027923001" sldId="344"/>
            <ac:spMk id="11" creationId="{8ECB3AB5-6460-4C64-A51E-489BCAA9A1D2}"/>
          </ac:spMkLst>
        </pc:spChg>
        <pc:spChg chg="mod">
          <ac:chgData name="Leticia Smirelli" userId="0e1bcaabcbd2bfa6" providerId="LiveId" clId="{DB05E0B9-5151-4BCD-9296-EFAB6063E38A}" dt="2021-07-10T19:17:32.960" v="13112" actId="1036"/>
          <ac:spMkLst>
            <pc:docMk/>
            <pc:sldMk cId="2027923001" sldId="344"/>
            <ac:spMk id="12" creationId="{3492BAAE-1CEB-4D53-B60B-8E8D1413ED84}"/>
          </ac:spMkLst>
        </pc:spChg>
        <pc:spChg chg="del">
          <ac:chgData name="Leticia Smirelli" userId="0e1bcaabcbd2bfa6" providerId="LiveId" clId="{DB05E0B9-5151-4BCD-9296-EFAB6063E38A}" dt="2021-07-10T17:36:23.710" v="12994" actId="478"/>
          <ac:spMkLst>
            <pc:docMk/>
            <pc:sldMk cId="2027923001" sldId="344"/>
            <ac:spMk id="15" creationId="{5BE2DDAE-7A92-47E7-9A4D-13CBB550A896}"/>
          </ac:spMkLst>
        </pc:spChg>
        <pc:spChg chg="mod">
          <ac:chgData name="Leticia Smirelli" userId="0e1bcaabcbd2bfa6" providerId="LiveId" clId="{DB05E0B9-5151-4BCD-9296-EFAB6063E38A}" dt="2021-07-10T19:17:32.960" v="13112" actId="1036"/>
          <ac:spMkLst>
            <pc:docMk/>
            <pc:sldMk cId="2027923001" sldId="344"/>
            <ac:spMk id="16" creationId="{CC8CD486-D33A-4E30-96DC-BD5FEA32CD8C}"/>
          </ac:spMkLst>
        </pc:spChg>
        <pc:spChg chg="del">
          <ac:chgData name="Leticia Smirelli" userId="0e1bcaabcbd2bfa6" providerId="LiveId" clId="{DB05E0B9-5151-4BCD-9296-EFAB6063E38A}" dt="2021-07-10T17:36:23.710" v="12994" actId="478"/>
          <ac:spMkLst>
            <pc:docMk/>
            <pc:sldMk cId="2027923001" sldId="344"/>
            <ac:spMk id="19" creationId="{20C71ED6-10B9-441E-BCDC-AB011E35A14A}"/>
          </ac:spMkLst>
        </pc:spChg>
        <pc:spChg chg="mod">
          <ac:chgData name="Leticia Smirelli" userId="0e1bcaabcbd2bfa6" providerId="LiveId" clId="{DB05E0B9-5151-4BCD-9296-EFAB6063E38A}" dt="2021-07-10T19:17:32.960" v="13112" actId="1036"/>
          <ac:spMkLst>
            <pc:docMk/>
            <pc:sldMk cId="2027923001" sldId="344"/>
            <ac:spMk id="20" creationId="{AE6F571B-AA5A-4EEE-A567-E7E40745EB30}"/>
          </ac:spMkLst>
        </pc:spChg>
        <pc:spChg chg="del">
          <ac:chgData name="Leticia Smirelli" userId="0e1bcaabcbd2bfa6" providerId="LiveId" clId="{DB05E0B9-5151-4BCD-9296-EFAB6063E38A}" dt="2021-07-10T17:36:23.710" v="12994" actId="478"/>
          <ac:spMkLst>
            <pc:docMk/>
            <pc:sldMk cId="2027923001" sldId="344"/>
            <ac:spMk id="24" creationId="{8B7B0B19-DBF5-4FC8-B6DA-0F4ED60AD4BA}"/>
          </ac:spMkLst>
        </pc:spChg>
        <pc:spChg chg="mod">
          <ac:chgData name="Leticia Smirelli" userId="0e1bcaabcbd2bfa6" providerId="LiveId" clId="{DB05E0B9-5151-4BCD-9296-EFAB6063E38A}" dt="2021-07-10T19:17:32.960" v="13112" actId="1036"/>
          <ac:spMkLst>
            <pc:docMk/>
            <pc:sldMk cId="2027923001" sldId="344"/>
            <ac:spMk id="25" creationId="{72296F9F-1CA2-4E1B-A5D8-56248AC1BCFB}"/>
          </ac:spMkLst>
        </pc:spChg>
        <pc:spChg chg="del">
          <ac:chgData name="Leticia Smirelli" userId="0e1bcaabcbd2bfa6" providerId="LiveId" clId="{DB05E0B9-5151-4BCD-9296-EFAB6063E38A}" dt="2021-07-10T17:36:23.710" v="12994" actId="478"/>
          <ac:spMkLst>
            <pc:docMk/>
            <pc:sldMk cId="2027923001" sldId="344"/>
            <ac:spMk id="28" creationId="{5A90C68B-73AA-4D2E-9AF2-96C275A4BB24}"/>
          </ac:spMkLst>
        </pc:spChg>
        <pc:spChg chg="mod">
          <ac:chgData name="Leticia Smirelli" userId="0e1bcaabcbd2bfa6" providerId="LiveId" clId="{DB05E0B9-5151-4BCD-9296-EFAB6063E38A}" dt="2021-07-10T19:17:32.960" v="13112" actId="1036"/>
          <ac:spMkLst>
            <pc:docMk/>
            <pc:sldMk cId="2027923001" sldId="344"/>
            <ac:spMk id="29" creationId="{471D67B3-76C3-442D-BC30-6073F27639F3}"/>
          </ac:spMkLst>
        </pc:spChg>
        <pc:spChg chg="add mod ord">
          <ac:chgData name="Leticia Smirelli" userId="0e1bcaabcbd2bfa6" providerId="LiveId" clId="{DB05E0B9-5151-4BCD-9296-EFAB6063E38A}" dt="2021-07-10T19:17:32.960" v="13112" actId="1036"/>
          <ac:spMkLst>
            <pc:docMk/>
            <pc:sldMk cId="2027923001" sldId="344"/>
            <ac:spMk id="31" creationId="{277F87B4-A59A-42C2-AAAE-C432ABE1140B}"/>
          </ac:spMkLst>
        </pc:spChg>
        <pc:spChg chg="del">
          <ac:chgData name="Leticia Smirelli" userId="0e1bcaabcbd2bfa6" providerId="LiveId" clId="{DB05E0B9-5151-4BCD-9296-EFAB6063E38A}" dt="2021-07-10T17:36:23.710" v="12994" actId="478"/>
          <ac:spMkLst>
            <pc:docMk/>
            <pc:sldMk cId="2027923001" sldId="344"/>
            <ac:spMk id="32" creationId="{38B27C28-DA61-4E11-92D2-F48BCAD33573}"/>
          </ac:spMkLst>
        </pc:spChg>
        <pc:spChg chg="mod">
          <ac:chgData name="Leticia Smirelli" userId="0e1bcaabcbd2bfa6" providerId="LiveId" clId="{DB05E0B9-5151-4BCD-9296-EFAB6063E38A}" dt="2021-07-10T19:17:32.960" v="13112" actId="1036"/>
          <ac:spMkLst>
            <pc:docMk/>
            <pc:sldMk cId="2027923001" sldId="344"/>
            <ac:spMk id="33" creationId="{16A40468-33F4-4603-B605-247DCAB92FC6}"/>
          </ac:spMkLst>
        </pc:spChg>
        <pc:spChg chg="add mod ord">
          <ac:chgData name="Leticia Smirelli" userId="0e1bcaabcbd2bfa6" providerId="LiveId" clId="{DB05E0B9-5151-4BCD-9296-EFAB6063E38A}" dt="2021-07-10T19:17:32.960" v="13112" actId="1036"/>
          <ac:spMkLst>
            <pc:docMk/>
            <pc:sldMk cId="2027923001" sldId="344"/>
            <ac:spMk id="35" creationId="{827FFD01-ABFF-4248-B27E-725CE449909C}"/>
          </ac:spMkLst>
        </pc:spChg>
        <pc:spChg chg="del">
          <ac:chgData name="Leticia Smirelli" userId="0e1bcaabcbd2bfa6" providerId="LiveId" clId="{DB05E0B9-5151-4BCD-9296-EFAB6063E38A}" dt="2021-07-10T17:36:23.710" v="12994" actId="478"/>
          <ac:spMkLst>
            <pc:docMk/>
            <pc:sldMk cId="2027923001" sldId="344"/>
            <ac:spMk id="36" creationId="{8CA2A0AF-DFC2-42FE-8B28-0536EBBF173F}"/>
          </ac:spMkLst>
        </pc:spChg>
        <pc:spChg chg="mod">
          <ac:chgData name="Leticia Smirelli" userId="0e1bcaabcbd2bfa6" providerId="LiveId" clId="{DB05E0B9-5151-4BCD-9296-EFAB6063E38A}" dt="2021-07-10T19:17:32.960" v="13112" actId="1036"/>
          <ac:spMkLst>
            <pc:docMk/>
            <pc:sldMk cId="2027923001" sldId="344"/>
            <ac:spMk id="37" creationId="{8C8DE775-6F1C-4338-A4F1-936AF8A84AEB}"/>
          </ac:spMkLst>
        </pc:spChg>
        <pc:spChg chg="add mod ord">
          <ac:chgData name="Leticia Smirelli" userId="0e1bcaabcbd2bfa6" providerId="LiveId" clId="{DB05E0B9-5151-4BCD-9296-EFAB6063E38A}" dt="2021-07-10T19:17:32.960" v="13112" actId="1036"/>
          <ac:spMkLst>
            <pc:docMk/>
            <pc:sldMk cId="2027923001" sldId="344"/>
            <ac:spMk id="39" creationId="{B3700547-7C0B-4422-B446-7DE52E55AFE2}"/>
          </ac:spMkLst>
        </pc:spChg>
        <pc:spChg chg="add mod ord">
          <ac:chgData name="Leticia Smirelli" userId="0e1bcaabcbd2bfa6" providerId="LiveId" clId="{DB05E0B9-5151-4BCD-9296-EFAB6063E38A}" dt="2021-07-10T19:17:32.960" v="13112" actId="1036"/>
          <ac:spMkLst>
            <pc:docMk/>
            <pc:sldMk cId="2027923001" sldId="344"/>
            <ac:spMk id="40" creationId="{3EB61BE7-E7D7-4567-9B34-2F1ABCB69C62}"/>
          </ac:spMkLst>
        </pc:spChg>
        <pc:spChg chg="add mod ord">
          <ac:chgData name="Leticia Smirelli" userId="0e1bcaabcbd2bfa6" providerId="LiveId" clId="{DB05E0B9-5151-4BCD-9296-EFAB6063E38A}" dt="2021-07-10T19:17:32.960" v="13112" actId="1036"/>
          <ac:spMkLst>
            <pc:docMk/>
            <pc:sldMk cId="2027923001" sldId="344"/>
            <ac:spMk id="41" creationId="{290772F7-FA7F-43FA-8A02-1F4617910D8D}"/>
          </ac:spMkLst>
        </pc:spChg>
        <pc:spChg chg="add mod ord">
          <ac:chgData name="Leticia Smirelli" userId="0e1bcaabcbd2bfa6" providerId="LiveId" clId="{DB05E0B9-5151-4BCD-9296-EFAB6063E38A}" dt="2021-07-10T19:17:32.960" v="13112" actId="1036"/>
          <ac:spMkLst>
            <pc:docMk/>
            <pc:sldMk cId="2027923001" sldId="344"/>
            <ac:spMk id="42" creationId="{9E71B510-B8C2-4390-8D9A-E72FF99B93DA}"/>
          </ac:spMkLst>
        </pc:spChg>
        <pc:spChg chg="add mod ord">
          <ac:chgData name="Leticia Smirelli" userId="0e1bcaabcbd2bfa6" providerId="LiveId" clId="{DB05E0B9-5151-4BCD-9296-EFAB6063E38A}" dt="2021-07-10T19:17:32.960" v="13112" actId="1036"/>
          <ac:spMkLst>
            <pc:docMk/>
            <pc:sldMk cId="2027923001" sldId="344"/>
            <ac:spMk id="43" creationId="{EC6F36A0-9632-494E-B862-9186C4219CDB}"/>
          </ac:spMkLst>
        </pc:spChg>
        <pc:spChg chg="add mod">
          <ac:chgData name="Leticia Smirelli" userId="0e1bcaabcbd2bfa6" providerId="LiveId" clId="{DB05E0B9-5151-4BCD-9296-EFAB6063E38A}" dt="2021-07-10T19:18:17.940" v="13176" actId="20577"/>
          <ac:spMkLst>
            <pc:docMk/>
            <pc:sldMk cId="2027923001" sldId="344"/>
            <ac:spMk id="44" creationId="{A47B4A3B-5F83-4D38-BFC9-FA0291BC16DC}"/>
          </ac:spMkLst>
        </pc:spChg>
        <pc:spChg chg="mod">
          <ac:chgData name="Leticia Smirelli" userId="0e1bcaabcbd2bfa6" providerId="LiveId" clId="{DB05E0B9-5151-4BCD-9296-EFAB6063E38A}" dt="2021-07-10T19:17:02.444" v="13080" actId="1076"/>
          <ac:spMkLst>
            <pc:docMk/>
            <pc:sldMk cId="2027923001" sldId="344"/>
            <ac:spMk id="45" creationId="{F4F21437-C7D6-40D9-B75E-337B26A74476}"/>
          </ac:spMkLst>
        </pc:spChg>
        <pc:picChg chg="mod">
          <ac:chgData name="Leticia Smirelli" userId="0e1bcaabcbd2bfa6" providerId="LiveId" clId="{DB05E0B9-5151-4BCD-9296-EFAB6063E38A}" dt="2021-07-10T19:17:32.960" v="13112" actId="1036"/>
          <ac:picMkLst>
            <pc:docMk/>
            <pc:sldMk cId="2027923001" sldId="344"/>
            <ac:picMk id="8" creationId="{88E18940-21EF-45DC-B517-ED83DB49C8B7}"/>
          </ac:picMkLst>
        </pc:picChg>
        <pc:picChg chg="mod">
          <ac:chgData name="Leticia Smirelli" userId="0e1bcaabcbd2bfa6" providerId="LiveId" clId="{DB05E0B9-5151-4BCD-9296-EFAB6063E38A}" dt="2021-07-10T19:17:32.960" v="13112" actId="1036"/>
          <ac:picMkLst>
            <pc:docMk/>
            <pc:sldMk cId="2027923001" sldId="344"/>
            <ac:picMk id="13" creationId="{7BB77523-B2A6-4EE5-BB46-1CAD4AC7D5DE}"/>
          </ac:picMkLst>
        </pc:picChg>
        <pc:picChg chg="mod">
          <ac:chgData name="Leticia Smirelli" userId="0e1bcaabcbd2bfa6" providerId="LiveId" clId="{DB05E0B9-5151-4BCD-9296-EFAB6063E38A}" dt="2021-07-10T19:17:32.960" v="13112" actId="1036"/>
          <ac:picMkLst>
            <pc:docMk/>
            <pc:sldMk cId="2027923001" sldId="344"/>
            <ac:picMk id="17" creationId="{AAFD57CF-7681-4142-8FD6-E09D64F7A249}"/>
          </ac:picMkLst>
        </pc:picChg>
        <pc:picChg chg="mod">
          <ac:chgData name="Leticia Smirelli" userId="0e1bcaabcbd2bfa6" providerId="LiveId" clId="{DB05E0B9-5151-4BCD-9296-EFAB6063E38A}" dt="2021-07-10T19:17:32.960" v="13112" actId="1036"/>
          <ac:picMkLst>
            <pc:docMk/>
            <pc:sldMk cId="2027923001" sldId="344"/>
            <ac:picMk id="22" creationId="{FC48D0CE-94C0-4B1A-B13A-37070C6ABAEE}"/>
          </ac:picMkLst>
        </pc:picChg>
        <pc:picChg chg="mod">
          <ac:chgData name="Leticia Smirelli" userId="0e1bcaabcbd2bfa6" providerId="LiveId" clId="{DB05E0B9-5151-4BCD-9296-EFAB6063E38A}" dt="2021-07-10T19:17:32.960" v="13112" actId="1036"/>
          <ac:picMkLst>
            <pc:docMk/>
            <pc:sldMk cId="2027923001" sldId="344"/>
            <ac:picMk id="26" creationId="{4DF03077-4076-4A84-8F67-974D0F965816}"/>
          </ac:picMkLst>
        </pc:picChg>
        <pc:picChg chg="mod">
          <ac:chgData name="Leticia Smirelli" userId="0e1bcaabcbd2bfa6" providerId="LiveId" clId="{DB05E0B9-5151-4BCD-9296-EFAB6063E38A}" dt="2021-07-10T19:17:32.960" v="13112" actId="1036"/>
          <ac:picMkLst>
            <pc:docMk/>
            <pc:sldMk cId="2027923001" sldId="344"/>
            <ac:picMk id="30" creationId="{1CDC5362-713A-4CD4-938F-31749D6EAEC9}"/>
          </ac:picMkLst>
        </pc:picChg>
        <pc:picChg chg="mod">
          <ac:chgData name="Leticia Smirelli" userId="0e1bcaabcbd2bfa6" providerId="LiveId" clId="{DB05E0B9-5151-4BCD-9296-EFAB6063E38A}" dt="2021-07-10T19:17:32.960" v="13112" actId="1036"/>
          <ac:picMkLst>
            <pc:docMk/>
            <pc:sldMk cId="2027923001" sldId="344"/>
            <ac:picMk id="34" creationId="{B368B940-4AB7-4359-98A8-585373BCB21A}"/>
          </ac:picMkLst>
        </pc:picChg>
        <pc:picChg chg="mod">
          <ac:chgData name="Leticia Smirelli" userId="0e1bcaabcbd2bfa6" providerId="LiveId" clId="{DB05E0B9-5151-4BCD-9296-EFAB6063E38A}" dt="2021-07-10T19:17:32.960" v="13112" actId="1036"/>
          <ac:picMkLst>
            <pc:docMk/>
            <pc:sldMk cId="2027923001" sldId="344"/>
            <ac:picMk id="38" creationId="{6F101D3A-B50A-4092-9459-DDD57FA53FD2}"/>
          </ac:picMkLst>
        </pc:picChg>
      </pc:sldChg>
      <pc:sldChg chg="addSp delSp modSp add mod ord modAnim">
        <pc:chgData name="Leticia Smirelli" userId="0e1bcaabcbd2bfa6" providerId="LiveId" clId="{DB05E0B9-5151-4BCD-9296-EFAB6063E38A}" dt="2021-07-12T18:20:12.542" v="15736"/>
        <pc:sldMkLst>
          <pc:docMk/>
          <pc:sldMk cId="1146933274" sldId="345"/>
        </pc:sldMkLst>
        <pc:spChg chg="add del mod">
          <ac:chgData name="Leticia Smirelli" userId="0e1bcaabcbd2bfa6" providerId="LiveId" clId="{DB05E0B9-5151-4BCD-9296-EFAB6063E38A}" dt="2021-07-10T19:27:05.537" v="13438" actId="1036"/>
          <ac:spMkLst>
            <pc:docMk/>
            <pc:sldMk cId="1146933274" sldId="345"/>
            <ac:spMk id="2" creationId="{039FEB75-7F6D-4E6D-8C30-0814A1F81AA3}"/>
          </ac:spMkLst>
        </pc:spChg>
        <pc:spChg chg="del">
          <ac:chgData name="Leticia Smirelli" userId="0e1bcaabcbd2bfa6" providerId="LiveId" clId="{DB05E0B9-5151-4BCD-9296-EFAB6063E38A}" dt="2021-07-10T19:21:42.658" v="13259" actId="478"/>
          <ac:spMkLst>
            <pc:docMk/>
            <pc:sldMk cId="1146933274" sldId="345"/>
            <ac:spMk id="4" creationId="{87221206-012A-47F5-8A1B-7A2E01CA35E2}"/>
          </ac:spMkLst>
        </pc:spChg>
        <pc:spChg chg="del">
          <ac:chgData name="Leticia Smirelli" userId="0e1bcaabcbd2bfa6" providerId="LiveId" clId="{DB05E0B9-5151-4BCD-9296-EFAB6063E38A}" dt="2021-07-10T19:21:42.658" v="13259" actId="478"/>
          <ac:spMkLst>
            <pc:docMk/>
            <pc:sldMk cId="1146933274" sldId="345"/>
            <ac:spMk id="5" creationId="{997E50C0-1ADC-4D0B-BA56-8E115B9C7EEC}"/>
          </ac:spMkLst>
        </pc:spChg>
        <pc:spChg chg="del">
          <ac:chgData name="Leticia Smirelli" userId="0e1bcaabcbd2bfa6" providerId="LiveId" clId="{DB05E0B9-5151-4BCD-9296-EFAB6063E38A}" dt="2021-07-12T18:20:11.297" v="15735" actId="478"/>
          <ac:spMkLst>
            <pc:docMk/>
            <pc:sldMk cId="1146933274" sldId="345"/>
            <ac:spMk id="10" creationId="{6183F540-E934-4E83-94AF-35F0EF2AEB5E}"/>
          </ac:spMkLst>
        </pc:spChg>
        <pc:spChg chg="mod">
          <ac:chgData name="Leticia Smirelli" userId="0e1bcaabcbd2bfa6" providerId="LiveId" clId="{DB05E0B9-5151-4BCD-9296-EFAB6063E38A}" dt="2021-07-12T18:20:12.542" v="15736"/>
          <ac:spMkLst>
            <pc:docMk/>
            <pc:sldMk cId="1146933274" sldId="345"/>
            <ac:spMk id="11" creationId="{8B45AF47-2F8A-44DC-9537-3CE678732B9E}"/>
          </ac:spMkLst>
        </pc:spChg>
        <pc:spChg chg="del">
          <ac:chgData name="Leticia Smirelli" userId="0e1bcaabcbd2bfa6" providerId="LiveId" clId="{DB05E0B9-5151-4BCD-9296-EFAB6063E38A}" dt="2021-07-10T19:21:42.658" v="13259" actId="478"/>
          <ac:spMkLst>
            <pc:docMk/>
            <pc:sldMk cId="1146933274" sldId="345"/>
            <ac:spMk id="16" creationId="{6B26719D-3392-4BF5-9FB1-9914C82DD515}"/>
          </ac:spMkLst>
        </pc:spChg>
        <pc:spChg chg="del">
          <ac:chgData name="Leticia Smirelli" userId="0e1bcaabcbd2bfa6" providerId="LiveId" clId="{DB05E0B9-5151-4BCD-9296-EFAB6063E38A}" dt="2021-07-10T19:21:42.658" v="13259" actId="478"/>
          <ac:spMkLst>
            <pc:docMk/>
            <pc:sldMk cId="1146933274" sldId="345"/>
            <ac:spMk id="17" creationId="{3CD6E82A-0366-4D70-B587-7793FB04580F}"/>
          </ac:spMkLst>
        </pc:spChg>
        <pc:spChg chg="del">
          <ac:chgData name="Leticia Smirelli" userId="0e1bcaabcbd2bfa6" providerId="LiveId" clId="{DB05E0B9-5151-4BCD-9296-EFAB6063E38A}" dt="2021-07-10T19:21:42.658" v="13259" actId="478"/>
          <ac:spMkLst>
            <pc:docMk/>
            <pc:sldMk cId="1146933274" sldId="345"/>
            <ac:spMk id="18" creationId="{576E3BD8-7364-4F27-BAE7-B1F917B316CC}"/>
          </ac:spMkLst>
        </pc:spChg>
        <pc:spChg chg="del">
          <ac:chgData name="Leticia Smirelli" userId="0e1bcaabcbd2bfa6" providerId="LiveId" clId="{DB05E0B9-5151-4BCD-9296-EFAB6063E38A}" dt="2021-07-12T18:20:11.297" v="15735" actId="478"/>
          <ac:spMkLst>
            <pc:docMk/>
            <pc:sldMk cId="1146933274" sldId="345"/>
            <ac:spMk id="21" creationId="{04C0D9A0-18F4-4E42-A4E6-4F53B7838623}"/>
          </ac:spMkLst>
        </pc:spChg>
        <pc:spChg chg="del">
          <ac:chgData name="Leticia Smirelli" userId="0e1bcaabcbd2bfa6" providerId="LiveId" clId="{DB05E0B9-5151-4BCD-9296-EFAB6063E38A}" dt="2021-07-10T19:21:42.658" v="13259" actId="478"/>
          <ac:spMkLst>
            <pc:docMk/>
            <pc:sldMk cId="1146933274" sldId="345"/>
            <ac:spMk id="32" creationId="{613C9743-BCC6-4AB8-8351-0B19B3850D47}"/>
          </ac:spMkLst>
        </pc:spChg>
        <pc:spChg chg="del">
          <ac:chgData name="Leticia Smirelli" userId="0e1bcaabcbd2bfa6" providerId="LiveId" clId="{DB05E0B9-5151-4BCD-9296-EFAB6063E38A}" dt="2021-07-10T19:21:42.658" v="13259" actId="478"/>
          <ac:spMkLst>
            <pc:docMk/>
            <pc:sldMk cId="1146933274" sldId="345"/>
            <ac:spMk id="33" creationId="{21CAC8EE-773D-45FB-B163-35B77B994870}"/>
          </ac:spMkLst>
        </pc:spChg>
        <pc:spChg chg="del">
          <ac:chgData name="Leticia Smirelli" userId="0e1bcaabcbd2bfa6" providerId="LiveId" clId="{DB05E0B9-5151-4BCD-9296-EFAB6063E38A}" dt="2021-07-10T19:21:42.658" v="13259" actId="478"/>
          <ac:spMkLst>
            <pc:docMk/>
            <pc:sldMk cId="1146933274" sldId="345"/>
            <ac:spMk id="34" creationId="{B06D5ED1-05AD-4528-B76E-76DB955D6CB7}"/>
          </ac:spMkLst>
        </pc:spChg>
        <pc:spChg chg="del">
          <ac:chgData name="Leticia Smirelli" userId="0e1bcaabcbd2bfa6" providerId="LiveId" clId="{DB05E0B9-5151-4BCD-9296-EFAB6063E38A}" dt="2021-07-10T19:21:42.658" v="13259" actId="478"/>
          <ac:spMkLst>
            <pc:docMk/>
            <pc:sldMk cId="1146933274" sldId="345"/>
            <ac:spMk id="35" creationId="{9B11E4B9-F352-46D8-A0DA-306EB240A1D5}"/>
          </ac:spMkLst>
        </pc:spChg>
        <pc:spChg chg="del">
          <ac:chgData name="Leticia Smirelli" userId="0e1bcaabcbd2bfa6" providerId="LiveId" clId="{DB05E0B9-5151-4BCD-9296-EFAB6063E38A}" dt="2021-07-10T19:21:42.658" v="13259" actId="478"/>
          <ac:spMkLst>
            <pc:docMk/>
            <pc:sldMk cId="1146933274" sldId="345"/>
            <ac:spMk id="36" creationId="{F16D30FC-D50D-442D-BC7D-C63F06ECBFA1}"/>
          </ac:spMkLst>
        </pc:spChg>
        <pc:spChg chg="del mod">
          <ac:chgData name="Leticia Smirelli" userId="0e1bcaabcbd2bfa6" providerId="LiveId" clId="{DB05E0B9-5151-4BCD-9296-EFAB6063E38A}" dt="2021-07-10T19:22:05.474" v="13299" actId="478"/>
          <ac:spMkLst>
            <pc:docMk/>
            <pc:sldMk cId="1146933274" sldId="345"/>
            <ac:spMk id="37" creationId="{D0A4B982-F1DD-4FF4-8843-6031B1EC7804}"/>
          </ac:spMkLst>
        </pc:spChg>
        <pc:spChg chg="del">
          <ac:chgData name="Leticia Smirelli" userId="0e1bcaabcbd2bfa6" providerId="LiveId" clId="{DB05E0B9-5151-4BCD-9296-EFAB6063E38A}" dt="2021-07-10T19:21:42.658" v="13259" actId="478"/>
          <ac:spMkLst>
            <pc:docMk/>
            <pc:sldMk cId="1146933274" sldId="345"/>
            <ac:spMk id="38" creationId="{F56B9960-57B9-4FAF-9CF1-5941A63DDCCC}"/>
          </ac:spMkLst>
        </pc:spChg>
        <pc:spChg chg="del">
          <ac:chgData name="Leticia Smirelli" userId="0e1bcaabcbd2bfa6" providerId="LiveId" clId="{DB05E0B9-5151-4BCD-9296-EFAB6063E38A}" dt="2021-07-10T19:21:42.658" v="13259" actId="478"/>
          <ac:spMkLst>
            <pc:docMk/>
            <pc:sldMk cId="1146933274" sldId="345"/>
            <ac:spMk id="39" creationId="{619636D2-D695-4D0D-AD86-7A9567DA2B88}"/>
          </ac:spMkLst>
        </pc:spChg>
        <pc:spChg chg="del">
          <ac:chgData name="Leticia Smirelli" userId="0e1bcaabcbd2bfa6" providerId="LiveId" clId="{DB05E0B9-5151-4BCD-9296-EFAB6063E38A}" dt="2021-07-10T19:21:42.658" v="13259" actId="478"/>
          <ac:spMkLst>
            <pc:docMk/>
            <pc:sldMk cId="1146933274" sldId="345"/>
            <ac:spMk id="40" creationId="{5A8A1A00-401A-4671-9EDD-8C9F02862D86}"/>
          </ac:spMkLst>
        </pc:spChg>
        <pc:spChg chg="del">
          <ac:chgData name="Leticia Smirelli" userId="0e1bcaabcbd2bfa6" providerId="LiveId" clId="{DB05E0B9-5151-4BCD-9296-EFAB6063E38A}" dt="2021-07-10T19:21:42.658" v="13259" actId="478"/>
          <ac:spMkLst>
            <pc:docMk/>
            <pc:sldMk cId="1146933274" sldId="345"/>
            <ac:spMk id="41" creationId="{FEA0C2E2-8FB4-4EDF-BC80-5EDA262C30F3}"/>
          </ac:spMkLst>
        </pc:spChg>
        <pc:spChg chg="del">
          <ac:chgData name="Leticia Smirelli" userId="0e1bcaabcbd2bfa6" providerId="LiveId" clId="{DB05E0B9-5151-4BCD-9296-EFAB6063E38A}" dt="2021-07-10T19:21:42.658" v="13259" actId="478"/>
          <ac:spMkLst>
            <pc:docMk/>
            <pc:sldMk cId="1146933274" sldId="345"/>
            <ac:spMk id="42" creationId="{73E841E7-6391-4E01-9427-99CFE270C674}"/>
          </ac:spMkLst>
        </pc:spChg>
        <pc:spChg chg="add del mod">
          <ac:chgData name="Leticia Smirelli" userId="0e1bcaabcbd2bfa6" providerId="LiveId" clId="{DB05E0B9-5151-4BCD-9296-EFAB6063E38A}" dt="2021-07-10T19:27:05.537" v="13438" actId="1036"/>
          <ac:spMkLst>
            <pc:docMk/>
            <pc:sldMk cId="1146933274" sldId="345"/>
            <ac:spMk id="43" creationId="{B7502996-34E7-4F91-B0BC-E7E313935078}"/>
          </ac:spMkLst>
        </pc:spChg>
        <pc:grpChg chg="del">
          <ac:chgData name="Leticia Smirelli" userId="0e1bcaabcbd2bfa6" providerId="LiveId" clId="{DB05E0B9-5151-4BCD-9296-EFAB6063E38A}" dt="2021-07-10T19:21:42.658" v="13259" actId="478"/>
          <ac:grpSpMkLst>
            <pc:docMk/>
            <pc:sldMk cId="1146933274" sldId="345"/>
            <ac:grpSpMk id="6" creationId="{CAFEB2F1-11A4-4718-8C59-ADDD1DDED286}"/>
          </ac:grpSpMkLst>
        </pc:grpChg>
        <pc:grpChg chg="del">
          <ac:chgData name="Leticia Smirelli" userId="0e1bcaabcbd2bfa6" providerId="LiveId" clId="{DB05E0B9-5151-4BCD-9296-EFAB6063E38A}" dt="2021-07-10T19:21:42.658" v="13259" actId="478"/>
          <ac:grpSpMkLst>
            <pc:docMk/>
            <pc:sldMk cId="1146933274" sldId="345"/>
            <ac:grpSpMk id="9" creationId="{33F23B2B-79B2-4192-A19A-89670721501E}"/>
          </ac:grpSpMkLst>
        </pc:grpChg>
        <pc:grpChg chg="add mod">
          <ac:chgData name="Leticia Smirelli" userId="0e1bcaabcbd2bfa6" providerId="LiveId" clId="{DB05E0B9-5151-4BCD-9296-EFAB6063E38A}" dt="2021-07-12T18:20:12.542" v="15736"/>
          <ac:grpSpMkLst>
            <pc:docMk/>
            <pc:sldMk cId="1146933274" sldId="345"/>
            <ac:grpSpMk id="9" creationId="{607ED059-05E4-4B97-8C1B-347108CC59DF}"/>
          </ac:grpSpMkLst>
        </pc:grpChg>
        <pc:grpChg chg="del">
          <ac:chgData name="Leticia Smirelli" userId="0e1bcaabcbd2bfa6" providerId="LiveId" clId="{DB05E0B9-5151-4BCD-9296-EFAB6063E38A}" dt="2021-07-10T19:21:42.658" v="13259" actId="478"/>
          <ac:grpSpMkLst>
            <pc:docMk/>
            <pc:sldMk cId="1146933274" sldId="345"/>
            <ac:grpSpMk id="13" creationId="{1B0AE30A-F884-4CB9-98EA-ACAC9172FBF2}"/>
          </ac:grpSpMkLst>
        </pc:grpChg>
        <pc:grpChg chg="del">
          <ac:chgData name="Leticia Smirelli" userId="0e1bcaabcbd2bfa6" providerId="LiveId" clId="{DB05E0B9-5151-4BCD-9296-EFAB6063E38A}" dt="2021-07-10T19:21:42.658" v="13259" actId="478"/>
          <ac:grpSpMkLst>
            <pc:docMk/>
            <pc:sldMk cId="1146933274" sldId="345"/>
            <ac:grpSpMk id="19" creationId="{9A06D138-A990-4081-9C41-1BD25DC30455}"/>
          </ac:grpSpMkLst>
        </pc:grpChg>
        <pc:grpChg chg="del">
          <ac:chgData name="Leticia Smirelli" userId="0e1bcaabcbd2bfa6" providerId="LiveId" clId="{DB05E0B9-5151-4BCD-9296-EFAB6063E38A}" dt="2021-07-10T19:21:42.658" v="13259" actId="478"/>
          <ac:grpSpMkLst>
            <pc:docMk/>
            <pc:sldMk cId="1146933274" sldId="345"/>
            <ac:grpSpMk id="23" creationId="{8EE268D4-EBE0-4A86-9BB0-BB40D787C4FF}"/>
          </ac:grpSpMkLst>
        </pc:grpChg>
        <pc:grpChg chg="del">
          <ac:chgData name="Leticia Smirelli" userId="0e1bcaabcbd2bfa6" providerId="LiveId" clId="{DB05E0B9-5151-4BCD-9296-EFAB6063E38A}" dt="2021-07-10T19:21:42.658" v="13259" actId="478"/>
          <ac:grpSpMkLst>
            <pc:docMk/>
            <pc:sldMk cId="1146933274" sldId="345"/>
            <ac:grpSpMk id="26" creationId="{6AE92528-950B-4273-9F9B-37DE536D0B1A}"/>
          </ac:grpSpMkLst>
        </pc:grpChg>
        <pc:picChg chg="mod">
          <ac:chgData name="Leticia Smirelli" userId="0e1bcaabcbd2bfa6" providerId="LiveId" clId="{DB05E0B9-5151-4BCD-9296-EFAB6063E38A}" dt="2021-07-12T18:20:12.542" v="15736"/>
          <ac:picMkLst>
            <pc:docMk/>
            <pc:sldMk cId="1146933274" sldId="345"/>
            <ac:picMk id="12" creationId="{28B6FC8A-4110-4082-BAB0-DDCE34A52758}"/>
          </ac:picMkLst>
        </pc:picChg>
        <pc:picChg chg="del">
          <ac:chgData name="Leticia Smirelli" userId="0e1bcaabcbd2bfa6" providerId="LiveId" clId="{DB05E0B9-5151-4BCD-9296-EFAB6063E38A}" dt="2021-07-10T19:21:42.658" v="13259" actId="478"/>
          <ac:picMkLst>
            <pc:docMk/>
            <pc:sldMk cId="1146933274" sldId="345"/>
            <ac:picMk id="29" creationId="{3266C6B5-DA6A-47F1-AC3F-A9A2480A7C43}"/>
          </ac:picMkLst>
        </pc:picChg>
        <pc:picChg chg="del">
          <ac:chgData name="Leticia Smirelli" userId="0e1bcaabcbd2bfa6" providerId="LiveId" clId="{DB05E0B9-5151-4BCD-9296-EFAB6063E38A}" dt="2021-07-10T19:21:42.658" v="13259" actId="478"/>
          <ac:picMkLst>
            <pc:docMk/>
            <pc:sldMk cId="1146933274" sldId="345"/>
            <ac:picMk id="30" creationId="{B4320211-1C43-4666-9F3D-251C38E3AC3B}"/>
          </ac:picMkLst>
        </pc:picChg>
        <pc:picChg chg="add del mod">
          <ac:chgData name="Leticia Smirelli" userId="0e1bcaabcbd2bfa6" providerId="LiveId" clId="{DB05E0B9-5151-4BCD-9296-EFAB6063E38A}" dt="2021-07-10T19:27:05.537" v="13438" actId="1036"/>
          <ac:picMkLst>
            <pc:docMk/>
            <pc:sldMk cId="1146933274" sldId="345"/>
            <ac:picMk id="31" creationId="{8C097EF4-EFC5-4874-A6BF-912361EBF761}"/>
          </ac:picMkLst>
        </pc:picChg>
        <pc:picChg chg="add del mod">
          <ac:chgData name="Leticia Smirelli" userId="0e1bcaabcbd2bfa6" providerId="LiveId" clId="{DB05E0B9-5151-4BCD-9296-EFAB6063E38A}" dt="2021-07-10T19:27:05.537" v="13438" actId="1036"/>
          <ac:picMkLst>
            <pc:docMk/>
            <pc:sldMk cId="1146933274" sldId="345"/>
            <ac:picMk id="45" creationId="{4E888B55-F3FA-4A78-AFD9-0643A25CA0D6}"/>
          </ac:picMkLst>
        </pc:picChg>
        <pc:cxnChg chg="add del mod">
          <ac:chgData name="Leticia Smirelli" userId="0e1bcaabcbd2bfa6" providerId="LiveId" clId="{DB05E0B9-5151-4BCD-9296-EFAB6063E38A}" dt="2021-07-10T19:27:05.537" v="13438" actId="1036"/>
          <ac:cxnSpMkLst>
            <pc:docMk/>
            <pc:sldMk cId="1146933274" sldId="345"/>
            <ac:cxnSpMk id="44" creationId="{B26C5B8E-17AA-4AFD-A204-E9F9874EF85D}"/>
          </ac:cxnSpMkLst>
        </pc:cxnChg>
      </pc:sldChg>
      <pc:sldChg chg="addSp delSp modSp add mod ord setBg modAnim">
        <pc:chgData name="Leticia Smirelli" userId="0e1bcaabcbd2bfa6" providerId="LiveId" clId="{DB05E0B9-5151-4BCD-9296-EFAB6063E38A}" dt="2021-07-10T20:59:16.605" v="15357"/>
        <pc:sldMkLst>
          <pc:docMk/>
          <pc:sldMk cId="1975853131" sldId="346"/>
        </pc:sldMkLst>
        <pc:spChg chg="add del mod">
          <ac:chgData name="Leticia Smirelli" userId="0e1bcaabcbd2bfa6" providerId="LiveId" clId="{DB05E0B9-5151-4BCD-9296-EFAB6063E38A}" dt="2021-07-10T19:33:03.357" v="13569"/>
          <ac:spMkLst>
            <pc:docMk/>
            <pc:sldMk cId="1975853131" sldId="346"/>
            <ac:spMk id="9" creationId="{614E99B9-574F-4932-B597-F9981461EED4}"/>
          </ac:spMkLst>
        </pc:spChg>
        <pc:spChg chg="mod">
          <ac:chgData name="Leticia Smirelli" userId="0e1bcaabcbd2bfa6" providerId="LiveId" clId="{DB05E0B9-5151-4BCD-9296-EFAB6063E38A}" dt="2021-07-10T19:32:18.931" v="13567" actId="14100"/>
          <ac:spMkLst>
            <pc:docMk/>
            <pc:sldMk cId="1975853131" sldId="346"/>
            <ac:spMk id="12" creationId="{D2ED79B0-65D7-46C4-B06A-4CB5CAF4E747}"/>
          </ac:spMkLst>
        </pc:spChg>
        <pc:spChg chg="mod">
          <ac:chgData name="Leticia Smirelli" userId="0e1bcaabcbd2bfa6" providerId="LiveId" clId="{DB05E0B9-5151-4BCD-9296-EFAB6063E38A}" dt="2021-07-10T19:37:23.761" v="13749" actId="20577"/>
          <ac:spMkLst>
            <pc:docMk/>
            <pc:sldMk cId="1975853131" sldId="346"/>
            <ac:spMk id="13" creationId="{74024006-6F21-47DE-899B-CEAD1E7913F9}"/>
          </ac:spMkLst>
        </pc:spChg>
        <pc:spChg chg="add mod">
          <ac:chgData name="Leticia Smirelli" userId="0e1bcaabcbd2bfa6" providerId="LiveId" clId="{DB05E0B9-5151-4BCD-9296-EFAB6063E38A}" dt="2021-07-10T19:36:17.206" v="13707" actId="1076"/>
          <ac:spMkLst>
            <pc:docMk/>
            <pc:sldMk cId="1975853131" sldId="346"/>
            <ac:spMk id="15" creationId="{0ACFBE3D-F160-4DDF-AA69-1F455ABFA84B}"/>
          </ac:spMkLst>
        </pc:spChg>
        <pc:spChg chg="del">
          <ac:chgData name="Leticia Smirelli" userId="0e1bcaabcbd2bfa6" providerId="LiveId" clId="{DB05E0B9-5151-4BCD-9296-EFAB6063E38A}" dt="2021-07-10T19:32:02.456" v="13543" actId="478"/>
          <ac:spMkLst>
            <pc:docMk/>
            <pc:sldMk cId="1975853131" sldId="346"/>
            <ac:spMk id="15" creationId="{E3E2035A-8D59-4CAE-81EC-1CDDD30B8BD4}"/>
          </ac:spMkLst>
        </pc:spChg>
        <pc:spChg chg="del">
          <ac:chgData name="Leticia Smirelli" userId="0e1bcaabcbd2bfa6" providerId="LiveId" clId="{DB05E0B9-5151-4BCD-9296-EFAB6063E38A}" dt="2021-07-10T19:32:02.456" v="13543" actId="478"/>
          <ac:spMkLst>
            <pc:docMk/>
            <pc:sldMk cId="1975853131" sldId="346"/>
            <ac:spMk id="16" creationId="{592D8396-181D-429F-BACD-40B6ACFB81C1}"/>
          </ac:spMkLst>
        </pc:spChg>
        <pc:spChg chg="add mod">
          <ac:chgData name="Leticia Smirelli" userId="0e1bcaabcbd2bfa6" providerId="LiveId" clId="{DB05E0B9-5151-4BCD-9296-EFAB6063E38A}" dt="2021-07-10T19:36:13.157" v="13706" actId="1076"/>
          <ac:spMkLst>
            <pc:docMk/>
            <pc:sldMk cId="1975853131" sldId="346"/>
            <ac:spMk id="16" creationId="{9ACBF351-FECE-4913-9648-BE74CCBD084E}"/>
          </ac:spMkLst>
        </pc:spChg>
        <pc:spChg chg="del">
          <ac:chgData name="Leticia Smirelli" userId="0e1bcaabcbd2bfa6" providerId="LiveId" clId="{DB05E0B9-5151-4BCD-9296-EFAB6063E38A}" dt="2021-07-10T19:32:02.456" v="13543" actId="478"/>
          <ac:spMkLst>
            <pc:docMk/>
            <pc:sldMk cId="1975853131" sldId="346"/>
            <ac:spMk id="18" creationId="{98CE19DB-6024-4F79-91C0-EE0FDF7C9072}"/>
          </ac:spMkLst>
        </pc:spChg>
        <pc:spChg chg="add mod">
          <ac:chgData name="Leticia Smirelli" userId="0e1bcaabcbd2bfa6" providerId="LiveId" clId="{DB05E0B9-5151-4BCD-9296-EFAB6063E38A}" dt="2021-07-10T19:36:17.206" v="13707" actId="1076"/>
          <ac:spMkLst>
            <pc:docMk/>
            <pc:sldMk cId="1975853131" sldId="346"/>
            <ac:spMk id="18" creationId="{F06A895B-3C39-49DE-8296-AE14ED50412B}"/>
          </ac:spMkLst>
        </pc:spChg>
        <pc:spChg chg="add mod">
          <ac:chgData name="Leticia Smirelli" userId="0e1bcaabcbd2bfa6" providerId="LiveId" clId="{DB05E0B9-5151-4BCD-9296-EFAB6063E38A}" dt="2021-07-10T19:36:17.206" v="13707" actId="1076"/>
          <ac:spMkLst>
            <pc:docMk/>
            <pc:sldMk cId="1975853131" sldId="346"/>
            <ac:spMk id="19" creationId="{9D64E348-F92A-4D02-8004-E836B57D15F4}"/>
          </ac:spMkLst>
        </pc:spChg>
        <pc:spChg chg="add mod">
          <ac:chgData name="Leticia Smirelli" userId="0e1bcaabcbd2bfa6" providerId="LiveId" clId="{DB05E0B9-5151-4BCD-9296-EFAB6063E38A}" dt="2021-07-10T19:37:10.437" v="13724" actId="1076"/>
          <ac:spMkLst>
            <pc:docMk/>
            <pc:sldMk cId="1975853131" sldId="346"/>
            <ac:spMk id="20" creationId="{1CB26413-85B7-48C7-87FF-A47D4F37FDD2}"/>
          </ac:spMkLst>
        </pc:spChg>
        <pc:spChg chg="del">
          <ac:chgData name="Leticia Smirelli" userId="0e1bcaabcbd2bfa6" providerId="LiveId" clId="{DB05E0B9-5151-4BCD-9296-EFAB6063E38A}" dt="2021-07-10T19:32:02.456" v="13543" actId="478"/>
          <ac:spMkLst>
            <pc:docMk/>
            <pc:sldMk cId="1975853131" sldId="346"/>
            <ac:spMk id="20" creationId="{E81DD5C8-D345-4B4F-AB00-D80A5518C4DF}"/>
          </ac:spMkLst>
        </pc:spChg>
        <pc:spChg chg="del">
          <ac:chgData name="Leticia Smirelli" userId="0e1bcaabcbd2bfa6" providerId="LiveId" clId="{DB05E0B9-5151-4BCD-9296-EFAB6063E38A}" dt="2021-07-10T19:32:02.456" v="13543" actId="478"/>
          <ac:spMkLst>
            <pc:docMk/>
            <pc:sldMk cId="1975853131" sldId="346"/>
            <ac:spMk id="22" creationId="{645F6570-45B1-4E2D-8C3D-B7760A9413CC}"/>
          </ac:spMkLst>
        </pc:spChg>
        <pc:spChg chg="add mod ord">
          <ac:chgData name="Leticia Smirelli" userId="0e1bcaabcbd2bfa6" providerId="LiveId" clId="{DB05E0B9-5151-4BCD-9296-EFAB6063E38A}" dt="2021-07-10T19:37:10.437" v="13724" actId="1076"/>
          <ac:spMkLst>
            <pc:docMk/>
            <pc:sldMk cId="1975853131" sldId="346"/>
            <ac:spMk id="22" creationId="{99859A17-2647-4D87-9859-FA01D0BB3A94}"/>
          </ac:spMkLst>
        </pc:spChg>
        <pc:spChg chg="del">
          <ac:chgData name="Leticia Smirelli" userId="0e1bcaabcbd2bfa6" providerId="LiveId" clId="{DB05E0B9-5151-4BCD-9296-EFAB6063E38A}" dt="2021-07-10T19:32:02.456" v="13543" actId="478"/>
          <ac:spMkLst>
            <pc:docMk/>
            <pc:sldMk cId="1975853131" sldId="346"/>
            <ac:spMk id="24" creationId="{CDDD802A-C633-444A-9CE8-A888E7DD20ED}"/>
          </ac:spMkLst>
        </pc:spChg>
        <pc:grpChg chg="mod">
          <ac:chgData name="Leticia Smirelli" userId="0e1bcaabcbd2bfa6" providerId="LiveId" clId="{DB05E0B9-5151-4BCD-9296-EFAB6063E38A}" dt="2021-07-10T19:32:09.347" v="13547" actId="1076"/>
          <ac:grpSpMkLst>
            <pc:docMk/>
            <pc:sldMk cId="1975853131" sldId="346"/>
            <ac:grpSpMk id="11" creationId="{8E785778-E70B-4160-AC13-D9D2500CCF49}"/>
          </ac:grpSpMkLst>
        </pc:grpChg>
        <pc:picChg chg="add del mod">
          <ac:chgData name="Leticia Smirelli" userId="0e1bcaabcbd2bfa6" providerId="LiveId" clId="{DB05E0B9-5151-4BCD-9296-EFAB6063E38A}" dt="2021-07-10T19:30:48.287" v="13527" actId="21"/>
          <ac:picMkLst>
            <pc:docMk/>
            <pc:sldMk cId="1975853131" sldId="346"/>
            <ac:picMk id="3" creationId="{27E0D8B7-C8BF-4F9A-9FCB-883A179CE44C}"/>
          </ac:picMkLst>
        </pc:picChg>
        <pc:picChg chg="del">
          <ac:chgData name="Leticia Smirelli" userId="0e1bcaabcbd2bfa6" providerId="LiveId" clId="{DB05E0B9-5151-4BCD-9296-EFAB6063E38A}" dt="2021-07-10T19:30:16.955" v="13520" actId="478"/>
          <ac:picMkLst>
            <pc:docMk/>
            <pc:sldMk cId="1975853131" sldId="346"/>
            <ac:picMk id="5" creationId="{398795A3-C3E6-40F1-8359-5C2340086668}"/>
          </ac:picMkLst>
        </pc:picChg>
        <pc:picChg chg="add del mod">
          <ac:chgData name="Leticia Smirelli" userId="0e1bcaabcbd2bfa6" providerId="LiveId" clId="{DB05E0B9-5151-4BCD-9296-EFAB6063E38A}" dt="2021-07-10T20:59:16.301" v="15356" actId="21"/>
          <ac:picMkLst>
            <pc:docMk/>
            <pc:sldMk cId="1975853131" sldId="346"/>
            <ac:picMk id="17" creationId="{CBC9F1D1-2232-4A61-BCAA-AEAF6FFB508E}"/>
          </ac:picMkLst>
        </pc:picChg>
      </pc:sldChg>
      <pc:sldChg chg="addSp delSp modSp add mod ord">
        <pc:chgData name="Leticia Smirelli" userId="0e1bcaabcbd2bfa6" providerId="LiveId" clId="{DB05E0B9-5151-4BCD-9296-EFAB6063E38A}" dt="2021-07-10T19:55:24.438" v="14255" actId="1076"/>
        <pc:sldMkLst>
          <pc:docMk/>
          <pc:sldMk cId="3917131740" sldId="347"/>
        </pc:sldMkLst>
        <pc:spChg chg="mod">
          <ac:chgData name="Leticia Smirelli" userId="0e1bcaabcbd2bfa6" providerId="LiveId" clId="{DB05E0B9-5151-4BCD-9296-EFAB6063E38A}" dt="2021-07-10T19:51:43.910" v="14188" actId="14100"/>
          <ac:spMkLst>
            <pc:docMk/>
            <pc:sldMk cId="3917131740" sldId="347"/>
            <ac:spMk id="12" creationId="{D2ED79B0-65D7-46C4-B06A-4CB5CAF4E747}"/>
          </ac:spMkLst>
        </pc:spChg>
        <pc:spChg chg="mod">
          <ac:chgData name="Leticia Smirelli" userId="0e1bcaabcbd2bfa6" providerId="LiveId" clId="{DB05E0B9-5151-4BCD-9296-EFAB6063E38A}" dt="2021-07-10T19:51:38.717" v="14186" actId="20577"/>
          <ac:spMkLst>
            <pc:docMk/>
            <pc:sldMk cId="3917131740" sldId="347"/>
            <ac:spMk id="13" creationId="{74024006-6F21-47DE-899B-CEAD1E7913F9}"/>
          </ac:spMkLst>
        </pc:spChg>
        <pc:spChg chg="del">
          <ac:chgData name="Leticia Smirelli" userId="0e1bcaabcbd2bfa6" providerId="LiveId" clId="{DB05E0B9-5151-4BCD-9296-EFAB6063E38A}" dt="2021-07-10T19:50:25.703" v="14124" actId="478"/>
          <ac:spMkLst>
            <pc:docMk/>
            <pc:sldMk cId="3917131740" sldId="347"/>
            <ac:spMk id="15" creationId="{E3E2035A-8D59-4CAE-81EC-1CDDD30B8BD4}"/>
          </ac:spMkLst>
        </pc:spChg>
        <pc:spChg chg="mod">
          <ac:chgData name="Leticia Smirelli" userId="0e1bcaabcbd2bfa6" providerId="LiveId" clId="{DB05E0B9-5151-4BCD-9296-EFAB6063E38A}" dt="2021-07-10T19:46:31.988" v="13943" actId="2711"/>
          <ac:spMkLst>
            <pc:docMk/>
            <pc:sldMk cId="3917131740" sldId="347"/>
            <ac:spMk id="16" creationId="{592D8396-181D-429F-BACD-40B6ACFB81C1}"/>
          </ac:spMkLst>
        </pc:spChg>
        <pc:spChg chg="add mod">
          <ac:chgData name="Leticia Smirelli" userId="0e1bcaabcbd2bfa6" providerId="LiveId" clId="{DB05E0B9-5151-4BCD-9296-EFAB6063E38A}" dt="2021-07-10T19:47:13.994" v="14040" actId="1076"/>
          <ac:spMkLst>
            <pc:docMk/>
            <pc:sldMk cId="3917131740" sldId="347"/>
            <ac:spMk id="17" creationId="{43171D55-4E40-4665-93FF-1DCC4ABC5900}"/>
          </ac:spMkLst>
        </pc:spChg>
        <pc:spChg chg="del">
          <ac:chgData name="Leticia Smirelli" userId="0e1bcaabcbd2bfa6" providerId="LiveId" clId="{DB05E0B9-5151-4BCD-9296-EFAB6063E38A}" dt="2021-07-10T19:50:24.415" v="14123" actId="478"/>
          <ac:spMkLst>
            <pc:docMk/>
            <pc:sldMk cId="3917131740" sldId="347"/>
            <ac:spMk id="18" creationId="{98CE19DB-6024-4F79-91C0-EE0FDF7C9072}"/>
          </ac:spMkLst>
        </pc:spChg>
        <pc:spChg chg="add mod">
          <ac:chgData name="Leticia Smirelli" userId="0e1bcaabcbd2bfa6" providerId="LiveId" clId="{DB05E0B9-5151-4BCD-9296-EFAB6063E38A}" dt="2021-07-10T19:47:20.099" v="14047" actId="1076"/>
          <ac:spMkLst>
            <pc:docMk/>
            <pc:sldMk cId="3917131740" sldId="347"/>
            <ac:spMk id="19" creationId="{F51C889A-2E8D-48C3-BF1B-CA2AADF70FC4}"/>
          </ac:spMkLst>
        </pc:spChg>
        <pc:spChg chg="del">
          <ac:chgData name="Leticia Smirelli" userId="0e1bcaabcbd2bfa6" providerId="LiveId" clId="{DB05E0B9-5151-4BCD-9296-EFAB6063E38A}" dt="2021-07-10T19:50:24.415" v="14123" actId="478"/>
          <ac:spMkLst>
            <pc:docMk/>
            <pc:sldMk cId="3917131740" sldId="347"/>
            <ac:spMk id="20" creationId="{E81DD5C8-D345-4B4F-AB00-D80A5518C4DF}"/>
          </ac:spMkLst>
        </pc:spChg>
        <pc:spChg chg="del">
          <ac:chgData name="Leticia Smirelli" userId="0e1bcaabcbd2bfa6" providerId="LiveId" clId="{DB05E0B9-5151-4BCD-9296-EFAB6063E38A}" dt="2021-07-10T19:50:24.415" v="14123" actId="478"/>
          <ac:spMkLst>
            <pc:docMk/>
            <pc:sldMk cId="3917131740" sldId="347"/>
            <ac:spMk id="22" creationId="{645F6570-45B1-4E2D-8C3D-B7760A9413CC}"/>
          </ac:spMkLst>
        </pc:spChg>
        <pc:spChg chg="del">
          <ac:chgData name="Leticia Smirelli" userId="0e1bcaabcbd2bfa6" providerId="LiveId" clId="{DB05E0B9-5151-4BCD-9296-EFAB6063E38A}" dt="2021-07-10T19:50:24.415" v="14123" actId="478"/>
          <ac:spMkLst>
            <pc:docMk/>
            <pc:sldMk cId="3917131740" sldId="347"/>
            <ac:spMk id="24" creationId="{CDDD802A-C633-444A-9CE8-A888E7DD20ED}"/>
          </ac:spMkLst>
        </pc:spChg>
        <pc:spChg chg="add mod">
          <ac:chgData name="Leticia Smirelli" userId="0e1bcaabcbd2bfa6" providerId="LiveId" clId="{DB05E0B9-5151-4BCD-9296-EFAB6063E38A}" dt="2021-07-10T19:55:14.642" v="14236" actId="1076"/>
          <ac:spMkLst>
            <pc:docMk/>
            <pc:sldMk cId="3917131740" sldId="347"/>
            <ac:spMk id="25" creationId="{AF671068-6724-4F28-968E-AD619279A802}"/>
          </ac:spMkLst>
        </pc:spChg>
        <pc:spChg chg="add mod">
          <ac:chgData name="Leticia Smirelli" userId="0e1bcaabcbd2bfa6" providerId="LiveId" clId="{DB05E0B9-5151-4BCD-9296-EFAB6063E38A}" dt="2021-07-10T19:55:11.843" v="14235" actId="1076"/>
          <ac:spMkLst>
            <pc:docMk/>
            <pc:sldMk cId="3917131740" sldId="347"/>
            <ac:spMk id="26" creationId="{07549FB2-9C92-4B8F-A98B-A71C8EC9AD93}"/>
          </ac:spMkLst>
        </pc:spChg>
        <pc:spChg chg="add mod">
          <ac:chgData name="Leticia Smirelli" userId="0e1bcaabcbd2bfa6" providerId="LiveId" clId="{DB05E0B9-5151-4BCD-9296-EFAB6063E38A}" dt="2021-07-10T19:55:24.438" v="14255" actId="1076"/>
          <ac:spMkLst>
            <pc:docMk/>
            <pc:sldMk cId="3917131740" sldId="347"/>
            <ac:spMk id="27" creationId="{79E95071-C1B0-4FC8-90F8-FB09EB58A9B2}"/>
          </ac:spMkLst>
        </pc:spChg>
        <pc:graphicFrameChg chg="add mod">
          <ac:chgData name="Leticia Smirelli" userId="0e1bcaabcbd2bfa6" providerId="LiveId" clId="{DB05E0B9-5151-4BCD-9296-EFAB6063E38A}" dt="2021-07-10T19:54:45.054" v="14206" actId="1076"/>
          <ac:graphicFrameMkLst>
            <pc:docMk/>
            <pc:sldMk cId="3917131740" sldId="347"/>
            <ac:graphicFrameMk id="23" creationId="{5B1C5996-0F32-4C0F-A5AD-32A43993A81B}"/>
          </ac:graphicFrameMkLst>
        </pc:graphicFrameChg>
        <pc:picChg chg="add mod">
          <ac:chgData name="Leticia Smirelli" userId="0e1bcaabcbd2bfa6" providerId="LiveId" clId="{DB05E0B9-5151-4BCD-9296-EFAB6063E38A}" dt="2021-07-10T19:47:18.375" v="14046" actId="1037"/>
          <ac:picMkLst>
            <pc:docMk/>
            <pc:sldMk cId="3917131740" sldId="347"/>
            <ac:picMk id="3" creationId="{A75E0D29-C5C0-4E55-A257-61C829F5447E}"/>
          </ac:picMkLst>
        </pc:picChg>
      </pc:sldChg>
      <pc:sldChg chg="addSp delSp modSp add mod ord">
        <pc:chgData name="Leticia Smirelli" userId="0e1bcaabcbd2bfa6" providerId="LiveId" clId="{DB05E0B9-5151-4BCD-9296-EFAB6063E38A}" dt="2021-07-10T19:54:40.489" v="14204" actId="21"/>
        <pc:sldMkLst>
          <pc:docMk/>
          <pc:sldMk cId="2273042500" sldId="348"/>
        </pc:sldMkLst>
        <pc:spChg chg="mod">
          <ac:chgData name="Leticia Smirelli" userId="0e1bcaabcbd2bfa6" providerId="LiveId" clId="{DB05E0B9-5151-4BCD-9296-EFAB6063E38A}" dt="2021-07-10T19:50:39.119" v="14136" actId="207"/>
          <ac:spMkLst>
            <pc:docMk/>
            <pc:sldMk cId="2273042500" sldId="348"/>
            <ac:spMk id="12" creationId="{D2ED79B0-65D7-46C4-B06A-4CB5CAF4E747}"/>
          </ac:spMkLst>
        </pc:spChg>
        <pc:spChg chg="mod">
          <ac:chgData name="Leticia Smirelli" userId="0e1bcaabcbd2bfa6" providerId="LiveId" clId="{DB05E0B9-5151-4BCD-9296-EFAB6063E38A}" dt="2021-07-10T19:50:31.984" v="14135" actId="20577"/>
          <ac:spMkLst>
            <pc:docMk/>
            <pc:sldMk cId="2273042500" sldId="348"/>
            <ac:spMk id="13" creationId="{74024006-6F21-47DE-899B-CEAD1E7913F9}"/>
          </ac:spMkLst>
        </pc:spChg>
        <pc:spChg chg="del">
          <ac:chgData name="Leticia Smirelli" userId="0e1bcaabcbd2bfa6" providerId="LiveId" clId="{DB05E0B9-5151-4BCD-9296-EFAB6063E38A}" dt="2021-07-10T19:47:45.668" v="14061" actId="478"/>
          <ac:spMkLst>
            <pc:docMk/>
            <pc:sldMk cId="2273042500" sldId="348"/>
            <ac:spMk id="15" creationId="{E3E2035A-8D59-4CAE-81EC-1CDDD30B8BD4}"/>
          </ac:spMkLst>
        </pc:spChg>
        <pc:spChg chg="del">
          <ac:chgData name="Leticia Smirelli" userId="0e1bcaabcbd2bfa6" providerId="LiveId" clId="{DB05E0B9-5151-4BCD-9296-EFAB6063E38A}" dt="2021-07-10T19:47:44.319" v="14060" actId="478"/>
          <ac:spMkLst>
            <pc:docMk/>
            <pc:sldMk cId="2273042500" sldId="348"/>
            <ac:spMk id="16" creationId="{592D8396-181D-429F-BACD-40B6ACFB81C1}"/>
          </ac:spMkLst>
        </pc:spChg>
        <pc:spChg chg="del">
          <ac:chgData name="Leticia Smirelli" userId="0e1bcaabcbd2bfa6" providerId="LiveId" clId="{DB05E0B9-5151-4BCD-9296-EFAB6063E38A}" dt="2021-07-10T19:47:44.319" v="14060" actId="478"/>
          <ac:spMkLst>
            <pc:docMk/>
            <pc:sldMk cId="2273042500" sldId="348"/>
            <ac:spMk id="18" creationId="{98CE19DB-6024-4F79-91C0-EE0FDF7C9072}"/>
          </ac:spMkLst>
        </pc:spChg>
        <pc:spChg chg="del">
          <ac:chgData name="Leticia Smirelli" userId="0e1bcaabcbd2bfa6" providerId="LiveId" clId="{DB05E0B9-5151-4BCD-9296-EFAB6063E38A}" dt="2021-07-10T19:47:44.319" v="14060" actId="478"/>
          <ac:spMkLst>
            <pc:docMk/>
            <pc:sldMk cId="2273042500" sldId="348"/>
            <ac:spMk id="20" creationId="{E81DD5C8-D345-4B4F-AB00-D80A5518C4DF}"/>
          </ac:spMkLst>
        </pc:spChg>
        <pc:spChg chg="del">
          <ac:chgData name="Leticia Smirelli" userId="0e1bcaabcbd2bfa6" providerId="LiveId" clId="{DB05E0B9-5151-4BCD-9296-EFAB6063E38A}" dt="2021-07-10T19:47:44.319" v="14060" actId="478"/>
          <ac:spMkLst>
            <pc:docMk/>
            <pc:sldMk cId="2273042500" sldId="348"/>
            <ac:spMk id="22" creationId="{645F6570-45B1-4E2D-8C3D-B7760A9413CC}"/>
          </ac:spMkLst>
        </pc:spChg>
        <pc:spChg chg="del">
          <ac:chgData name="Leticia Smirelli" userId="0e1bcaabcbd2bfa6" providerId="LiveId" clId="{DB05E0B9-5151-4BCD-9296-EFAB6063E38A}" dt="2021-07-10T19:47:44.319" v="14060" actId="478"/>
          <ac:spMkLst>
            <pc:docMk/>
            <pc:sldMk cId="2273042500" sldId="348"/>
            <ac:spMk id="24" creationId="{CDDD802A-C633-444A-9CE8-A888E7DD20ED}"/>
          </ac:spMkLst>
        </pc:spChg>
        <pc:graphicFrameChg chg="add del modGraphic">
          <ac:chgData name="Leticia Smirelli" userId="0e1bcaabcbd2bfa6" providerId="LiveId" clId="{DB05E0B9-5151-4BCD-9296-EFAB6063E38A}" dt="2021-07-10T19:54:09.361" v="14190" actId="478"/>
          <ac:graphicFrameMkLst>
            <pc:docMk/>
            <pc:sldMk cId="2273042500" sldId="348"/>
            <ac:graphicFrameMk id="4" creationId="{2A7F34BB-DA7A-4565-AF6A-B0E00DC441B0}"/>
          </ac:graphicFrameMkLst>
        </pc:graphicFrameChg>
        <pc:graphicFrameChg chg="add del mod modGraphic">
          <ac:chgData name="Leticia Smirelli" userId="0e1bcaabcbd2bfa6" providerId="LiveId" clId="{DB05E0B9-5151-4BCD-9296-EFAB6063E38A}" dt="2021-07-10T19:54:40.489" v="14204" actId="21"/>
          <ac:graphicFrameMkLst>
            <pc:docMk/>
            <pc:sldMk cId="2273042500" sldId="348"/>
            <ac:graphicFrameMk id="5" creationId="{76458C9E-4E11-478B-841D-9611C48D9C0F}"/>
          </ac:graphicFrameMkLst>
        </pc:graphicFrameChg>
        <pc:picChg chg="add mod">
          <ac:chgData name="Leticia Smirelli" userId="0e1bcaabcbd2bfa6" providerId="LiveId" clId="{DB05E0B9-5151-4BCD-9296-EFAB6063E38A}" dt="2021-07-10T19:51:00.640" v="14141" actId="1076"/>
          <ac:picMkLst>
            <pc:docMk/>
            <pc:sldMk cId="2273042500" sldId="348"/>
            <ac:picMk id="3" creationId="{B81EEF86-D772-4244-8CCA-B854EB7236D0}"/>
          </ac:picMkLst>
        </pc:picChg>
      </pc:sldChg>
      <pc:sldChg chg="add del replId">
        <pc:chgData name="Leticia Smirelli" userId="0e1bcaabcbd2bfa6" providerId="LiveId" clId="{DB05E0B9-5151-4BCD-9296-EFAB6063E38A}" dt="2021-07-10T19:47:54.563" v="14064" actId="47"/>
        <pc:sldMkLst>
          <pc:docMk/>
          <pc:sldMk cId="3183516617" sldId="349"/>
        </pc:sldMkLst>
      </pc:sldChg>
      <pc:sldChg chg="addSp delSp modSp add mod ord delAnim modAnim">
        <pc:chgData name="Leticia Smirelli" userId="0e1bcaabcbd2bfa6" providerId="LiveId" clId="{DB05E0B9-5151-4BCD-9296-EFAB6063E38A}" dt="2021-07-10T20:59:10.722" v="15354" actId="108"/>
        <pc:sldMkLst>
          <pc:docMk/>
          <pc:sldMk cId="325873277" sldId="350"/>
        </pc:sldMkLst>
        <pc:spChg chg="del">
          <ac:chgData name="Leticia Smirelli" userId="0e1bcaabcbd2bfa6" providerId="LiveId" clId="{DB05E0B9-5151-4BCD-9296-EFAB6063E38A}" dt="2021-07-10T19:35:08.421" v="13626" actId="478"/>
          <ac:spMkLst>
            <pc:docMk/>
            <pc:sldMk cId="325873277" sldId="350"/>
            <ac:spMk id="15" creationId="{0ACFBE3D-F160-4DDF-AA69-1F455ABFA84B}"/>
          </ac:spMkLst>
        </pc:spChg>
        <pc:spChg chg="mod">
          <ac:chgData name="Leticia Smirelli" userId="0e1bcaabcbd2bfa6" providerId="LiveId" clId="{DB05E0B9-5151-4BCD-9296-EFAB6063E38A}" dt="2021-07-10T19:37:35.240" v="13773" actId="1076"/>
          <ac:spMkLst>
            <pc:docMk/>
            <pc:sldMk cId="325873277" sldId="350"/>
            <ac:spMk id="16" creationId="{9ACBF351-FECE-4913-9648-BE74CCBD084E}"/>
          </ac:spMkLst>
        </pc:spChg>
        <pc:spChg chg="del">
          <ac:chgData name="Leticia Smirelli" userId="0e1bcaabcbd2bfa6" providerId="LiveId" clId="{DB05E0B9-5151-4BCD-9296-EFAB6063E38A}" dt="2021-07-10T19:35:08.421" v="13626" actId="478"/>
          <ac:spMkLst>
            <pc:docMk/>
            <pc:sldMk cId="325873277" sldId="350"/>
            <ac:spMk id="18" creationId="{F06A895B-3C39-49DE-8296-AE14ED50412B}"/>
          </ac:spMkLst>
        </pc:spChg>
        <pc:spChg chg="del">
          <ac:chgData name="Leticia Smirelli" userId="0e1bcaabcbd2bfa6" providerId="LiveId" clId="{DB05E0B9-5151-4BCD-9296-EFAB6063E38A}" dt="2021-07-10T19:35:08.421" v="13626" actId="478"/>
          <ac:spMkLst>
            <pc:docMk/>
            <pc:sldMk cId="325873277" sldId="350"/>
            <ac:spMk id="19" creationId="{9D64E348-F92A-4D02-8004-E836B57D15F4}"/>
          </ac:spMkLst>
        </pc:spChg>
        <pc:spChg chg="add del mod">
          <ac:chgData name="Leticia Smirelli" userId="0e1bcaabcbd2bfa6" providerId="LiveId" clId="{DB05E0B9-5151-4BCD-9296-EFAB6063E38A}" dt="2021-07-10T19:34:21.143" v="13616"/>
          <ac:spMkLst>
            <pc:docMk/>
            <pc:sldMk cId="325873277" sldId="350"/>
            <ac:spMk id="20" creationId="{7656AD6B-3985-48E4-8F1E-BF1F1ED88011}"/>
          </ac:spMkLst>
        </pc:spChg>
        <pc:spChg chg="add del mod">
          <ac:chgData name="Leticia Smirelli" userId="0e1bcaabcbd2bfa6" providerId="LiveId" clId="{DB05E0B9-5151-4BCD-9296-EFAB6063E38A}" dt="2021-07-10T19:34:21.143" v="13616"/>
          <ac:spMkLst>
            <pc:docMk/>
            <pc:sldMk cId="325873277" sldId="350"/>
            <ac:spMk id="22" creationId="{08546909-33D3-4C02-9C8E-FB990E1140F2}"/>
          </ac:spMkLst>
        </pc:spChg>
        <pc:spChg chg="mod">
          <ac:chgData name="Leticia Smirelli" userId="0e1bcaabcbd2bfa6" providerId="LiveId" clId="{DB05E0B9-5151-4BCD-9296-EFAB6063E38A}" dt="2021-07-10T19:34:19.278" v="13615"/>
          <ac:spMkLst>
            <pc:docMk/>
            <pc:sldMk cId="325873277" sldId="350"/>
            <ac:spMk id="25" creationId="{151C27BC-6B39-41C5-99A1-753D0C6C9682}"/>
          </ac:spMkLst>
        </pc:spChg>
        <pc:spChg chg="mod">
          <ac:chgData name="Leticia Smirelli" userId="0e1bcaabcbd2bfa6" providerId="LiveId" clId="{DB05E0B9-5151-4BCD-9296-EFAB6063E38A}" dt="2021-07-10T19:34:19.278" v="13615"/>
          <ac:spMkLst>
            <pc:docMk/>
            <pc:sldMk cId="325873277" sldId="350"/>
            <ac:spMk id="26" creationId="{40CF3D4A-79E2-4E89-B115-ABCF4ABCA2FD}"/>
          </ac:spMkLst>
        </pc:spChg>
        <pc:spChg chg="add del mod">
          <ac:chgData name="Leticia Smirelli" userId="0e1bcaabcbd2bfa6" providerId="LiveId" clId="{DB05E0B9-5151-4BCD-9296-EFAB6063E38A}" dt="2021-07-10T19:34:21.143" v="13616"/>
          <ac:spMkLst>
            <pc:docMk/>
            <pc:sldMk cId="325873277" sldId="350"/>
            <ac:spMk id="33" creationId="{2985622E-9BFB-4AE9-8B2E-7AA721E063C4}"/>
          </ac:spMkLst>
        </pc:spChg>
        <pc:spChg chg="add del mod">
          <ac:chgData name="Leticia Smirelli" userId="0e1bcaabcbd2bfa6" providerId="LiveId" clId="{DB05E0B9-5151-4BCD-9296-EFAB6063E38A}" dt="2021-07-10T19:34:21.143" v="13616"/>
          <ac:spMkLst>
            <pc:docMk/>
            <pc:sldMk cId="325873277" sldId="350"/>
            <ac:spMk id="34" creationId="{DEDD7D89-B709-4BC9-BA4A-7047A920CEC1}"/>
          </ac:spMkLst>
        </pc:spChg>
        <pc:spChg chg="add del mod">
          <ac:chgData name="Leticia Smirelli" userId="0e1bcaabcbd2bfa6" providerId="LiveId" clId="{DB05E0B9-5151-4BCD-9296-EFAB6063E38A}" dt="2021-07-10T19:34:21.143" v="13616"/>
          <ac:spMkLst>
            <pc:docMk/>
            <pc:sldMk cId="325873277" sldId="350"/>
            <ac:spMk id="35" creationId="{FB655DA6-420C-4E2A-B36E-CD08CDB6C510}"/>
          </ac:spMkLst>
        </pc:spChg>
        <pc:spChg chg="add del mod">
          <ac:chgData name="Leticia Smirelli" userId="0e1bcaabcbd2bfa6" providerId="LiveId" clId="{DB05E0B9-5151-4BCD-9296-EFAB6063E38A}" dt="2021-07-10T19:34:21.143" v="13616"/>
          <ac:spMkLst>
            <pc:docMk/>
            <pc:sldMk cId="325873277" sldId="350"/>
            <ac:spMk id="36" creationId="{1777DA5E-2086-4BB2-96BE-0A7354A334D6}"/>
          </ac:spMkLst>
        </pc:spChg>
        <pc:spChg chg="add del mod">
          <ac:chgData name="Leticia Smirelli" userId="0e1bcaabcbd2bfa6" providerId="LiveId" clId="{DB05E0B9-5151-4BCD-9296-EFAB6063E38A}" dt="2021-07-10T19:34:21.143" v="13616"/>
          <ac:spMkLst>
            <pc:docMk/>
            <pc:sldMk cId="325873277" sldId="350"/>
            <ac:spMk id="38" creationId="{B9AF4BAC-8369-4A80-9FE3-C25F17620117}"/>
          </ac:spMkLst>
        </pc:spChg>
        <pc:spChg chg="add mod">
          <ac:chgData name="Leticia Smirelli" userId="0e1bcaabcbd2bfa6" providerId="LiveId" clId="{DB05E0B9-5151-4BCD-9296-EFAB6063E38A}" dt="2021-07-10T19:36:44.837" v="13717" actId="1076"/>
          <ac:spMkLst>
            <pc:docMk/>
            <pc:sldMk cId="325873277" sldId="350"/>
            <ac:spMk id="40" creationId="{F7649222-8037-4E60-B9F0-93D0FF313BAD}"/>
          </ac:spMkLst>
        </pc:spChg>
        <pc:spChg chg="add mod">
          <ac:chgData name="Leticia Smirelli" userId="0e1bcaabcbd2bfa6" providerId="LiveId" clId="{DB05E0B9-5151-4BCD-9296-EFAB6063E38A}" dt="2021-07-10T19:36:44.837" v="13717" actId="1076"/>
          <ac:spMkLst>
            <pc:docMk/>
            <pc:sldMk cId="325873277" sldId="350"/>
            <ac:spMk id="41" creationId="{E1BB07B6-9F85-4CAE-A17B-D04830862F7C}"/>
          </ac:spMkLst>
        </pc:spChg>
        <pc:spChg chg="mod">
          <ac:chgData name="Leticia Smirelli" userId="0e1bcaabcbd2bfa6" providerId="LiveId" clId="{DB05E0B9-5151-4BCD-9296-EFAB6063E38A}" dt="2021-07-10T19:36:44.837" v="13717" actId="1076"/>
          <ac:spMkLst>
            <pc:docMk/>
            <pc:sldMk cId="325873277" sldId="350"/>
            <ac:spMk id="44" creationId="{F8F23F3F-DAAD-4A24-9F20-373C714FF006}"/>
          </ac:spMkLst>
        </pc:spChg>
        <pc:spChg chg="mod">
          <ac:chgData name="Leticia Smirelli" userId="0e1bcaabcbd2bfa6" providerId="LiveId" clId="{DB05E0B9-5151-4BCD-9296-EFAB6063E38A}" dt="2021-07-10T19:36:44.837" v="13717" actId="1076"/>
          <ac:spMkLst>
            <pc:docMk/>
            <pc:sldMk cId="325873277" sldId="350"/>
            <ac:spMk id="45" creationId="{494AC81D-B736-41B8-822F-7F5F57A00F10}"/>
          </ac:spMkLst>
        </pc:spChg>
        <pc:spChg chg="add mod">
          <ac:chgData name="Leticia Smirelli" userId="0e1bcaabcbd2bfa6" providerId="LiveId" clId="{DB05E0B9-5151-4BCD-9296-EFAB6063E38A}" dt="2021-07-10T19:36:44.837" v="13717" actId="1076"/>
          <ac:spMkLst>
            <pc:docMk/>
            <pc:sldMk cId="325873277" sldId="350"/>
            <ac:spMk id="52" creationId="{92A2A8B9-19DD-417D-AA6E-5FFCA579C431}"/>
          </ac:spMkLst>
        </pc:spChg>
        <pc:spChg chg="add mod">
          <ac:chgData name="Leticia Smirelli" userId="0e1bcaabcbd2bfa6" providerId="LiveId" clId="{DB05E0B9-5151-4BCD-9296-EFAB6063E38A}" dt="2021-07-10T19:36:44.837" v="13717" actId="1076"/>
          <ac:spMkLst>
            <pc:docMk/>
            <pc:sldMk cId="325873277" sldId="350"/>
            <ac:spMk id="53" creationId="{10C4947F-75DA-48CD-9106-2493017B0295}"/>
          </ac:spMkLst>
        </pc:spChg>
        <pc:spChg chg="add mod">
          <ac:chgData name="Leticia Smirelli" userId="0e1bcaabcbd2bfa6" providerId="LiveId" clId="{DB05E0B9-5151-4BCD-9296-EFAB6063E38A}" dt="2021-07-10T19:36:44.837" v="13717" actId="1076"/>
          <ac:spMkLst>
            <pc:docMk/>
            <pc:sldMk cId="325873277" sldId="350"/>
            <ac:spMk id="54" creationId="{AD1E22F1-478E-4315-B762-6F1119E8FA72}"/>
          </ac:spMkLst>
        </pc:spChg>
        <pc:spChg chg="add mod">
          <ac:chgData name="Leticia Smirelli" userId="0e1bcaabcbd2bfa6" providerId="LiveId" clId="{DB05E0B9-5151-4BCD-9296-EFAB6063E38A}" dt="2021-07-10T19:36:44.837" v="13717" actId="1076"/>
          <ac:spMkLst>
            <pc:docMk/>
            <pc:sldMk cId="325873277" sldId="350"/>
            <ac:spMk id="55" creationId="{A6A1D409-04B8-41C6-9B90-91A9804A27A5}"/>
          </ac:spMkLst>
        </pc:spChg>
        <pc:spChg chg="add mod">
          <ac:chgData name="Leticia Smirelli" userId="0e1bcaabcbd2bfa6" providerId="LiveId" clId="{DB05E0B9-5151-4BCD-9296-EFAB6063E38A}" dt="2021-07-10T19:36:44.837" v="13717" actId="1076"/>
          <ac:spMkLst>
            <pc:docMk/>
            <pc:sldMk cId="325873277" sldId="350"/>
            <ac:spMk id="57" creationId="{193197C1-B96B-47BC-8BAB-98C757052CF2}"/>
          </ac:spMkLst>
        </pc:spChg>
        <pc:spChg chg="add mod">
          <ac:chgData name="Leticia Smirelli" userId="0e1bcaabcbd2bfa6" providerId="LiveId" clId="{DB05E0B9-5151-4BCD-9296-EFAB6063E38A}" dt="2021-07-10T19:37:32.688" v="13772" actId="14100"/>
          <ac:spMkLst>
            <pc:docMk/>
            <pc:sldMk cId="325873277" sldId="350"/>
            <ac:spMk id="60" creationId="{C5D7F7AB-C4EE-4FAD-82BA-EDDFBD98780E}"/>
          </ac:spMkLst>
        </pc:spChg>
        <pc:spChg chg="add mod">
          <ac:chgData name="Leticia Smirelli" userId="0e1bcaabcbd2bfa6" providerId="LiveId" clId="{DB05E0B9-5151-4BCD-9296-EFAB6063E38A}" dt="2021-07-10T19:37:29.795" v="13771" actId="20577"/>
          <ac:spMkLst>
            <pc:docMk/>
            <pc:sldMk cId="325873277" sldId="350"/>
            <ac:spMk id="61" creationId="{64D5A869-47F6-40DD-B3F7-73F67CF60336}"/>
          </ac:spMkLst>
        </pc:spChg>
        <pc:grpChg chg="add mod">
          <ac:chgData name="Leticia Smirelli" userId="0e1bcaabcbd2bfa6" providerId="LiveId" clId="{DB05E0B9-5151-4BCD-9296-EFAB6063E38A}" dt="2021-07-10T20:59:10.722" v="15354" actId="108"/>
          <ac:grpSpMkLst>
            <pc:docMk/>
            <pc:sldMk cId="325873277" sldId="350"/>
            <ac:grpSpMk id="2" creationId="{54FEB902-BCB0-448F-8D37-6CAF48F0CE1F}"/>
          </ac:grpSpMkLst>
        </pc:grpChg>
        <pc:grpChg chg="add del mod">
          <ac:chgData name="Leticia Smirelli" userId="0e1bcaabcbd2bfa6" providerId="LiveId" clId="{DB05E0B9-5151-4BCD-9296-EFAB6063E38A}" dt="2021-07-10T19:34:21.143" v="13616"/>
          <ac:grpSpMkLst>
            <pc:docMk/>
            <pc:sldMk cId="325873277" sldId="350"/>
            <ac:grpSpMk id="23" creationId="{983F35C6-7252-49B5-B0EE-D77C90EBEFBC}"/>
          </ac:grpSpMkLst>
        </pc:grpChg>
        <pc:grpChg chg="mod">
          <ac:chgData name="Leticia Smirelli" userId="0e1bcaabcbd2bfa6" providerId="LiveId" clId="{DB05E0B9-5151-4BCD-9296-EFAB6063E38A}" dt="2021-07-10T19:34:19.278" v="13615"/>
          <ac:grpSpMkLst>
            <pc:docMk/>
            <pc:sldMk cId="325873277" sldId="350"/>
            <ac:grpSpMk id="29" creationId="{17798EF5-C561-4D0D-A4DF-62B0738315DF}"/>
          </ac:grpSpMkLst>
        </pc:grpChg>
        <pc:grpChg chg="add mod">
          <ac:chgData name="Leticia Smirelli" userId="0e1bcaabcbd2bfa6" providerId="LiveId" clId="{DB05E0B9-5151-4BCD-9296-EFAB6063E38A}" dt="2021-07-10T19:36:44.837" v="13717" actId="1076"/>
          <ac:grpSpMkLst>
            <pc:docMk/>
            <pc:sldMk cId="325873277" sldId="350"/>
            <ac:grpSpMk id="42" creationId="{ECA73877-0FAF-465B-82D0-DD3BC352A48D}"/>
          </ac:grpSpMkLst>
        </pc:grpChg>
        <pc:grpChg chg="mod">
          <ac:chgData name="Leticia Smirelli" userId="0e1bcaabcbd2bfa6" providerId="LiveId" clId="{DB05E0B9-5151-4BCD-9296-EFAB6063E38A}" dt="2021-07-10T19:36:44.837" v="13717" actId="1076"/>
          <ac:grpSpMkLst>
            <pc:docMk/>
            <pc:sldMk cId="325873277" sldId="350"/>
            <ac:grpSpMk id="48" creationId="{120DAA60-3CAD-4C83-9215-FB78C4241BC7}"/>
          </ac:grpSpMkLst>
        </pc:grpChg>
        <pc:picChg chg="del">
          <ac:chgData name="Leticia Smirelli" userId="0e1bcaabcbd2bfa6" providerId="LiveId" clId="{DB05E0B9-5151-4BCD-9296-EFAB6063E38A}" dt="2021-07-10T19:34:13.650" v="13614" actId="478"/>
          <ac:picMkLst>
            <pc:docMk/>
            <pc:sldMk cId="325873277" sldId="350"/>
            <ac:picMk id="17" creationId="{CBC9F1D1-2232-4A61-BCAA-AEAF6FFB508E}"/>
          </ac:picMkLst>
        </pc:picChg>
        <pc:picChg chg="mod">
          <ac:chgData name="Leticia Smirelli" userId="0e1bcaabcbd2bfa6" providerId="LiveId" clId="{DB05E0B9-5151-4BCD-9296-EFAB6063E38A}" dt="2021-07-10T19:34:19.278" v="13615"/>
          <ac:picMkLst>
            <pc:docMk/>
            <pc:sldMk cId="325873277" sldId="350"/>
            <ac:picMk id="24" creationId="{9BF9385F-6D9E-4DF3-9171-0169E340C71E}"/>
          </ac:picMkLst>
        </pc:picChg>
        <pc:picChg chg="mod">
          <ac:chgData name="Leticia Smirelli" userId="0e1bcaabcbd2bfa6" providerId="LiveId" clId="{DB05E0B9-5151-4BCD-9296-EFAB6063E38A}" dt="2021-07-10T19:34:19.278" v="13615"/>
          <ac:picMkLst>
            <pc:docMk/>
            <pc:sldMk cId="325873277" sldId="350"/>
            <ac:picMk id="27" creationId="{E473F85A-BEF8-487E-959A-5190BED33B26}"/>
          </ac:picMkLst>
        </pc:picChg>
        <pc:picChg chg="mod">
          <ac:chgData name="Leticia Smirelli" userId="0e1bcaabcbd2bfa6" providerId="LiveId" clId="{DB05E0B9-5151-4BCD-9296-EFAB6063E38A}" dt="2021-07-10T19:34:19.278" v="13615"/>
          <ac:picMkLst>
            <pc:docMk/>
            <pc:sldMk cId="325873277" sldId="350"/>
            <ac:picMk id="28" creationId="{1B573CB5-24D6-434E-BF68-CE22A40FD58E}"/>
          </ac:picMkLst>
        </pc:picChg>
        <pc:picChg chg="add del mod">
          <ac:chgData name="Leticia Smirelli" userId="0e1bcaabcbd2bfa6" providerId="LiveId" clId="{DB05E0B9-5151-4BCD-9296-EFAB6063E38A}" dt="2021-07-10T19:34:21.143" v="13616"/>
          <ac:picMkLst>
            <pc:docMk/>
            <pc:sldMk cId="325873277" sldId="350"/>
            <ac:picMk id="32" creationId="{AD4B168A-1695-4039-9D96-50FEC0A42E50}"/>
          </ac:picMkLst>
        </pc:picChg>
        <pc:picChg chg="add del mod">
          <ac:chgData name="Leticia Smirelli" userId="0e1bcaabcbd2bfa6" providerId="LiveId" clId="{DB05E0B9-5151-4BCD-9296-EFAB6063E38A}" dt="2021-07-10T19:34:21.143" v="13616"/>
          <ac:picMkLst>
            <pc:docMk/>
            <pc:sldMk cId="325873277" sldId="350"/>
            <ac:picMk id="37" creationId="{2924B1FD-5FE9-4FF2-A29E-5B711076585F}"/>
          </ac:picMkLst>
        </pc:picChg>
        <pc:picChg chg="mod">
          <ac:chgData name="Leticia Smirelli" userId="0e1bcaabcbd2bfa6" providerId="LiveId" clId="{DB05E0B9-5151-4BCD-9296-EFAB6063E38A}" dt="2021-07-10T19:36:44.837" v="13717" actId="1076"/>
          <ac:picMkLst>
            <pc:docMk/>
            <pc:sldMk cId="325873277" sldId="350"/>
            <ac:picMk id="43" creationId="{A7E0FCA8-6399-466A-819D-71E0A08553FA}"/>
          </ac:picMkLst>
        </pc:picChg>
        <pc:picChg chg="mod">
          <ac:chgData name="Leticia Smirelli" userId="0e1bcaabcbd2bfa6" providerId="LiveId" clId="{DB05E0B9-5151-4BCD-9296-EFAB6063E38A}" dt="2021-07-10T19:36:44.837" v="13717" actId="1076"/>
          <ac:picMkLst>
            <pc:docMk/>
            <pc:sldMk cId="325873277" sldId="350"/>
            <ac:picMk id="46" creationId="{D46E4E7F-899C-4FF4-A9F8-F127CD878B40}"/>
          </ac:picMkLst>
        </pc:picChg>
        <pc:picChg chg="mod">
          <ac:chgData name="Leticia Smirelli" userId="0e1bcaabcbd2bfa6" providerId="LiveId" clId="{DB05E0B9-5151-4BCD-9296-EFAB6063E38A}" dt="2021-07-10T19:36:44.837" v="13717" actId="1076"/>
          <ac:picMkLst>
            <pc:docMk/>
            <pc:sldMk cId="325873277" sldId="350"/>
            <ac:picMk id="47" creationId="{74EC8C7F-4D02-410C-80C6-D2043B137A4C}"/>
          </ac:picMkLst>
        </pc:picChg>
        <pc:picChg chg="add mod">
          <ac:chgData name="Leticia Smirelli" userId="0e1bcaabcbd2bfa6" providerId="LiveId" clId="{DB05E0B9-5151-4BCD-9296-EFAB6063E38A}" dt="2021-07-10T19:36:44.837" v="13717" actId="1076"/>
          <ac:picMkLst>
            <pc:docMk/>
            <pc:sldMk cId="325873277" sldId="350"/>
            <ac:picMk id="51" creationId="{A1D44764-D10B-47B8-80AA-F43CCBA97BA1}"/>
          </ac:picMkLst>
        </pc:picChg>
        <pc:picChg chg="add mod">
          <ac:chgData name="Leticia Smirelli" userId="0e1bcaabcbd2bfa6" providerId="LiveId" clId="{DB05E0B9-5151-4BCD-9296-EFAB6063E38A}" dt="2021-07-10T19:36:44.837" v="13717" actId="1076"/>
          <ac:picMkLst>
            <pc:docMk/>
            <pc:sldMk cId="325873277" sldId="350"/>
            <ac:picMk id="56" creationId="{24426A30-0713-4B7C-92B1-8975EC8B025B}"/>
          </ac:picMkLst>
        </pc:picChg>
        <pc:picChg chg="add del mod">
          <ac:chgData name="Leticia Smirelli" userId="0e1bcaabcbd2bfa6" providerId="LiveId" clId="{DB05E0B9-5151-4BCD-9296-EFAB6063E38A}" dt="2021-07-10T19:36:48.311" v="13718" actId="478"/>
          <ac:picMkLst>
            <pc:docMk/>
            <pc:sldMk cId="325873277" sldId="350"/>
            <ac:picMk id="59" creationId="{84493AE2-28F4-4C20-92B6-19CBA78329FA}"/>
          </ac:picMkLst>
        </pc:picChg>
        <pc:cxnChg chg="mod">
          <ac:chgData name="Leticia Smirelli" userId="0e1bcaabcbd2bfa6" providerId="LiveId" clId="{DB05E0B9-5151-4BCD-9296-EFAB6063E38A}" dt="2021-07-10T19:34:19.278" v="13615"/>
          <ac:cxnSpMkLst>
            <pc:docMk/>
            <pc:sldMk cId="325873277" sldId="350"/>
            <ac:cxnSpMk id="30" creationId="{EBE51CDE-6E2B-4D8B-8C2D-D7A8924124C1}"/>
          </ac:cxnSpMkLst>
        </pc:cxnChg>
        <pc:cxnChg chg="mod">
          <ac:chgData name="Leticia Smirelli" userId="0e1bcaabcbd2bfa6" providerId="LiveId" clId="{DB05E0B9-5151-4BCD-9296-EFAB6063E38A}" dt="2021-07-10T19:34:19.278" v="13615"/>
          <ac:cxnSpMkLst>
            <pc:docMk/>
            <pc:sldMk cId="325873277" sldId="350"/>
            <ac:cxnSpMk id="31" creationId="{F16CFA61-E394-4F75-9505-D9DAD737C3E3}"/>
          </ac:cxnSpMkLst>
        </pc:cxnChg>
        <pc:cxnChg chg="add del mod">
          <ac:chgData name="Leticia Smirelli" userId="0e1bcaabcbd2bfa6" providerId="LiveId" clId="{DB05E0B9-5151-4BCD-9296-EFAB6063E38A}" dt="2021-07-10T19:34:21.143" v="13616"/>
          <ac:cxnSpMkLst>
            <pc:docMk/>
            <pc:sldMk cId="325873277" sldId="350"/>
            <ac:cxnSpMk id="39" creationId="{9346C044-1FAF-4C6C-8939-705BD8E49B0C}"/>
          </ac:cxnSpMkLst>
        </pc:cxnChg>
        <pc:cxnChg chg="mod">
          <ac:chgData name="Leticia Smirelli" userId="0e1bcaabcbd2bfa6" providerId="LiveId" clId="{DB05E0B9-5151-4BCD-9296-EFAB6063E38A}" dt="2021-07-10T19:36:44.837" v="13717" actId="1076"/>
          <ac:cxnSpMkLst>
            <pc:docMk/>
            <pc:sldMk cId="325873277" sldId="350"/>
            <ac:cxnSpMk id="49" creationId="{EAE781E9-33D7-4571-A9F6-D08899A922F3}"/>
          </ac:cxnSpMkLst>
        </pc:cxnChg>
        <pc:cxnChg chg="mod">
          <ac:chgData name="Leticia Smirelli" userId="0e1bcaabcbd2bfa6" providerId="LiveId" clId="{DB05E0B9-5151-4BCD-9296-EFAB6063E38A}" dt="2021-07-10T19:36:44.837" v="13717" actId="1076"/>
          <ac:cxnSpMkLst>
            <pc:docMk/>
            <pc:sldMk cId="325873277" sldId="350"/>
            <ac:cxnSpMk id="50" creationId="{D7B53185-FF5B-46AA-80B5-BD856E5C7E0B}"/>
          </ac:cxnSpMkLst>
        </pc:cxnChg>
        <pc:cxnChg chg="add mod">
          <ac:chgData name="Leticia Smirelli" userId="0e1bcaabcbd2bfa6" providerId="LiveId" clId="{DB05E0B9-5151-4BCD-9296-EFAB6063E38A}" dt="2021-07-10T19:36:44.837" v="13717" actId="1076"/>
          <ac:cxnSpMkLst>
            <pc:docMk/>
            <pc:sldMk cId="325873277" sldId="350"/>
            <ac:cxnSpMk id="58" creationId="{FC932664-5358-49B5-A1CA-925EB546730A}"/>
          </ac:cxnSpMkLst>
        </pc:cxnChg>
      </pc:sldChg>
      <pc:sldChg chg="modSp">
        <pc:chgData name="Leticia Smirelli" userId="0e1bcaabcbd2bfa6" providerId="LiveId" clId="{DB05E0B9-5151-4BCD-9296-EFAB6063E38A}" dt="2021-07-12T18:22:39.061" v="15768"/>
        <pc:sldMkLst>
          <pc:docMk/>
          <pc:sldMk cId="0" sldId="351"/>
        </pc:sldMkLst>
        <pc:spChg chg="mod">
          <ac:chgData name="Leticia Smirelli" userId="0e1bcaabcbd2bfa6" providerId="LiveId" clId="{DB05E0B9-5151-4BCD-9296-EFAB6063E38A}" dt="2021-07-12T18:22:39.061" v="15768"/>
          <ac:spMkLst>
            <pc:docMk/>
            <pc:sldMk cId="0" sldId="351"/>
            <ac:spMk id="1067" creationId="{00000000-0000-0000-0000-000000000000}"/>
          </ac:spMkLst>
        </pc:spChg>
        <pc:spChg chg="mod">
          <ac:chgData name="Leticia Smirelli" userId="0e1bcaabcbd2bfa6" providerId="LiveId" clId="{DB05E0B9-5151-4BCD-9296-EFAB6063E38A}" dt="2021-07-12T18:22:39.061" v="15768"/>
          <ac:spMkLst>
            <pc:docMk/>
            <pc:sldMk cId="0" sldId="351"/>
            <ac:spMk id="1068" creationId="{00000000-0000-0000-0000-000000000000}"/>
          </ac:spMkLst>
        </pc:spChg>
      </pc:sldChg>
      <pc:sldChg chg="modSp">
        <pc:chgData name="Leticia Smirelli" userId="0e1bcaabcbd2bfa6" providerId="LiveId" clId="{DB05E0B9-5151-4BCD-9296-EFAB6063E38A}" dt="2021-07-12T18:22:39.061" v="15768"/>
        <pc:sldMkLst>
          <pc:docMk/>
          <pc:sldMk cId="0" sldId="353"/>
        </pc:sldMkLst>
        <pc:spChg chg="mod">
          <ac:chgData name="Leticia Smirelli" userId="0e1bcaabcbd2bfa6" providerId="LiveId" clId="{DB05E0B9-5151-4BCD-9296-EFAB6063E38A}" dt="2021-07-12T18:22:39.061" v="15768"/>
          <ac:spMkLst>
            <pc:docMk/>
            <pc:sldMk cId="0" sldId="353"/>
            <ac:spMk id="4174" creationId="{00000000-0000-0000-0000-000000000000}"/>
          </ac:spMkLst>
        </pc:spChg>
        <pc:spChg chg="mod">
          <ac:chgData name="Leticia Smirelli" userId="0e1bcaabcbd2bfa6" providerId="LiveId" clId="{DB05E0B9-5151-4BCD-9296-EFAB6063E38A}" dt="2021-07-12T18:22:39.061" v="15768"/>
          <ac:spMkLst>
            <pc:docMk/>
            <pc:sldMk cId="0" sldId="353"/>
            <ac:spMk id="4175" creationId="{00000000-0000-0000-0000-000000000000}"/>
          </ac:spMkLst>
        </pc:spChg>
      </pc:sldChg>
      <pc:sldChg chg="addSp delSp modSp add mod ord">
        <pc:chgData name="Leticia Smirelli" userId="0e1bcaabcbd2bfa6" providerId="LiveId" clId="{DB05E0B9-5151-4BCD-9296-EFAB6063E38A}" dt="2021-07-10T19:42:44.401" v="13835" actId="1036"/>
        <pc:sldMkLst>
          <pc:docMk/>
          <pc:sldMk cId="1262788892" sldId="354"/>
        </pc:sldMkLst>
        <pc:spChg chg="mod">
          <ac:chgData name="Leticia Smirelli" userId="0e1bcaabcbd2bfa6" providerId="LiveId" clId="{DB05E0B9-5151-4BCD-9296-EFAB6063E38A}" dt="2021-07-10T19:40:55.456" v="13787" actId="20577"/>
          <ac:spMkLst>
            <pc:docMk/>
            <pc:sldMk cId="1262788892" sldId="354"/>
            <ac:spMk id="2" creationId="{2509306E-750D-4507-A835-5D7C3A31237A}"/>
          </ac:spMkLst>
        </pc:spChg>
        <pc:spChg chg="add del mod">
          <ac:chgData name="Leticia Smirelli" userId="0e1bcaabcbd2bfa6" providerId="LiveId" clId="{DB05E0B9-5151-4BCD-9296-EFAB6063E38A}" dt="2021-07-10T19:41:03.739" v="13789"/>
          <ac:spMkLst>
            <pc:docMk/>
            <pc:sldMk cId="1262788892" sldId="354"/>
            <ac:spMk id="14" creationId="{050D01C5-04B2-43B4-A3C8-67AE030F7E97}"/>
          </ac:spMkLst>
        </pc:spChg>
        <pc:spChg chg="mod">
          <ac:chgData name="Leticia Smirelli" userId="0e1bcaabcbd2bfa6" providerId="LiveId" clId="{DB05E0B9-5151-4BCD-9296-EFAB6063E38A}" dt="2021-07-10T19:41:01.677" v="13788"/>
          <ac:spMkLst>
            <pc:docMk/>
            <pc:sldMk cId="1262788892" sldId="354"/>
            <ac:spMk id="17" creationId="{8DF26BDB-9FFD-48C1-8FA1-5E7213F4B51C}"/>
          </ac:spMkLst>
        </pc:spChg>
        <pc:spChg chg="mod">
          <ac:chgData name="Leticia Smirelli" userId="0e1bcaabcbd2bfa6" providerId="LiveId" clId="{DB05E0B9-5151-4BCD-9296-EFAB6063E38A}" dt="2021-07-10T19:41:01.677" v="13788"/>
          <ac:spMkLst>
            <pc:docMk/>
            <pc:sldMk cId="1262788892" sldId="354"/>
            <ac:spMk id="18" creationId="{4B8178C3-7E8C-4DE6-B328-87D1C27F9335}"/>
          </ac:spMkLst>
        </pc:spChg>
        <pc:spChg chg="mod">
          <ac:chgData name="Leticia Smirelli" userId="0e1bcaabcbd2bfa6" providerId="LiveId" clId="{DB05E0B9-5151-4BCD-9296-EFAB6063E38A}" dt="2021-07-10T19:41:01.677" v="13788"/>
          <ac:spMkLst>
            <pc:docMk/>
            <pc:sldMk cId="1262788892" sldId="354"/>
            <ac:spMk id="20" creationId="{387161E5-CCCE-4A69-AA53-D6D12139874B}"/>
          </ac:spMkLst>
        </pc:spChg>
        <pc:spChg chg="mod">
          <ac:chgData name="Leticia Smirelli" userId="0e1bcaabcbd2bfa6" providerId="LiveId" clId="{DB05E0B9-5151-4BCD-9296-EFAB6063E38A}" dt="2021-07-10T19:41:01.677" v="13788"/>
          <ac:spMkLst>
            <pc:docMk/>
            <pc:sldMk cId="1262788892" sldId="354"/>
            <ac:spMk id="21" creationId="{C55DE303-94A7-41AE-9926-65DEF36EC8EE}"/>
          </ac:spMkLst>
        </pc:spChg>
        <pc:spChg chg="add del mod">
          <ac:chgData name="Leticia Smirelli" userId="0e1bcaabcbd2bfa6" providerId="LiveId" clId="{DB05E0B9-5151-4BCD-9296-EFAB6063E38A}" dt="2021-07-10T19:41:03.739" v="13789"/>
          <ac:spMkLst>
            <pc:docMk/>
            <pc:sldMk cId="1262788892" sldId="354"/>
            <ac:spMk id="22" creationId="{987F6771-8ED0-47AD-A821-EF39EFDFB91C}"/>
          </ac:spMkLst>
        </pc:spChg>
        <pc:spChg chg="add del mod">
          <ac:chgData name="Leticia Smirelli" userId="0e1bcaabcbd2bfa6" providerId="LiveId" clId="{DB05E0B9-5151-4BCD-9296-EFAB6063E38A}" dt="2021-07-10T19:41:03.739" v="13789"/>
          <ac:spMkLst>
            <pc:docMk/>
            <pc:sldMk cId="1262788892" sldId="354"/>
            <ac:spMk id="23" creationId="{DD3DA869-30C3-44CB-8143-759C0D0A8065}"/>
          </ac:spMkLst>
        </pc:spChg>
        <pc:spChg chg="add del mod">
          <ac:chgData name="Leticia Smirelli" userId="0e1bcaabcbd2bfa6" providerId="LiveId" clId="{DB05E0B9-5151-4BCD-9296-EFAB6063E38A}" dt="2021-07-10T19:41:03.739" v="13789"/>
          <ac:spMkLst>
            <pc:docMk/>
            <pc:sldMk cId="1262788892" sldId="354"/>
            <ac:spMk id="24" creationId="{44A7C236-5FFC-44EA-9928-50862AF2CEE9}"/>
          </ac:spMkLst>
        </pc:spChg>
        <pc:spChg chg="add del mod">
          <ac:chgData name="Leticia Smirelli" userId="0e1bcaabcbd2bfa6" providerId="LiveId" clId="{DB05E0B9-5151-4BCD-9296-EFAB6063E38A}" dt="2021-07-10T19:41:03.739" v="13789"/>
          <ac:spMkLst>
            <pc:docMk/>
            <pc:sldMk cId="1262788892" sldId="354"/>
            <ac:spMk id="25" creationId="{AC1C0DC8-F812-4D3E-AD73-DA9C610C68EE}"/>
          </ac:spMkLst>
        </pc:spChg>
        <pc:spChg chg="add del mod">
          <ac:chgData name="Leticia Smirelli" userId="0e1bcaabcbd2bfa6" providerId="LiveId" clId="{DB05E0B9-5151-4BCD-9296-EFAB6063E38A}" dt="2021-07-10T19:41:03.739" v="13789"/>
          <ac:spMkLst>
            <pc:docMk/>
            <pc:sldMk cId="1262788892" sldId="354"/>
            <ac:spMk id="26" creationId="{7BBCDCEF-6CD8-40AD-9367-F8C0094D0C66}"/>
          </ac:spMkLst>
        </pc:spChg>
        <pc:spChg chg="mod">
          <ac:chgData name="Leticia Smirelli" userId="0e1bcaabcbd2bfa6" providerId="LiveId" clId="{DB05E0B9-5151-4BCD-9296-EFAB6063E38A}" dt="2021-07-10T19:41:01.677" v="13788"/>
          <ac:spMkLst>
            <pc:docMk/>
            <pc:sldMk cId="1262788892" sldId="354"/>
            <ac:spMk id="29" creationId="{75661FB3-EC61-4F4E-895F-22FD186AC216}"/>
          </ac:spMkLst>
        </pc:spChg>
        <pc:spChg chg="mod">
          <ac:chgData name="Leticia Smirelli" userId="0e1bcaabcbd2bfa6" providerId="LiveId" clId="{DB05E0B9-5151-4BCD-9296-EFAB6063E38A}" dt="2021-07-10T19:41:01.677" v="13788"/>
          <ac:spMkLst>
            <pc:docMk/>
            <pc:sldMk cId="1262788892" sldId="354"/>
            <ac:spMk id="30" creationId="{D60874E0-02B0-4A99-8B27-F0D5A590315E}"/>
          </ac:spMkLst>
        </pc:spChg>
        <pc:spChg chg="add del mod">
          <ac:chgData name="Leticia Smirelli" userId="0e1bcaabcbd2bfa6" providerId="LiveId" clId="{DB05E0B9-5151-4BCD-9296-EFAB6063E38A}" dt="2021-07-10T19:41:03.739" v="13789"/>
          <ac:spMkLst>
            <pc:docMk/>
            <pc:sldMk cId="1262788892" sldId="354"/>
            <ac:spMk id="31" creationId="{8A90E131-0F74-4343-A580-196C36A8825B}"/>
          </ac:spMkLst>
        </pc:spChg>
        <pc:spChg chg="add del mod">
          <ac:chgData name="Leticia Smirelli" userId="0e1bcaabcbd2bfa6" providerId="LiveId" clId="{DB05E0B9-5151-4BCD-9296-EFAB6063E38A}" dt="2021-07-10T19:41:03.739" v="13789"/>
          <ac:spMkLst>
            <pc:docMk/>
            <pc:sldMk cId="1262788892" sldId="354"/>
            <ac:spMk id="33" creationId="{A76DE6EA-1F5F-498D-B5ED-58894191A999}"/>
          </ac:spMkLst>
        </pc:spChg>
        <pc:spChg chg="add mod">
          <ac:chgData name="Leticia Smirelli" userId="0e1bcaabcbd2bfa6" providerId="LiveId" clId="{DB05E0B9-5151-4BCD-9296-EFAB6063E38A}" dt="2021-07-10T19:41:55.714" v="13806" actId="164"/>
          <ac:spMkLst>
            <pc:docMk/>
            <pc:sldMk cId="1262788892" sldId="354"/>
            <ac:spMk id="35" creationId="{CB3F1963-1F01-491E-B3AB-95E5A3C87B52}"/>
          </ac:spMkLst>
        </pc:spChg>
        <pc:spChg chg="mod">
          <ac:chgData name="Leticia Smirelli" userId="0e1bcaabcbd2bfa6" providerId="LiveId" clId="{DB05E0B9-5151-4BCD-9296-EFAB6063E38A}" dt="2021-07-10T19:41:25.115" v="13797" actId="113"/>
          <ac:spMkLst>
            <pc:docMk/>
            <pc:sldMk cId="1262788892" sldId="354"/>
            <ac:spMk id="37" creationId="{7601489B-2C57-4D07-8DDB-E773D845C1F3}"/>
          </ac:spMkLst>
        </pc:spChg>
        <pc:spChg chg="mod">
          <ac:chgData name="Leticia Smirelli" userId="0e1bcaabcbd2bfa6" providerId="LiveId" clId="{DB05E0B9-5151-4BCD-9296-EFAB6063E38A}" dt="2021-07-10T19:42:11.308" v="13811" actId="1076"/>
          <ac:spMkLst>
            <pc:docMk/>
            <pc:sldMk cId="1262788892" sldId="354"/>
            <ac:spMk id="38" creationId="{0D13A774-C40C-4E02-969D-AA9560E77ABD}"/>
          </ac:spMkLst>
        </pc:spChg>
        <pc:spChg chg="mod">
          <ac:chgData name="Leticia Smirelli" userId="0e1bcaabcbd2bfa6" providerId="LiveId" clId="{DB05E0B9-5151-4BCD-9296-EFAB6063E38A}" dt="2021-07-10T19:41:38.297" v="13802" actId="2711"/>
          <ac:spMkLst>
            <pc:docMk/>
            <pc:sldMk cId="1262788892" sldId="354"/>
            <ac:spMk id="40" creationId="{DFE0666E-0685-40C0-88C4-5B2F39A880A3}"/>
          </ac:spMkLst>
        </pc:spChg>
        <pc:spChg chg="mod">
          <ac:chgData name="Leticia Smirelli" userId="0e1bcaabcbd2bfa6" providerId="LiveId" clId="{DB05E0B9-5151-4BCD-9296-EFAB6063E38A}" dt="2021-07-10T19:41:41.815" v="13803" actId="2711"/>
          <ac:spMkLst>
            <pc:docMk/>
            <pc:sldMk cId="1262788892" sldId="354"/>
            <ac:spMk id="41" creationId="{2A25494E-3263-4E46-8EDC-6CC902444EE6}"/>
          </ac:spMkLst>
        </pc:spChg>
        <pc:spChg chg="add mod">
          <ac:chgData name="Leticia Smirelli" userId="0e1bcaabcbd2bfa6" providerId="LiveId" clId="{DB05E0B9-5151-4BCD-9296-EFAB6063E38A}" dt="2021-07-10T19:42:44.401" v="13835" actId="1036"/>
          <ac:spMkLst>
            <pc:docMk/>
            <pc:sldMk cId="1262788892" sldId="354"/>
            <ac:spMk id="42" creationId="{F7561376-A9D2-49E7-9670-EC074C1DCED0}"/>
          </ac:spMkLst>
        </pc:spChg>
        <pc:spChg chg="add mod">
          <ac:chgData name="Leticia Smirelli" userId="0e1bcaabcbd2bfa6" providerId="LiveId" clId="{DB05E0B9-5151-4BCD-9296-EFAB6063E38A}" dt="2021-07-10T19:42:44.401" v="13835" actId="1036"/>
          <ac:spMkLst>
            <pc:docMk/>
            <pc:sldMk cId="1262788892" sldId="354"/>
            <ac:spMk id="43" creationId="{44D760DF-0CB1-4B5C-A7D7-AFF78DDCA299}"/>
          </ac:spMkLst>
        </pc:spChg>
        <pc:spChg chg="add mod">
          <ac:chgData name="Leticia Smirelli" userId="0e1bcaabcbd2bfa6" providerId="LiveId" clId="{DB05E0B9-5151-4BCD-9296-EFAB6063E38A}" dt="2021-07-10T19:42:44.401" v="13835" actId="1036"/>
          <ac:spMkLst>
            <pc:docMk/>
            <pc:sldMk cId="1262788892" sldId="354"/>
            <ac:spMk id="44" creationId="{C4ACBCF1-4A76-4F05-95E2-56AFF38425F2}"/>
          </ac:spMkLst>
        </pc:spChg>
        <pc:spChg chg="add mod">
          <ac:chgData name="Leticia Smirelli" userId="0e1bcaabcbd2bfa6" providerId="LiveId" clId="{DB05E0B9-5151-4BCD-9296-EFAB6063E38A}" dt="2021-07-10T19:42:44.401" v="13835" actId="1036"/>
          <ac:spMkLst>
            <pc:docMk/>
            <pc:sldMk cId="1262788892" sldId="354"/>
            <ac:spMk id="45" creationId="{F8D55D4D-D858-4FF5-983F-4921AAC37FC8}"/>
          </ac:spMkLst>
        </pc:spChg>
        <pc:spChg chg="add mod">
          <ac:chgData name="Leticia Smirelli" userId="0e1bcaabcbd2bfa6" providerId="LiveId" clId="{DB05E0B9-5151-4BCD-9296-EFAB6063E38A}" dt="2021-07-10T19:42:44.401" v="13835" actId="1036"/>
          <ac:spMkLst>
            <pc:docMk/>
            <pc:sldMk cId="1262788892" sldId="354"/>
            <ac:spMk id="46" creationId="{E9F41B85-48DD-48A7-8C2C-BE60CC461691}"/>
          </ac:spMkLst>
        </pc:spChg>
        <pc:spChg chg="mod">
          <ac:chgData name="Leticia Smirelli" userId="0e1bcaabcbd2bfa6" providerId="LiveId" clId="{DB05E0B9-5151-4BCD-9296-EFAB6063E38A}" dt="2021-07-10T19:41:25.115" v="13797" actId="113"/>
          <ac:spMkLst>
            <pc:docMk/>
            <pc:sldMk cId="1262788892" sldId="354"/>
            <ac:spMk id="49" creationId="{DC1F12C2-3F83-49B8-ADBF-960C59E369D5}"/>
          </ac:spMkLst>
        </pc:spChg>
        <pc:spChg chg="mod">
          <ac:chgData name="Leticia Smirelli" userId="0e1bcaabcbd2bfa6" providerId="LiveId" clId="{DB05E0B9-5151-4BCD-9296-EFAB6063E38A}" dt="2021-07-10T19:41:25.115" v="13797" actId="113"/>
          <ac:spMkLst>
            <pc:docMk/>
            <pc:sldMk cId="1262788892" sldId="354"/>
            <ac:spMk id="50" creationId="{7C93176F-8C17-4FEE-9CE3-AA433598F32E}"/>
          </ac:spMkLst>
        </pc:spChg>
        <pc:spChg chg="add mod">
          <ac:chgData name="Leticia Smirelli" userId="0e1bcaabcbd2bfa6" providerId="LiveId" clId="{DB05E0B9-5151-4BCD-9296-EFAB6063E38A}" dt="2021-07-10T19:42:44.401" v="13835" actId="1036"/>
          <ac:spMkLst>
            <pc:docMk/>
            <pc:sldMk cId="1262788892" sldId="354"/>
            <ac:spMk id="51" creationId="{6F46C7D3-9065-4475-9A9B-0A50EAC979F6}"/>
          </ac:spMkLst>
        </pc:spChg>
        <pc:spChg chg="add mod">
          <ac:chgData name="Leticia Smirelli" userId="0e1bcaabcbd2bfa6" providerId="LiveId" clId="{DB05E0B9-5151-4BCD-9296-EFAB6063E38A}" dt="2021-07-10T19:42:44.401" v="13835" actId="1036"/>
          <ac:spMkLst>
            <pc:docMk/>
            <pc:sldMk cId="1262788892" sldId="354"/>
            <ac:spMk id="53" creationId="{9DC117B0-E72E-4BA7-B36E-87098AA797A9}"/>
          </ac:spMkLst>
        </pc:spChg>
        <pc:grpChg chg="mod">
          <ac:chgData name="Leticia Smirelli" userId="0e1bcaabcbd2bfa6" providerId="LiveId" clId="{DB05E0B9-5151-4BCD-9296-EFAB6063E38A}" dt="2021-07-10T19:41:17.669" v="13794" actId="1076"/>
          <ac:grpSpMkLst>
            <pc:docMk/>
            <pc:sldMk cId="1262788892" sldId="354"/>
            <ac:grpSpMk id="3" creationId="{6A72D6A4-BD0F-437A-9F3A-CE2B755515B2}"/>
          </ac:grpSpMkLst>
        </pc:grpChg>
        <pc:grpChg chg="add mod">
          <ac:chgData name="Leticia Smirelli" userId="0e1bcaabcbd2bfa6" providerId="LiveId" clId="{DB05E0B9-5151-4BCD-9296-EFAB6063E38A}" dt="2021-07-10T19:42:07.227" v="13810" actId="1076"/>
          <ac:grpSpMkLst>
            <pc:docMk/>
            <pc:sldMk cId="1262788892" sldId="354"/>
            <ac:grpSpMk id="5" creationId="{0C4B714B-8337-4EA8-A6D0-3E2C2235E6A3}"/>
          </ac:grpSpMkLst>
        </pc:grpChg>
        <pc:grpChg chg="add del mod">
          <ac:chgData name="Leticia Smirelli" userId="0e1bcaabcbd2bfa6" providerId="LiveId" clId="{DB05E0B9-5151-4BCD-9296-EFAB6063E38A}" dt="2021-07-10T19:41:03.739" v="13789"/>
          <ac:grpSpMkLst>
            <pc:docMk/>
            <pc:sldMk cId="1262788892" sldId="354"/>
            <ac:grpSpMk id="15" creationId="{DD1F09C6-557C-4ED7-B282-7DF2B67116B1}"/>
          </ac:grpSpMkLst>
        </pc:grpChg>
        <pc:grpChg chg="add del mod">
          <ac:chgData name="Leticia Smirelli" userId="0e1bcaabcbd2bfa6" providerId="LiveId" clId="{DB05E0B9-5151-4BCD-9296-EFAB6063E38A}" dt="2021-07-10T19:41:03.739" v="13789"/>
          <ac:grpSpMkLst>
            <pc:docMk/>
            <pc:sldMk cId="1262788892" sldId="354"/>
            <ac:grpSpMk id="19" creationId="{F5C62374-4B83-4640-94DC-B0088420F3FA}"/>
          </ac:grpSpMkLst>
        </pc:grpChg>
        <pc:grpChg chg="add del mod">
          <ac:chgData name="Leticia Smirelli" userId="0e1bcaabcbd2bfa6" providerId="LiveId" clId="{DB05E0B9-5151-4BCD-9296-EFAB6063E38A}" dt="2021-07-10T19:41:03.739" v="13789"/>
          <ac:grpSpMkLst>
            <pc:docMk/>
            <pc:sldMk cId="1262788892" sldId="354"/>
            <ac:grpSpMk id="28" creationId="{C93F2463-1987-456D-BDD5-32171C609EFF}"/>
          </ac:grpSpMkLst>
        </pc:grpChg>
        <pc:grpChg chg="add mod">
          <ac:chgData name="Leticia Smirelli" userId="0e1bcaabcbd2bfa6" providerId="LiveId" clId="{DB05E0B9-5151-4BCD-9296-EFAB6063E38A}" dt="2021-07-10T19:41:55.714" v="13806" actId="164"/>
          <ac:grpSpMkLst>
            <pc:docMk/>
            <pc:sldMk cId="1262788892" sldId="354"/>
            <ac:grpSpMk id="36" creationId="{FCAB850A-C3DD-4D3A-A481-02FCC539E719}"/>
          </ac:grpSpMkLst>
        </pc:grpChg>
        <pc:grpChg chg="add mod">
          <ac:chgData name="Leticia Smirelli" userId="0e1bcaabcbd2bfa6" providerId="LiveId" clId="{DB05E0B9-5151-4BCD-9296-EFAB6063E38A}" dt="2021-07-10T19:42:44.401" v="13835" actId="1036"/>
          <ac:grpSpMkLst>
            <pc:docMk/>
            <pc:sldMk cId="1262788892" sldId="354"/>
            <ac:grpSpMk id="39" creationId="{2DCB9314-0455-48E6-9A61-E9C8E9F74321}"/>
          </ac:grpSpMkLst>
        </pc:grpChg>
        <pc:grpChg chg="add mod">
          <ac:chgData name="Leticia Smirelli" userId="0e1bcaabcbd2bfa6" providerId="LiveId" clId="{DB05E0B9-5151-4BCD-9296-EFAB6063E38A}" dt="2021-07-10T19:42:44.401" v="13835" actId="1036"/>
          <ac:grpSpMkLst>
            <pc:docMk/>
            <pc:sldMk cId="1262788892" sldId="354"/>
            <ac:grpSpMk id="48" creationId="{3D170D03-CE5D-480C-8875-0FEECE6448D5}"/>
          </ac:grpSpMkLst>
        </pc:grpChg>
        <pc:picChg chg="add del mod">
          <ac:chgData name="Leticia Smirelli" userId="0e1bcaabcbd2bfa6" providerId="LiveId" clId="{DB05E0B9-5151-4BCD-9296-EFAB6063E38A}" dt="2021-07-10T19:41:03.739" v="13789"/>
          <ac:picMkLst>
            <pc:docMk/>
            <pc:sldMk cId="1262788892" sldId="354"/>
            <ac:picMk id="13" creationId="{51DE1DC0-0D9A-41F7-A2BC-2D3FA32EE218}"/>
          </ac:picMkLst>
        </pc:picChg>
        <pc:picChg chg="add del mod">
          <ac:chgData name="Leticia Smirelli" userId="0e1bcaabcbd2bfa6" providerId="LiveId" clId="{DB05E0B9-5151-4BCD-9296-EFAB6063E38A}" dt="2021-07-10T19:41:03.739" v="13789"/>
          <ac:picMkLst>
            <pc:docMk/>
            <pc:sldMk cId="1262788892" sldId="354"/>
            <ac:picMk id="27" creationId="{4C89C890-B7B8-4929-961C-50E9ACA14119}"/>
          </ac:picMkLst>
        </pc:picChg>
        <pc:picChg chg="add del mod">
          <ac:chgData name="Leticia Smirelli" userId="0e1bcaabcbd2bfa6" providerId="LiveId" clId="{DB05E0B9-5151-4BCD-9296-EFAB6063E38A}" dt="2021-07-10T19:41:03.739" v="13789"/>
          <ac:picMkLst>
            <pc:docMk/>
            <pc:sldMk cId="1262788892" sldId="354"/>
            <ac:picMk id="32" creationId="{B93B020B-1AC8-431D-B3E6-8F7B3DE1DA11}"/>
          </ac:picMkLst>
        </pc:picChg>
        <pc:picChg chg="add mod">
          <ac:chgData name="Leticia Smirelli" userId="0e1bcaabcbd2bfa6" providerId="LiveId" clId="{DB05E0B9-5151-4BCD-9296-EFAB6063E38A}" dt="2021-07-10T19:41:55.714" v="13806" actId="164"/>
          <ac:picMkLst>
            <pc:docMk/>
            <pc:sldMk cId="1262788892" sldId="354"/>
            <ac:picMk id="34" creationId="{57A083CE-676F-47A7-880F-B99F340B7792}"/>
          </ac:picMkLst>
        </pc:picChg>
        <pc:picChg chg="add mod">
          <ac:chgData name="Leticia Smirelli" userId="0e1bcaabcbd2bfa6" providerId="LiveId" clId="{DB05E0B9-5151-4BCD-9296-EFAB6063E38A}" dt="2021-07-10T19:42:44.401" v="13835" actId="1036"/>
          <ac:picMkLst>
            <pc:docMk/>
            <pc:sldMk cId="1262788892" sldId="354"/>
            <ac:picMk id="47" creationId="{5039A2D6-2AB6-4CB5-A37E-E084B65370B9}"/>
          </ac:picMkLst>
        </pc:picChg>
        <pc:picChg chg="add mod">
          <ac:chgData name="Leticia Smirelli" userId="0e1bcaabcbd2bfa6" providerId="LiveId" clId="{DB05E0B9-5151-4BCD-9296-EFAB6063E38A}" dt="2021-07-10T19:42:44.401" v="13835" actId="1036"/>
          <ac:picMkLst>
            <pc:docMk/>
            <pc:sldMk cId="1262788892" sldId="354"/>
            <ac:picMk id="52" creationId="{FA6E4942-7D80-495D-A67E-D863C573348C}"/>
          </ac:picMkLst>
        </pc:picChg>
        <pc:picChg chg="del">
          <ac:chgData name="Leticia Smirelli" userId="0e1bcaabcbd2bfa6" providerId="LiveId" clId="{DB05E0B9-5151-4BCD-9296-EFAB6063E38A}" dt="2021-07-10T19:40:50.476" v="13778" actId="478"/>
          <ac:picMkLst>
            <pc:docMk/>
            <pc:sldMk cId="1262788892" sldId="354"/>
            <ac:picMk id="24578" creationId="{5154BE06-EF34-4B37-9FCF-4DB74B44F40A}"/>
          </ac:picMkLst>
        </pc:picChg>
        <pc:picChg chg="del">
          <ac:chgData name="Leticia Smirelli" userId="0e1bcaabcbd2bfa6" providerId="LiveId" clId="{DB05E0B9-5151-4BCD-9296-EFAB6063E38A}" dt="2021-07-10T19:40:50.777" v="13779" actId="478"/>
          <ac:picMkLst>
            <pc:docMk/>
            <pc:sldMk cId="1262788892" sldId="354"/>
            <ac:picMk id="24580" creationId="{C4F80EAF-CC7A-49F7-8907-0CC94E705561}"/>
          </ac:picMkLst>
        </pc:picChg>
        <pc:picChg chg="del">
          <ac:chgData name="Leticia Smirelli" userId="0e1bcaabcbd2bfa6" providerId="LiveId" clId="{DB05E0B9-5151-4BCD-9296-EFAB6063E38A}" dt="2021-07-10T19:40:51.196" v="13780" actId="478"/>
          <ac:picMkLst>
            <pc:docMk/>
            <pc:sldMk cId="1262788892" sldId="354"/>
            <ac:picMk id="24584" creationId="{43A86726-550C-4F80-A233-DF4783B135B1}"/>
          </ac:picMkLst>
        </pc:picChg>
        <pc:cxnChg chg="mod">
          <ac:chgData name="Leticia Smirelli" userId="0e1bcaabcbd2bfa6" providerId="LiveId" clId="{DB05E0B9-5151-4BCD-9296-EFAB6063E38A}" dt="2021-07-10T19:41:17.669" v="13794" actId="1076"/>
          <ac:cxnSpMkLst>
            <pc:docMk/>
            <pc:sldMk cId="1262788892" sldId="354"/>
            <ac:cxnSpMk id="16" creationId="{623F0BB8-21A6-46B2-9525-A880A04B76B8}"/>
          </ac:cxnSpMkLst>
        </pc:cxnChg>
      </pc:sldChg>
      <pc:sldChg chg="addSp delSp modSp add mod">
        <pc:chgData name="Leticia Smirelli" userId="0e1bcaabcbd2bfa6" providerId="LiveId" clId="{DB05E0B9-5151-4BCD-9296-EFAB6063E38A}" dt="2021-07-10T19:44:11.698" v="13871" actId="14100"/>
        <pc:sldMkLst>
          <pc:docMk/>
          <pc:sldMk cId="3268357488" sldId="355"/>
        </pc:sldMkLst>
        <pc:spChg chg="mod">
          <ac:chgData name="Leticia Smirelli" userId="0e1bcaabcbd2bfa6" providerId="LiveId" clId="{DB05E0B9-5151-4BCD-9296-EFAB6063E38A}" dt="2021-07-10T19:43:38.993" v="13855" actId="20577"/>
          <ac:spMkLst>
            <pc:docMk/>
            <pc:sldMk cId="3268357488" sldId="355"/>
            <ac:spMk id="2" creationId="{2509306E-750D-4507-A835-5D7C3A31237A}"/>
          </ac:spMkLst>
        </pc:spChg>
        <pc:spChg chg="mod">
          <ac:chgData name="Leticia Smirelli" userId="0e1bcaabcbd2bfa6" providerId="LiveId" clId="{DB05E0B9-5151-4BCD-9296-EFAB6063E38A}" dt="2021-07-10T19:43:43.778" v="13857" actId="14100"/>
          <ac:spMkLst>
            <pc:docMk/>
            <pc:sldMk cId="3268357488" sldId="355"/>
            <ac:spMk id="4" creationId="{EB195891-9D87-45DD-8B32-1EB276F239C9}"/>
          </ac:spMkLst>
        </pc:spChg>
        <pc:spChg chg="add mod">
          <ac:chgData name="Leticia Smirelli" userId="0e1bcaabcbd2bfa6" providerId="LiveId" clId="{DB05E0B9-5151-4BCD-9296-EFAB6063E38A}" dt="2021-07-10T19:44:11.698" v="13871" actId="14100"/>
          <ac:spMkLst>
            <pc:docMk/>
            <pc:sldMk cId="3268357488" sldId="355"/>
            <ac:spMk id="29" creationId="{FF89217B-D6D4-4831-999F-80E36C54D9B6}"/>
          </ac:spMkLst>
        </pc:spChg>
        <pc:spChg chg="add mod">
          <ac:chgData name="Leticia Smirelli" userId="0e1bcaabcbd2bfa6" providerId="LiveId" clId="{DB05E0B9-5151-4BCD-9296-EFAB6063E38A}" dt="2021-07-10T19:44:09.253" v="13870" actId="404"/>
          <ac:spMkLst>
            <pc:docMk/>
            <pc:sldMk cId="3268357488" sldId="355"/>
            <ac:spMk id="30" creationId="{813497AB-8C8F-43C4-A099-103E36EEC1A2}"/>
          </ac:spMkLst>
        </pc:spChg>
        <pc:spChg chg="add mod">
          <ac:chgData name="Leticia Smirelli" userId="0e1bcaabcbd2bfa6" providerId="LiveId" clId="{DB05E0B9-5151-4BCD-9296-EFAB6063E38A}" dt="2021-07-10T19:44:09.253" v="13870" actId="404"/>
          <ac:spMkLst>
            <pc:docMk/>
            <pc:sldMk cId="3268357488" sldId="355"/>
            <ac:spMk id="31" creationId="{F3FCEA5F-2806-49D9-8E40-BA6B472F5997}"/>
          </ac:spMkLst>
        </pc:spChg>
        <pc:spChg chg="add mod">
          <ac:chgData name="Leticia Smirelli" userId="0e1bcaabcbd2bfa6" providerId="LiveId" clId="{DB05E0B9-5151-4BCD-9296-EFAB6063E38A}" dt="2021-07-10T19:44:09.253" v="13870" actId="404"/>
          <ac:spMkLst>
            <pc:docMk/>
            <pc:sldMk cId="3268357488" sldId="355"/>
            <ac:spMk id="32" creationId="{5C02AF6D-D9FB-4561-9297-1F350D21E2B0}"/>
          </ac:spMkLst>
        </pc:spChg>
        <pc:spChg chg="add mod">
          <ac:chgData name="Leticia Smirelli" userId="0e1bcaabcbd2bfa6" providerId="LiveId" clId="{DB05E0B9-5151-4BCD-9296-EFAB6063E38A}" dt="2021-07-10T19:44:09.253" v="13870" actId="404"/>
          <ac:spMkLst>
            <pc:docMk/>
            <pc:sldMk cId="3268357488" sldId="355"/>
            <ac:spMk id="33" creationId="{05971884-4620-4B33-89DA-C7AAC86EC734}"/>
          </ac:spMkLst>
        </pc:spChg>
        <pc:spChg chg="add del mod">
          <ac:chgData name="Leticia Smirelli" userId="0e1bcaabcbd2bfa6" providerId="LiveId" clId="{DB05E0B9-5151-4BCD-9296-EFAB6063E38A}" dt="2021-07-10T19:43:35.951" v="13841" actId="478"/>
          <ac:spMkLst>
            <pc:docMk/>
            <pc:sldMk cId="3268357488" sldId="355"/>
            <ac:spMk id="42" creationId="{F7561376-A9D2-49E7-9670-EC074C1DCED0}"/>
          </ac:spMkLst>
        </pc:spChg>
        <pc:spChg chg="add del">
          <ac:chgData name="Leticia Smirelli" userId="0e1bcaabcbd2bfa6" providerId="LiveId" clId="{DB05E0B9-5151-4BCD-9296-EFAB6063E38A}" dt="2021-07-10T19:43:35.110" v="13839" actId="478"/>
          <ac:spMkLst>
            <pc:docMk/>
            <pc:sldMk cId="3268357488" sldId="355"/>
            <ac:spMk id="43" creationId="{44D760DF-0CB1-4B5C-A7D7-AFF78DDCA299}"/>
          </ac:spMkLst>
        </pc:spChg>
        <pc:spChg chg="add del">
          <ac:chgData name="Leticia Smirelli" userId="0e1bcaabcbd2bfa6" providerId="LiveId" clId="{DB05E0B9-5151-4BCD-9296-EFAB6063E38A}" dt="2021-07-10T19:43:35.110" v="13839" actId="478"/>
          <ac:spMkLst>
            <pc:docMk/>
            <pc:sldMk cId="3268357488" sldId="355"/>
            <ac:spMk id="44" creationId="{C4ACBCF1-4A76-4F05-95E2-56AFF38425F2}"/>
          </ac:spMkLst>
        </pc:spChg>
        <pc:spChg chg="add del">
          <ac:chgData name="Leticia Smirelli" userId="0e1bcaabcbd2bfa6" providerId="LiveId" clId="{DB05E0B9-5151-4BCD-9296-EFAB6063E38A}" dt="2021-07-10T19:43:35.110" v="13839" actId="478"/>
          <ac:spMkLst>
            <pc:docMk/>
            <pc:sldMk cId="3268357488" sldId="355"/>
            <ac:spMk id="45" creationId="{F8D55D4D-D858-4FF5-983F-4921AAC37FC8}"/>
          </ac:spMkLst>
        </pc:spChg>
        <pc:spChg chg="add del">
          <ac:chgData name="Leticia Smirelli" userId="0e1bcaabcbd2bfa6" providerId="LiveId" clId="{DB05E0B9-5151-4BCD-9296-EFAB6063E38A}" dt="2021-07-10T19:43:35.110" v="13839" actId="478"/>
          <ac:spMkLst>
            <pc:docMk/>
            <pc:sldMk cId="3268357488" sldId="355"/>
            <ac:spMk id="46" creationId="{E9F41B85-48DD-48A7-8C2C-BE60CC461691}"/>
          </ac:spMkLst>
        </pc:spChg>
        <pc:spChg chg="add del">
          <ac:chgData name="Leticia Smirelli" userId="0e1bcaabcbd2bfa6" providerId="LiveId" clId="{DB05E0B9-5151-4BCD-9296-EFAB6063E38A}" dt="2021-07-10T19:43:35.110" v="13839" actId="478"/>
          <ac:spMkLst>
            <pc:docMk/>
            <pc:sldMk cId="3268357488" sldId="355"/>
            <ac:spMk id="51" creationId="{6F46C7D3-9065-4475-9A9B-0A50EAC979F6}"/>
          </ac:spMkLst>
        </pc:spChg>
        <pc:spChg chg="add del">
          <ac:chgData name="Leticia Smirelli" userId="0e1bcaabcbd2bfa6" providerId="LiveId" clId="{DB05E0B9-5151-4BCD-9296-EFAB6063E38A}" dt="2021-07-10T19:43:35.110" v="13839" actId="478"/>
          <ac:spMkLst>
            <pc:docMk/>
            <pc:sldMk cId="3268357488" sldId="355"/>
            <ac:spMk id="53" creationId="{9DC117B0-E72E-4BA7-B36E-87098AA797A9}"/>
          </ac:spMkLst>
        </pc:spChg>
        <pc:spChg chg="mod">
          <ac:chgData name="Leticia Smirelli" userId="0e1bcaabcbd2bfa6" providerId="LiveId" clId="{DB05E0B9-5151-4BCD-9296-EFAB6063E38A}" dt="2021-07-10T19:43:48.268" v="13858"/>
          <ac:spMkLst>
            <pc:docMk/>
            <pc:sldMk cId="3268357488" sldId="355"/>
            <ac:spMk id="57" creationId="{F5862B67-CC4B-4E09-998C-2EB137652CC9}"/>
          </ac:spMkLst>
        </pc:spChg>
        <pc:spChg chg="mod">
          <ac:chgData name="Leticia Smirelli" userId="0e1bcaabcbd2bfa6" providerId="LiveId" clId="{DB05E0B9-5151-4BCD-9296-EFAB6063E38A}" dt="2021-07-10T19:43:48.268" v="13858"/>
          <ac:spMkLst>
            <pc:docMk/>
            <pc:sldMk cId="3268357488" sldId="355"/>
            <ac:spMk id="58" creationId="{3378103F-FBB4-42E6-A3E8-88F702AF5A58}"/>
          </ac:spMkLst>
        </pc:spChg>
        <pc:spChg chg="add mod">
          <ac:chgData name="Leticia Smirelli" userId="0e1bcaabcbd2bfa6" providerId="LiveId" clId="{DB05E0B9-5151-4BCD-9296-EFAB6063E38A}" dt="2021-07-10T19:43:51.407" v="13859" actId="1076"/>
          <ac:spMkLst>
            <pc:docMk/>
            <pc:sldMk cId="3268357488" sldId="355"/>
            <ac:spMk id="59" creationId="{D786601B-AAAE-4939-B880-60F8792BD6B3}"/>
          </ac:spMkLst>
        </pc:spChg>
        <pc:spChg chg="add mod">
          <ac:chgData name="Leticia Smirelli" userId="0e1bcaabcbd2bfa6" providerId="LiveId" clId="{DB05E0B9-5151-4BCD-9296-EFAB6063E38A}" dt="2021-07-10T19:43:51.407" v="13859" actId="1076"/>
          <ac:spMkLst>
            <pc:docMk/>
            <pc:sldMk cId="3268357488" sldId="355"/>
            <ac:spMk id="60" creationId="{3D790346-53CF-49DD-8917-EBA5CE011670}"/>
          </ac:spMkLst>
        </pc:spChg>
        <pc:spChg chg="add mod">
          <ac:chgData name="Leticia Smirelli" userId="0e1bcaabcbd2bfa6" providerId="LiveId" clId="{DB05E0B9-5151-4BCD-9296-EFAB6063E38A}" dt="2021-07-10T19:44:09.253" v="13870" actId="404"/>
          <ac:spMkLst>
            <pc:docMk/>
            <pc:sldMk cId="3268357488" sldId="355"/>
            <ac:spMk id="61" creationId="{92E84283-ED09-4121-9540-5CC7A1A3A653}"/>
          </ac:spMkLst>
        </pc:spChg>
        <pc:grpChg chg="add del">
          <ac:chgData name="Leticia Smirelli" userId="0e1bcaabcbd2bfa6" providerId="LiveId" clId="{DB05E0B9-5151-4BCD-9296-EFAB6063E38A}" dt="2021-07-10T19:43:35.110" v="13839" actId="478"/>
          <ac:grpSpMkLst>
            <pc:docMk/>
            <pc:sldMk cId="3268357488" sldId="355"/>
            <ac:grpSpMk id="5" creationId="{0C4B714B-8337-4EA8-A6D0-3E2C2235E6A3}"/>
          </ac:grpSpMkLst>
        </pc:grpChg>
        <pc:grpChg chg="add del">
          <ac:chgData name="Leticia Smirelli" userId="0e1bcaabcbd2bfa6" providerId="LiveId" clId="{DB05E0B9-5151-4BCD-9296-EFAB6063E38A}" dt="2021-07-10T19:43:35.110" v="13839" actId="478"/>
          <ac:grpSpMkLst>
            <pc:docMk/>
            <pc:sldMk cId="3268357488" sldId="355"/>
            <ac:grpSpMk id="39" creationId="{2DCB9314-0455-48E6-9A61-E9C8E9F74321}"/>
          </ac:grpSpMkLst>
        </pc:grpChg>
        <pc:grpChg chg="add del">
          <ac:chgData name="Leticia Smirelli" userId="0e1bcaabcbd2bfa6" providerId="LiveId" clId="{DB05E0B9-5151-4BCD-9296-EFAB6063E38A}" dt="2021-07-10T19:43:35.110" v="13839" actId="478"/>
          <ac:grpSpMkLst>
            <pc:docMk/>
            <pc:sldMk cId="3268357488" sldId="355"/>
            <ac:grpSpMk id="48" creationId="{3D170D03-CE5D-480C-8875-0FEECE6448D5}"/>
          </ac:grpSpMkLst>
        </pc:grpChg>
        <pc:grpChg chg="add mod">
          <ac:chgData name="Leticia Smirelli" userId="0e1bcaabcbd2bfa6" providerId="LiveId" clId="{DB05E0B9-5151-4BCD-9296-EFAB6063E38A}" dt="2021-07-10T19:43:51.407" v="13859" actId="1076"/>
          <ac:grpSpMkLst>
            <pc:docMk/>
            <pc:sldMk cId="3268357488" sldId="355"/>
            <ac:grpSpMk id="56" creationId="{5DA1F793-D99E-42FB-BCA7-11D1A96FAF3A}"/>
          </ac:grpSpMkLst>
        </pc:grpChg>
        <pc:picChg chg="add del">
          <ac:chgData name="Leticia Smirelli" userId="0e1bcaabcbd2bfa6" providerId="LiveId" clId="{DB05E0B9-5151-4BCD-9296-EFAB6063E38A}" dt="2021-07-10T19:43:35.110" v="13839" actId="478"/>
          <ac:picMkLst>
            <pc:docMk/>
            <pc:sldMk cId="3268357488" sldId="355"/>
            <ac:picMk id="47" creationId="{5039A2D6-2AB6-4CB5-A37E-E084B65370B9}"/>
          </ac:picMkLst>
        </pc:picChg>
        <pc:picChg chg="add del">
          <ac:chgData name="Leticia Smirelli" userId="0e1bcaabcbd2bfa6" providerId="LiveId" clId="{DB05E0B9-5151-4BCD-9296-EFAB6063E38A}" dt="2021-07-10T19:43:35.110" v="13839" actId="478"/>
          <ac:picMkLst>
            <pc:docMk/>
            <pc:sldMk cId="3268357488" sldId="355"/>
            <ac:picMk id="52" creationId="{FA6E4942-7D80-495D-A67E-D863C573348C}"/>
          </ac:picMkLst>
        </pc:picChg>
        <pc:picChg chg="add mod">
          <ac:chgData name="Leticia Smirelli" userId="0e1bcaabcbd2bfa6" providerId="LiveId" clId="{DB05E0B9-5151-4BCD-9296-EFAB6063E38A}" dt="2021-07-10T19:43:51.407" v="13859" actId="1076"/>
          <ac:picMkLst>
            <pc:docMk/>
            <pc:sldMk cId="3268357488" sldId="355"/>
            <ac:picMk id="54" creationId="{12E1829B-C452-49C7-850F-2F0BAD687EC5}"/>
          </ac:picMkLst>
        </pc:picChg>
        <pc:picChg chg="add mod">
          <ac:chgData name="Leticia Smirelli" userId="0e1bcaabcbd2bfa6" providerId="LiveId" clId="{DB05E0B9-5151-4BCD-9296-EFAB6063E38A}" dt="2021-07-10T19:43:51.407" v="13859" actId="1076"/>
          <ac:picMkLst>
            <pc:docMk/>
            <pc:sldMk cId="3268357488" sldId="355"/>
            <ac:picMk id="55" creationId="{BA2F4484-9E47-474D-A22B-F27AA0E90BBD}"/>
          </ac:picMkLst>
        </pc:picChg>
        <pc:cxnChg chg="add del">
          <ac:chgData name="Leticia Smirelli" userId="0e1bcaabcbd2bfa6" providerId="LiveId" clId="{DB05E0B9-5151-4BCD-9296-EFAB6063E38A}" dt="2021-07-10T19:43:33.284" v="13838" actId="478"/>
          <ac:cxnSpMkLst>
            <pc:docMk/>
            <pc:sldMk cId="3268357488" sldId="355"/>
            <ac:cxnSpMk id="16" creationId="{623F0BB8-21A6-46B2-9525-A880A04B76B8}"/>
          </ac:cxnSpMkLst>
        </pc:cxnChg>
      </pc:sldChg>
      <pc:sldChg chg="add del setBg">
        <pc:chgData name="Leticia Smirelli" userId="0e1bcaabcbd2bfa6" providerId="LiveId" clId="{DB05E0B9-5151-4BCD-9296-EFAB6063E38A}" dt="2021-07-10T19:48:09.638" v="14068"/>
        <pc:sldMkLst>
          <pc:docMk/>
          <pc:sldMk cId="516188886" sldId="356"/>
        </pc:sldMkLst>
      </pc:sldChg>
      <pc:sldChg chg="delSp modSp add mod">
        <pc:chgData name="Leticia Smirelli" userId="0e1bcaabcbd2bfa6" providerId="LiveId" clId="{DB05E0B9-5151-4BCD-9296-EFAB6063E38A}" dt="2021-07-10T19:48:39.036" v="14118" actId="14100"/>
        <pc:sldMkLst>
          <pc:docMk/>
          <pc:sldMk cId="554889431" sldId="356"/>
        </pc:sldMkLst>
        <pc:spChg chg="mod">
          <ac:chgData name="Leticia Smirelli" userId="0e1bcaabcbd2bfa6" providerId="LiveId" clId="{DB05E0B9-5151-4BCD-9296-EFAB6063E38A}" dt="2021-07-10T19:48:34.396" v="14116" actId="1076"/>
          <ac:spMkLst>
            <pc:docMk/>
            <pc:sldMk cId="554889431" sldId="356"/>
            <ac:spMk id="2" creationId="{2509306E-750D-4507-A835-5D7C3A31237A}"/>
          </ac:spMkLst>
        </pc:spChg>
        <pc:spChg chg="del">
          <ac:chgData name="Leticia Smirelli" userId="0e1bcaabcbd2bfa6" providerId="LiveId" clId="{DB05E0B9-5151-4BCD-9296-EFAB6063E38A}" dt="2021-07-10T19:48:24.537" v="14113" actId="478"/>
          <ac:spMkLst>
            <pc:docMk/>
            <pc:sldMk cId="554889431" sldId="356"/>
            <ac:spMk id="6" creationId="{684A5ED7-77DE-4EA5-AA3C-C222D5EB800B}"/>
          </ac:spMkLst>
        </pc:spChg>
        <pc:spChg chg="mod">
          <ac:chgData name="Leticia Smirelli" userId="0e1bcaabcbd2bfa6" providerId="LiveId" clId="{DB05E0B9-5151-4BCD-9296-EFAB6063E38A}" dt="2021-07-10T19:48:39.036" v="14118" actId="14100"/>
          <ac:spMkLst>
            <pc:docMk/>
            <pc:sldMk cId="554889431" sldId="356"/>
            <ac:spMk id="9" creationId="{44CF1B94-BAF9-4ED2-8864-ECFFE976F752}"/>
          </ac:spMkLst>
        </pc:spChg>
        <pc:picChg chg="del">
          <ac:chgData name="Leticia Smirelli" userId="0e1bcaabcbd2bfa6" providerId="LiveId" clId="{DB05E0B9-5151-4BCD-9296-EFAB6063E38A}" dt="2021-07-10T19:48:22.299" v="14112" actId="478"/>
          <ac:picMkLst>
            <pc:docMk/>
            <pc:sldMk cId="554889431" sldId="356"/>
            <ac:picMk id="8" creationId="{CBF39DFF-1327-486C-91E5-2C92E9C898DA}"/>
          </ac:picMkLst>
        </pc:picChg>
        <pc:picChg chg="del">
          <ac:chgData name="Leticia Smirelli" userId="0e1bcaabcbd2bfa6" providerId="LiveId" clId="{DB05E0B9-5151-4BCD-9296-EFAB6063E38A}" dt="2021-07-10T19:48:22.299" v="14112" actId="478"/>
          <ac:picMkLst>
            <pc:docMk/>
            <pc:sldMk cId="554889431" sldId="356"/>
            <ac:picMk id="18434" creationId="{C55E8A93-3376-4AF7-B819-C2419F9FEAE8}"/>
          </ac:picMkLst>
        </pc:picChg>
        <pc:picChg chg="del">
          <ac:chgData name="Leticia Smirelli" userId="0e1bcaabcbd2bfa6" providerId="LiveId" clId="{DB05E0B9-5151-4BCD-9296-EFAB6063E38A}" dt="2021-07-10T19:48:22.299" v="14112" actId="478"/>
          <ac:picMkLst>
            <pc:docMk/>
            <pc:sldMk cId="554889431" sldId="356"/>
            <ac:picMk id="18436" creationId="{D4110FB5-8A00-4734-88D4-006A0AB7E612}"/>
          </ac:picMkLst>
        </pc:picChg>
        <pc:cxnChg chg="del">
          <ac:chgData name="Leticia Smirelli" userId="0e1bcaabcbd2bfa6" providerId="LiveId" clId="{DB05E0B9-5151-4BCD-9296-EFAB6063E38A}" dt="2021-07-10T19:48:22.299" v="14112" actId="478"/>
          <ac:cxnSpMkLst>
            <pc:docMk/>
            <pc:sldMk cId="554889431" sldId="356"/>
            <ac:cxnSpMk id="5" creationId="{AC5DCBF2-E14C-48BD-9CD1-8DC002F9FB0D}"/>
          </ac:cxnSpMkLst>
        </pc:cxnChg>
      </pc:sldChg>
      <pc:sldChg chg="del">
        <pc:chgData name="Leticia Smirelli" userId="0e1bcaabcbd2bfa6" providerId="LiveId" clId="{DB05E0B9-5151-4BCD-9296-EFAB6063E38A}" dt="2021-07-10T19:40:44.833" v="13774"/>
        <pc:sldMkLst>
          <pc:docMk/>
          <pc:sldMk cId="1550636187" sldId="356"/>
        </pc:sldMkLst>
      </pc:sldChg>
      <pc:sldChg chg="addSp delSp modSp add mod ord">
        <pc:chgData name="Leticia Smirelli" userId="0e1bcaabcbd2bfa6" providerId="LiveId" clId="{DB05E0B9-5151-4BCD-9296-EFAB6063E38A}" dt="2021-07-10T20:59:52.380" v="15365" actId="108"/>
        <pc:sldMkLst>
          <pc:docMk/>
          <pc:sldMk cId="1401019431" sldId="357"/>
        </pc:sldMkLst>
        <pc:grpChg chg="del">
          <ac:chgData name="Leticia Smirelli" userId="0e1bcaabcbd2bfa6" providerId="LiveId" clId="{DB05E0B9-5151-4BCD-9296-EFAB6063E38A}" dt="2021-07-10T20:36:58.498" v="14935" actId="478"/>
          <ac:grpSpMkLst>
            <pc:docMk/>
            <pc:sldMk cId="1401019431" sldId="357"/>
            <ac:grpSpMk id="11" creationId="{8E785778-E70B-4160-AC13-D9D2500CCF49}"/>
          </ac:grpSpMkLst>
        </pc:grpChg>
        <pc:picChg chg="del">
          <ac:chgData name="Leticia Smirelli" userId="0e1bcaabcbd2bfa6" providerId="LiveId" clId="{DB05E0B9-5151-4BCD-9296-EFAB6063E38A}" dt="2021-07-10T19:51:04.150" v="14143" actId="478"/>
          <ac:picMkLst>
            <pc:docMk/>
            <pc:sldMk cId="1401019431" sldId="357"/>
            <ac:picMk id="3" creationId="{B81EEF86-D772-4244-8CCA-B854EB7236D0}"/>
          </ac:picMkLst>
        </pc:picChg>
        <pc:picChg chg="add mod modCrop">
          <ac:chgData name="Leticia Smirelli" userId="0e1bcaabcbd2bfa6" providerId="LiveId" clId="{DB05E0B9-5151-4BCD-9296-EFAB6063E38A}" dt="2021-07-10T20:59:52.380" v="15365" actId="108"/>
          <ac:picMkLst>
            <pc:docMk/>
            <pc:sldMk cId="1401019431" sldId="357"/>
            <ac:picMk id="4" creationId="{7F0FAA96-6BA2-439F-A748-4438DA632D79}"/>
          </ac:picMkLst>
        </pc:picChg>
        <pc:cxnChg chg="del">
          <ac:chgData name="Leticia Smirelli" userId="0e1bcaabcbd2bfa6" providerId="LiveId" clId="{DB05E0B9-5151-4BCD-9296-EFAB6063E38A}" dt="2021-07-10T20:36:58.193" v="14934" actId="478"/>
          <ac:cxnSpMkLst>
            <pc:docMk/>
            <pc:sldMk cId="1401019431" sldId="357"/>
            <ac:cxnSpMk id="14" creationId="{A0253809-3E5D-436E-8CA6-EE55CCA51EB1}"/>
          </ac:cxnSpMkLst>
        </pc:cxnChg>
      </pc:sldChg>
      <pc:sldChg chg="add del setBg">
        <pc:chgData name="Leticia Smirelli" userId="0e1bcaabcbd2bfa6" providerId="LiveId" clId="{DB05E0B9-5151-4BCD-9296-EFAB6063E38A}" dt="2021-07-10T19:50:42.518" v="14138"/>
        <pc:sldMkLst>
          <pc:docMk/>
          <pc:sldMk cId="2371079043" sldId="357"/>
        </pc:sldMkLst>
      </pc:sldChg>
      <pc:sldChg chg="add">
        <pc:chgData name="Leticia Smirelli" userId="0e1bcaabcbd2bfa6" providerId="LiveId" clId="{DB05E0B9-5151-4BCD-9296-EFAB6063E38A}" dt="2021-07-10T19:51:06.697" v="14144" actId="2890"/>
        <pc:sldMkLst>
          <pc:docMk/>
          <pc:sldMk cId="1123962517" sldId="358"/>
        </pc:sldMkLst>
      </pc:sldChg>
      <pc:sldChg chg="addSp delSp modSp add mod ord">
        <pc:chgData name="Leticia Smirelli" userId="0e1bcaabcbd2bfa6" providerId="LiveId" clId="{DB05E0B9-5151-4BCD-9296-EFAB6063E38A}" dt="2021-07-10T20:59:01.114" v="15351" actId="108"/>
        <pc:sldMkLst>
          <pc:docMk/>
          <pc:sldMk cId="1937460671" sldId="359"/>
        </pc:sldMkLst>
        <pc:grpChg chg="del">
          <ac:chgData name="Leticia Smirelli" userId="0e1bcaabcbd2bfa6" providerId="LiveId" clId="{DB05E0B9-5151-4BCD-9296-EFAB6063E38A}" dt="2021-07-10T19:58:29.107" v="14262" actId="478"/>
          <ac:grpSpMkLst>
            <pc:docMk/>
            <pc:sldMk cId="1937460671" sldId="359"/>
            <ac:grpSpMk id="3" creationId="{6A72D6A4-BD0F-437A-9F3A-CE2B755515B2}"/>
          </ac:grpSpMkLst>
        </pc:grpChg>
        <pc:picChg chg="add del mod modCrop">
          <ac:chgData name="Leticia Smirelli" userId="0e1bcaabcbd2bfa6" providerId="LiveId" clId="{DB05E0B9-5151-4BCD-9296-EFAB6063E38A}" dt="2021-07-10T20:01:27.079" v="14305" actId="478"/>
          <ac:picMkLst>
            <pc:docMk/>
            <pc:sldMk cId="1937460671" sldId="359"/>
            <ac:picMk id="6" creationId="{76E2E524-F419-44FA-9E50-2A4693DA1195}"/>
          </ac:picMkLst>
        </pc:picChg>
        <pc:picChg chg="add mod">
          <ac:chgData name="Leticia Smirelli" userId="0e1bcaabcbd2bfa6" providerId="LiveId" clId="{DB05E0B9-5151-4BCD-9296-EFAB6063E38A}" dt="2021-07-10T20:59:01.114" v="15351" actId="108"/>
          <ac:picMkLst>
            <pc:docMk/>
            <pc:sldMk cId="1937460671" sldId="359"/>
            <ac:picMk id="8" creationId="{8154EB90-187A-46D5-9C05-F1561310B741}"/>
          </ac:picMkLst>
        </pc:picChg>
        <pc:picChg chg="del">
          <ac:chgData name="Leticia Smirelli" userId="0e1bcaabcbd2bfa6" providerId="LiveId" clId="{DB05E0B9-5151-4BCD-9296-EFAB6063E38A}" dt="2021-07-10T19:58:27.987" v="14261" actId="478"/>
          <ac:picMkLst>
            <pc:docMk/>
            <pc:sldMk cId="1937460671" sldId="359"/>
            <ac:picMk id="24578" creationId="{5154BE06-EF34-4B37-9FCF-4DB74B44F40A}"/>
          </ac:picMkLst>
        </pc:picChg>
        <pc:picChg chg="del">
          <ac:chgData name="Leticia Smirelli" userId="0e1bcaabcbd2bfa6" providerId="LiveId" clId="{DB05E0B9-5151-4BCD-9296-EFAB6063E38A}" dt="2021-07-10T19:58:29.107" v="14262" actId="478"/>
          <ac:picMkLst>
            <pc:docMk/>
            <pc:sldMk cId="1937460671" sldId="359"/>
            <ac:picMk id="24580" creationId="{C4F80EAF-CC7A-49F7-8907-0CC94E705561}"/>
          </ac:picMkLst>
        </pc:picChg>
        <pc:picChg chg="del">
          <ac:chgData name="Leticia Smirelli" userId="0e1bcaabcbd2bfa6" providerId="LiveId" clId="{DB05E0B9-5151-4BCD-9296-EFAB6063E38A}" dt="2021-07-10T19:58:27.987" v="14261" actId="478"/>
          <ac:picMkLst>
            <pc:docMk/>
            <pc:sldMk cId="1937460671" sldId="359"/>
            <ac:picMk id="24584" creationId="{43A86726-550C-4F80-A233-DF4783B135B1}"/>
          </ac:picMkLst>
        </pc:picChg>
        <pc:cxnChg chg="del">
          <ac:chgData name="Leticia Smirelli" userId="0e1bcaabcbd2bfa6" providerId="LiveId" clId="{DB05E0B9-5151-4BCD-9296-EFAB6063E38A}" dt="2021-07-10T19:58:27.987" v="14261" actId="478"/>
          <ac:cxnSpMkLst>
            <pc:docMk/>
            <pc:sldMk cId="1937460671" sldId="359"/>
            <ac:cxnSpMk id="16" creationId="{623F0BB8-21A6-46B2-9525-A880A04B76B8}"/>
          </ac:cxnSpMkLst>
        </pc:cxnChg>
      </pc:sldChg>
      <pc:sldChg chg="add del setBg">
        <pc:chgData name="Leticia Smirelli" userId="0e1bcaabcbd2bfa6" providerId="LiveId" clId="{DB05E0B9-5151-4BCD-9296-EFAB6063E38A}" dt="2021-07-10T19:58:54.845" v="14270"/>
        <pc:sldMkLst>
          <pc:docMk/>
          <pc:sldMk cId="2211100391" sldId="360"/>
        </pc:sldMkLst>
      </pc:sldChg>
      <pc:sldChg chg="addSp delSp modSp add mod ord">
        <pc:chgData name="Leticia Smirelli" userId="0e1bcaabcbd2bfa6" providerId="LiveId" clId="{DB05E0B9-5151-4BCD-9296-EFAB6063E38A}" dt="2021-07-10T20:58:58.462" v="15350" actId="108"/>
        <pc:sldMkLst>
          <pc:docMk/>
          <pc:sldMk cId="3097156795" sldId="360"/>
        </pc:sldMkLst>
        <pc:spChg chg="add del">
          <ac:chgData name="Leticia Smirelli" userId="0e1bcaabcbd2bfa6" providerId="LiveId" clId="{DB05E0B9-5151-4BCD-9296-EFAB6063E38A}" dt="2021-07-10T19:59:42.205" v="14273" actId="478"/>
          <ac:spMkLst>
            <pc:docMk/>
            <pc:sldMk cId="3097156795" sldId="360"/>
            <ac:spMk id="2" creationId="{73A889A7-D436-4B71-BDAC-A7B77A8A83E9}"/>
          </ac:spMkLst>
        </pc:spChg>
        <pc:picChg chg="add del">
          <ac:chgData name="Leticia Smirelli" userId="0e1bcaabcbd2bfa6" providerId="LiveId" clId="{DB05E0B9-5151-4BCD-9296-EFAB6063E38A}" dt="2021-07-10T19:59:51.391" v="14276" actId="478"/>
          <ac:picMkLst>
            <pc:docMk/>
            <pc:sldMk cId="3097156795" sldId="360"/>
            <ac:picMk id="3" creationId="{E8EF232B-E661-4CC0-96B5-A475269B1571}"/>
          </ac:picMkLst>
        </pc:picChg>
        <pc:picChg chg="add mod modCrop">
          <ac:chgData name="Leticia Smirelli" userId="0e1bcaabcbd2bfa6" providerId="LiveId" clId="{DB05E0B9-5151-4BCD-9296-EFAB6063E38A}" dt="2021-07-10T20:58:58.462" v="15350" actId="108"/>
          <ac:picMkLst>
            <pc:docMk/>
            <pc:sldMk cId="3097156795" sldId="360"/>
            <ac:picMk id="5" creationId="{81C78490-4CE6-48D8-9549-2C3C16415CFF}"/>
          </ac:picMkLst>
        </pc:picChg>
        <pc:picChg chg="del mod">
          <ac:chgData name="Leticia Smirelli" userId="0e1bcaabcbd2bfa6" providerId="LiveId" clId="{DB05E0B9-5151-4BCD-9296-EFAB6063E38A}" dt="2021-07-10T20:03:53.842" v="14319" actId="478"/>
          <ac:picMkLst>
            <pc:docMk/>
            <pc:sldMk cId="3097156795" sldId="360"/>
            <ac:picMk id="6" creationId="{76E2E524-F419-44FA-9E50-2A4693DA1195}"/>
          </ac:picMkLst>
        </pc:picChg>
        <pc:picChg chg="add del mod">
          <ac:chgData name="Leticia Smirelli" userId="0e1bcaabcbd2bfa6" providerId="LiveId" clId="{DB05E0B9-5151-4BCD-9296-EFAB6063E38A}" dt="2021-07-10T20:01:16.499" v="14300" actId="478"/>
          <ac:picMkLst>
            <pc:docMk/>
            <pc:sldMk cId="3097156795" sldId="360"/>
            <ac:picMk id="1028" creationId="{62248023-5328-4908-8A5E-C1DD1081C276}"/>
          </ac:picMkLst>
        </pc:picChg>
      </pc:sldChg>
      <pc:sldChg chg="addSp delSp modSp add mod">
        <pc:chgData name="Leticia Smirelli" userId="0e1bcaabcbd2bfa6" providerId="LiveId" clId="{DB05E0B9-5151-4BCD-9296-EFAB6063E38A}" dt="2021-07-10T20:59:03.126" v="15352" actId="108"/>
        <pc:sldMkLst>
          <pc:docMk/>
          <pc:sldMk cId="2245799984" sldId="361"/>
        </pc:sldMkLst>
        <pc:picChg chg="add mod">
          <ac:chgData name="Leticia Smirelli" userId="0e1bcaabcbd2bfa6" providerId="LiveId" clId="{DB05E0B9-5151-4BCD-9296-EFAB6063E38A}" dt="2021-07-10T20:59:03.126" v="15352" actId="108"/>
          <ac:picMkLst>
            <pc:docMk/>
            <pc:sldMk cId="2245799984" sldId="361"/>
            <ac:picMk id="3" creationId="{A2044ECA-E040-458B-BCA4-7B010DA18D50}"/>
          </ac:picMkLst>
        </pc:picChg>
        <pc:picChg chg="del">
          <ac:chgData name="Leticia Smirelli" userId="0e1bcaabcbd2bfa6" providerId="LiveId" clId="{DB05E0B9-5151-4BCD-9296-EFAB6063E38A}" dt="2021-07-10T20:02:57.405" v="14312" actId="478"/>
          <ac:picMkLst>
            <pc:docMk/>
            <pc:sldMk cId="2245799984" sldId="361"/>
            <ac:picMk id="8" creationId="{8154EB90-187A-46D5-9C05-F1561310B741}"/>
          </ac:picMkLst>
        </pc:picChg>
      </pc:sldChg>
      <pc:sldChg chg="add ord">
        <pc:chgData name="Leticia Smirelli" userId="0e1bcaabcbd2bfa6" providerId="LiveId" clId="{DB05E0B9-5151-4BCD-9296-EFAB6063E38A}" dt="2021-07-10T20:05:38.384" v="14328"/>
        <pc:sldMkLst>
          <pc:docMk/>
          <pc:sldMk cId="488153230" sldId="362"/>
        </pc:sldMkLst>
      </pc:sldChg>
      <pc:sldChg chg="addSp delSp modSp add mod modAnim">
        <pc:chgData name="Leticia Smirelli" userId="0e1bcaabcbd2bfa6" providerId="LiveId" clId="{DB05E0B9-5151-4BCD-9296-EFAB6063E38A}" dt="2021-07-10T20:12:06.872" v="14529" actId="1076"/>
        <pc:sldMkLst>
          <pc:docMk/>
          <pc:sldMk cId="1693423047" sldId="363"/>
        </pc:sldMkLst>
        <pc:spChg chg="add del mod">
          <ac:chgData name="Leticia Smirelli" userId="0e1bcaabcbd2bfa6" providerId="LiveId" clId="{DB05E0B9-5151-4BCD-9296-EFAB6063E38A}" dt="2021-07-10T20:11:08.993" v="14464"/>
          <ac:spMkLst>
            <pc:docMk/>
            <pc:sldMk cId="1693423047" sldId="363"/>
            <ac:spMk id="16" creationId="{B67616C6-EF6C-4AA8-9587-8FA175F7C662}"/>
          </ac:spMkLst>
        </pc:spChg>
        <pc:spChg chg="add del">
          <ac:chgData name="Leticia Smirelli" userId="0e1bcaabcbd2bfa6" providerId="LiveId" clId="{DB05E0B9-5151-4BCD-9296-EFAB6063E38A}" dt="2021-07-10T20:11:10.552" v="14466" actId="22"/>
          <ac:spMkLst>
            <pc:docMk/>
            <pc:sldMk cId="1693423047" sldId="363"/>
            <ac:spMk id="18" creationId="{3A7364D4-FB97-4901-90AF-830D9347B18C}"/>
          </ac:spMkLst>
        </pc:spChg>
        <pc:spChg chg="add mod">
          <ac:chgData name="Leticia Smirelli" userId="0e1bcaabcbd2bfa6" providerId="LiveId" clId="{DB05E0B9-5151-4BCD-9296-EFAB6063E38A}" dt="2021-07-10T20:11:38.283" v="14486" actId="1076"/>
          <ac:spMkLst>
            <pc:docMk/>
            <pc:sldMk cId="1693423047" sldId="363"/>
            <ac:spMk id="20" creationId="{A4E4404D-6F9F-470E-B381-90299002D8E9}"/>
          </ac:spMkLst>
        </pc:spChg>
        <pc:spChg chg="add mod">
          <ac:chgData name="Leticia Smirelli" userId="0e1bcaabcbd2bfa6" providerId="LiveId" clId="{DB05E0B9-5151-4BCD-9296-EFAB6063E38A}" dt="2021-07-10T20:12:05.821" v="14528" actId="1076"/>
          <ac:spMkLst>
            <pc:docMk/>
            <pc:sldMk cId="1693423047" sldId="363"/>
            <ac:spMk id="21" creationId="{8895B572-D8C1-4DA3-AADB-9294EAB97399}"/>
          </ac:spMkLst>
        </pc:spChg>
        <pc:picChg chg="add mod">
          <ac:chgData name="Leticia Smirelli" userId="0e1bcaabcbd2bfa6" providerId="LiveId" clId="{DB05E0B9-5151-4BCD-9296-EFAB6063E38A}" dt="2021-07-10T20:12:06.872" v="14529" actId="1076"/>
          <ac:picMkLst>
            <pc:docMk/>
            <pc:sldMk cId="1693423047" sldId="363"/>
            <ac:picMk id="3" creationId="{38735207-69FD-429D-ABB5-4DAC82EA7018}"/>
          </ac:picMkLst>
        </pc:picChg>
        <pc:picChg chg="del">
          <ac:chgData name="Leticia Smirelli" userId="0e1bcaabcbd2bfa6" providerId="LiveId" clId="{DB05E0B9-5151-4BCD-9296-EFAB6063E38A}" dt="2021-07-10T20:10:47.439" v="14456" actId="478"/>
          <ac:picMkLst>
            <pc:docMk/>
            <pc:sldMk cId="1693423047" sldId="363"/>
            <ac:picMk id="6" creationId="{16B339F4-E52C-41E9-85B2-C86F45298A74}"/>
          </ac:picMkLst>
        </pc:picChg>
        <pc:picChg chg="del">
          <ac:chgData name="Leticia Smirelli" userId="0e1bcaabcbd2bfa6" providerId="LiveId" clId="{DB05E0B9-5151-4BCD-9296-EFAB6063E38A}" dt="2021-07-10T20:09:57.154" v="14450" actId="478"/>
          <ac:picMkLst>
            <pc:docMk/>
            <pc:sldMk cId="1693423047" sldId="363"/>
            <ac:picMk id="8" creationId="{4DBBAC81-4229-4A8A-ACE1-D6D5C7DC8C35}"/>
          </ac:picMkLst>
        </pc:picChg>
        <pc:picChg chg="del">
          <ac:chgData name="Leticia Smirelli" userId="0e1bcaabcbd2bfa6" providerId="LiveId" clId="{DB05E0B9-5151-4BCD-9296-EFAB6063E38A}" dt="2021-07-10T20:09:57.495" v="14451" actId="478"/>
          <ac:picMkLst>
            <pc:docMk/>
            <pc:sldMk cId="1693423047" sldId="363"/>
            <ac:picMk id="10" creationId="{9E7459BE-8E03-45D8-94FD-E006FBCCA5C2}"/>
          </ac:picMkLst>
        </pc:picChg>
        <pc:picChg chg="mod">
          <ac:chgData name="Leticia Smirelli" userId="0e1bcaabcbd2bfa6" providerId="LiveId" clId="{DB05E0B9-5151-4BCD-9296-EFAB6063E38A}" dt="2021-07-10T20:10:03.882" v="14455" actId="1076"/>
          <ac:picMkLst>
            <pc:docMk/>
            <pc:sldMk cId="1693423047" sldId="363"/>
            <ac:picMk id="19" creationId="{D2B2070D-AF85-4C3D-A6CE-A95BACC27333}"/>
          </ac:picMkLst>
        </pc:picChg>
      </pc:sldChg>
      <pc:sldChg chg="addSp delSp modSp add mod">
        <pc:chgData name="Leticia Smirelli" userId="0e1bcaabcbd2bfa6" providerId="LiveId" clId="{DB05E0B9-5151-4BCD-9296-EFAB6063E38A}" dt="2021-07-10T20:13:44.977" v="14613" actId="1076"/>
        <pc:sldMkLst>
          <pc:docMk/>
          <pc:sldMk cId="1619969837" sldId="364"/>
        </pc:sldMkLst>
        <pc:spChg chg="mod">
          <ac:chgData name="Leticia Smirelli" userId="0e1bcaabcbd2bfa6" providerId="LiveId" clId="{DB05E0B9-5151-4BCD-9296-EFAB6063E38A}" dt="2021-07-10T20:12:31.609" v="14543" actId="20577"/>
          <ac:spMkLst>
            <pc:docMk/>
            <pc:sldMk cId="1619969837" sldId="364"/>
            <ac:spMk id="15" creationId="{2060E961-A8A1-4A16-98F2-74CD4DB3A816}"/>
          </ac:spMkLst>
        </pc:spChg>
        <pc:spChg chg="mod">
          <ac:chgData name="Leticia Smirelli" userId="0e1bcaabcbd2bfa6" providerId="LiveId" clId="{DB05E0B9-5151-4BCD-9296-EFAB6063E38A}" dt="2021-07-10T20:13:40.672" v="14612" actId="1076"/>
          <ac:spMkLst>
            <pc:docMk/>
            <pc:sldMk cId="1619969837" sldId="364"/>
            <ac:spMk id="20" creationId="{A4E4404D-6F9F-470E-B381-90299002D8E9}"/>
          </ac:spMkLst>
        </pc:spChg>
        <pc:spChg chg="mod">
          <ac:chgData name="Leticia Smirelli" userId="0e1bcaabcbd2bfa6" providerId="LiveId" clId="{DB05E0B9-5151-4BCD-9296-EFAB6063E38A}" dt="2021-07-10T20:13:44.977" v="14613" actId="1076"/>
          <ac:spMkLst>
            <pc:docMk/>
            <pc:sldMk cId="1619969837" sldId="364"/>
            <ac:spMk id="21" creationId="{8895B572-D8C1-4DA3-AADB-9294EAB97399}"/>
          </ac:spMkLst>
        </pc:spChg>
        <pc:picChg chg="del">
          <ac:chgData name="Leticia Smirelli" userId="0e1bcaabcbd2bfa6" providerId="LiveId" clId="{DB05E0B9-5151-4BCD-9296-EFAB6063E38A}" dt="2021-07-10T20:12:44.692" v="14547" actId="478"/>
          <ac:picMkLst>
            <pc:docMk/>
            <pc:sldMk cId="1619969837" sldId="364"/>
            <ac:picMk id="3" creationId="{38735207-69FD-429D-ABB5-4DAC82EA7018}"/>
          </ac:picMkLst>
        </pc:picChg>
        <pc:picChg chg="add mod">
          <ac:chgData name="Leticia Smirelli" userId="0e1bcaabcbd2bfa6" providerId="LiveId" clId="{DB05E0B9-5151-4BCD-9296-EFAB6063E38A}" dt="2021-07-10T20:13:44.977" v="14613" actId="1076"/>
          <ac:picMkLst>
            <pc:docMk/>
            <pc:sldMk cId="1619969837" sldId="364"/>
            <ac:picMk id="4" creationId="{22438D15-13A7-4F95-AC01-176B8B5B1F3E}"/>
          </ac:picMkLst>
        </pc:picChg>
        <pc:picChg chg="add mod">
          <ac:chgData name="Leticia Smirelli" userId="0e1bcaabcbd2bfa6" providerId="LiveId" clId="{DB05E0B9-5151-4BCD-9296-EFAB6063E38A}" dt="2021-07-10T20:13:40.672" v="14612" actId="1076"/>
          <ac:picMkLst>
            <pc:docMk/>
            <pc:sldMk cId="1619969837" sldId="364"/>
            <ac:picMk id="6" creationId="{29214116-F6B6-4462-A91E-8A1CBCBDAE32}"/>
          </ac:picMkLst>
        </pc:picChg>
        <pc:picChg chg="del">
          <ac:chgData name="Leticia Smirelli" userId="0e1bcaabcbd2bfa6" providerId="LiveId" clId="{DB05E0B9-5151-4BCD-9296-EFAB6063E38A}" dt="2021-07-10T20:12:33.592" v="14544" actId="478"/>
          <ac:picMkLst>
            <pc:docMk/>
            <pc:sldMk cId="1619969837" sldId="364"/>
            <ac:picMk id="19" creationId="{D2B2070D-AF85-4C3D-A6CE-A95BACC27333}"/>
          </ac:picMkLst>
        </pc:picChg>
      </pc:sldChg>
      <pc:sldChg chg="addSp delSp modSp add mod ord delAnim">
        <pc:chgData name="Leticia Smirelli" userId="0e1bcaabcbd2bfa6" providerId="LiveId" clId="{DB05E0B9-5151-4BCD-9296-EFAB6063E38A}" dt="2021-07-10T20:59:43.468" v="15364" actId="108"/>
        <pc:sldMkLst>
          <pc:docMk/>
          <pc:sldMk cId="1691341749" sldId="365"/>
        </pc:sldMkLst>
        <pc:spChg chg="mod">
          <ac:chgData name="Leticia Smirelli" userId="0e1bcaabcbd2bfa6" providerId="LiveId" clId="{DB05E0B9-5151-4BCD-9296-EFAB6063E38A}" dt="2021-07-10T20:14:03.066" v="14623" actId="20577"/>
          <ac:spMkLst>
            <pc:docMk/>
            <pc:sldMk cId="1691341749" sldId="365"/>
            <ac:spMk id="15" creationId="{2060E961-A8A1-4A16-98F2-74CD4DB3A816}"/>
          </ac:spMkLst>
        </pc:spChg>
        <pc:spChg chg="add del mod">
          <ac:chgData name="Leticia Smirelli" userId="0e1bcaabcbd2bfa6" providerId="LiveId" clId="{DB05E0B9-5151-4BCD-9296-EFAB6063E38A}" dt="2021-07-10T20:35:48.982" v="14922" actId="478"/>
          <ac:spMkLst>
            <pc:docMk/>
            <pc:sldMk cId="1691341749" sldId="365"/>
            <ac:spMk id="16" creationId="{84B95327-D3E6-4B1E-A9F0-14508F311422}"/>
          </ac:spMkLst>
        </pc:spChg>
        <pc:spChg chg="add del mod">
          <ac:chgData name="Leticia Smirelli" userId="0e1bcaabcbd2bfa6" providerId="LiveId" clId="{DB05E0B9-5151-4BCD-9296-EFAB6063E38A}" dt="2021-07-10T20:35:48.982" v="14922" actId="478"/>
          <ac:spMkLst>
            <pc:docMk/>
            <pc:sldMk cId="1691341749" sldId="365"/>
            <ac:spMk id="18" creationId="{01811C0F-6C07-4CD7-8935-94365CA5DAB3}"/>
          </ac:spMkLst>
        </pc:spChg>
        <pc:spChg chg="add del mod">
          <ac:chgData name="Leticia Smirelli" userId="0e1bcaabcbd2bfa6" providerId="LiveId" clId="{DB05E0B9-5151-4BCD-9296-EFAB6063E38A}" dt="2021-07-10T20:35:48.982" v="14922" actId="478"/>
          <ac:spMkLst>
            <pc:docMk/>
            <pc:sldMk cId="1691341749" sldId="365"/>
            <ac:spMk id="19" creationId="{06BD1C5B-0AF0-4065-8982-586BE7267C35}"/>
          </ac:spMkLst>
        </pc:spChg>
        <pc:spChg chg="del">
          <ac:chgData name="Leticia Smirelli" userId="0e1bcaabcbd2bfa6" providerId="LiveId" clId="{DB05E0B9-5151-4BCD-9296-EFAB6063E38A}" dt="2021-07-10T20:14:04.896" v="14624" actId="478"/>
          <ac:spMkLst>
            <pc:docMk/>
            <pc:sldMk cId="1691341749" sldId="365"/>
            <ac:spMk id="20" creationId="{A4E4404D-6F9F-470E-B381-90299002D8E9}"/>
          </ac:spMkLst>
        </pc:spChg>
        <pc:spChg chg="del">
          <ac:chgData name="Leticia Smirelli" userId="0e1bcaabcbd2bfa6" providerId="LiveId" clId="{DB05E0B9-5151-4BCD-9296-EFAB6063E38A}" dt="2021-07-10T20:14:05.391" v="14625" actId="478"/>
          <ac:spMkLst>
            <pc:docMk/>
            <pc:sldMk cId="1691341749" sldId="365"/>
            <ac:spMk id="21" creationId="{8895B572-D8C1-4DA3-AADB-9294EAB97399}"/>
          </ac:spMkLst>
        </pc:spChg>
        <pc:spChg chg="add del mod">
          <ac:chgData name="Leticia Smirelli" userId="0e1bcaabcbd2bfa6" providerId="LiveId" clId="{DB05E0B9-5151-4BCD-9296-EFAB6063E38A}" dt="2021-07-10T20:35:48.982" v="14922" actId="478"/>
          <ac:spMkLst>
            <pc:docMk/>
            <pc:sldMk cId="1691341749" sldId="365"/>
            <ac:spMk id="22" creationId="{12B035D5-BAE1-403B-8DEA-9009B8ED0184}"/>
          </ac:spMkLst>
        </pc:spChg>
        <pc:spChg chg="add del mod">
          <ac:chgData name="Leticia Smirelli" userId="0e1bcaabcbd2bfa6" providerId="LiveId" clId="{DB05E0B9-5151-4BCD-9296-EFAB6063E38A}" dt="2021-07-10T20:35:48.982" v="14922" actId="478"/>
          <ac:spMkLst>
            <pc:docMk/>
            <pc:sldMk cId="1691341749" sldId="365"/>
            <ac:spMk id="23" creationId="{D1784F67-50C6-4C5B-B0FF-0834307F0DB4}"/>
          </ac:spMkLst>
        </pc:spChg>
        <pc:spChg chg="add del mod">
          <ac:chgData name="Leticia Smirelli" userId="0e1bcaabcbd2bfa6" providerId="LiveId" clId="{DB05E0B9-5151-4BCD-9296-EFAB6063E38A}" dt="2021-07-10T20:35:48.982" v="14922" actId="478"/>
          <ac:spMkLst>
            <pc:docMk/>
            <pc:sldMk cId="1691341749" sldId="365"/>
            <ac:spMk id="25" creationId="{1D718E3F-1BAE-4948-B3EE-F17129320473}"/>
          </ac:spMkLst>
        </pc:spChg>
        <pc:spChg chg="add mod">
          <ac:chgData name="Leticia Smirelli" userId="0e1bcaabcbd2bfa6" providerId="LiveId" clId="{DB05E0B9-5151-4BCD-9296-EFAB6063E38A}" dt="2021-07-10T20:19:39.932" v="14757" actId="571"/>
          <ac:spMkLst>
            <pc:docMk/>
            <pc:sldMk cId="1691341749" sldId="365"/>
            <ac:spMk id="28" creationId="{FC9557E8-5C03-4E10-A8A5-B0C46BF6B5A3}"/>
          </ac:spMkLst>
        </pc:spChg>
        <pc:spChg chg="add mod">
          <ac:chgData name="Leticia Smirelli" userId="0e1bcaabcbd2bfa6" providerId="LiveId" clId="{DB05E0B9-5151-4BCD-9296-EFAB6063E38A}" dt="2021-07-10T20:19:39.932" v="14757" actId="571"/>
          <ac:spMkLst>
            <pc:docMk/>
            <pc:sldMk cId="1691341749" sldId="365"/>
            <ac:spMk id="29" creationId="{9068BE1E-A9F1-4409-B869-EA8A1754825D}"/>
          </ac:spMkLst>
        </pc:spChg>
        <pc:spChg chg="add mod">
          <ac:chgData name="Leticia Smirelli" userId="0e1bcaabcbd2bfa6" providerId="LiveId" clId="{DB05E0B9-5151-4BCD-9296-EFAB6063E38A}" dt="2021-07-10T20:19:39.932" v="14757" actId="571"/>
          <ac:spMkLst>
            <pc:docMk/>
            <pc:sldMk cId="1691341749" sldId="365"/>
            <ac:spMk id="30" creationId="{86C08298-6451-488F-AE98-0E18D28AB016}"/>
          </ac:spMkLst>
        </pc:spChg>
        <pc:spChg chg="add mod">
          <ac:chgData name="Leticia Smirelli" userId="0e1bcaabcbd2bfa6" providerId="LiveId" clId="{DB05E0B9-5151-4BCD-9296-EFAB6063E38A}" dt="2021-07-10T20:19:39.932" v="14757" actId="571"/>
          <ac:spMkLst>
            <pc:docMk/>
            <pc:sldMk cId="1691341749" sldId="365"/>
            <ac:spMk id="31" creationId="{A6B17D5F-13CB-4579-BF7D-28E1976A5425}"/>
          </ac:spMkLst>
        </pc:spChg>
        <pc:picChg chg="add mod">
          <ac:chgData name="Leticia Smirelli" userId="0e1bcaabcbd2bfa6" providerId="LiveId" clId="{DB05E0B9-5151-4BCD-9296-EFAB6063E38A}" dt="2021-07-10T20:17:45.438" v="14733" actId="14100"/>
          <ac:picMkLst>
            <pc:docMk/>
            <pc:sldMk cId="1691341749" sldId="365"/>
            <ac:picMk id="3" creationId="{ACDE2B16-DC78-4807-8E68-844B24BD8AF7}"/>
          </ac:picMkLst>
        </pc:picChg>
        <pc:picChg chg="del">
          <ac:chgData name="Leticia Smirelli" userId="0e1bcaabcbd2bfa6" providerId="LiveId" clId="{DB05E0B9-5151-4BCD-9296-EFAB6063E38A}" dt="2021-07-10T20:14:04.896" v="14624" actId="478"/>
          <ac:picMkLst>
            <pc:docMk/>
            <pc:sldMk cId="1691341749" sldId="365"/>
            <ac:picMk id="4" creationId="{22438D15-13A7-4F95-AC01-176B8B5B1F3E}"/>
          </ac:picMkLst>
        </pc:picChg>
        <pc:picChg chg="del">
          <ac:chgData name="Leticia Smirelli" userId="0e1bcaabcbd2bfa6" providerId="LiveId" clId="{DB05E0B9-5151-4BCD-9296-EFAB6063E38A}" dt="2021-07-10T20:14:04.896" v="14624" actId="478"/>
          <ac:picMkLst>
            <pc:docMk/>
            <pc:sldMk cId="1691341749" sldId="365"/>
            <ac:picMk id="6" creationId="{29214116-F6B6-4462-A91E-8A1CBCBDAE32}"/>
          </ac:picMkLst>
        </pc:picChg>
        <pc:picChg chg="add del mod">
          <ac:chgData name="Leticia Smirelli" userId="0e1bcaabcbd2bfa6" providerId="LiveId" clId="{DB05E0B9-5151-4BCD-9296-EFAB6063E38A}" dt="2021-07-10T20:35:48.982" v="14922" actId="478"/>
          <ac:picMkLst>
            <pc:docMk/>
            <pc:sldMk cId="1691341749" sldId="365"/>
            <ac:picMk id="27" creationId="{2095DD26-8F49-4B53-86CD-ADA3F594B0A7}"/>
          </ac:picMkLst>
        </pc:picChg>
        <pc:picChg chg="add mod">
          <ac:chgData name="Leticia Smirelli" userId="0e1bcaabcbd2bfa6" providerId="LiveId" clId="{DB05E0B9-5151-4BCD-9296-EFAB6063E38A}" dt="2021-07-10T20:19:39.932" v="14757" actId="571"/>
          <ac:picMkLst>
            <pc:docMk/>
            <pc:sldMk cId="1691341749" sldId="365"/>
            <ac:picMk id="32" creationId="{00F0226B-63E7-4685-8F6E-88F7A6326AE5}"/>
          </ac:picMkLst>
        </pc:picChg>
        <pc:picChg chg="add mod">
          <ac:chgData name="Leticia Smirelli" userId="0e1bcaabcbd2bfa6" providerId="LiveId" clId="{DB05E0B9-5151-4BCD-9296-EFAB6063E38A}" dt="2021-07-10T20:59:43.468" v="15364" actId="108"/>
          <ac:picMkLst>
            <pc:docMk/>
            <pc:sldMk cId="1691341749" sldId="365"/>
            <ac:picMk id="33" creationId="{3C750026-5B1F-4C02-961F-3E58EEB10CA6}"/>
          </ac:picMkLst>
        </pc:picChg>
      </pc:sldChg>
      <pc:sldChg chg="addSp delSp modSp add del mod">
        <pc:chgData name="Leticia Smirelli" userId="0e1bcaabcbd2bfa6" providerId="LiveId" clId="{DB05E0B9-5151-4BCD-9296-EFAB6063E38A}" dt="2021-07-10T20:36:01.579" v="14929" actId="47"/>
        <pc:sldMkLst>
          <pc:docMk/>
          <pc:sldMk cId="4276494254" sldId="366"/>
        </pc:sldMkLst>
        <pc:spChg chg="del">
          <ac:chgData name="Leticia Smirelli" userId="0e1bcaabcbd2bfa6" providerId="LiveId" clId="{DB05E0B9-5151-4BCD-9296-EFAB6063E38A}" dt="2021-07-10T20:27:32.719" v="14789" actId="478"/>
          <ac:spMkLst>
            <pc:docMk/>
            <pc:sldMk cId="4276494254" sldId="366"/>
            <ac:spMk id="16" creationId="{84B95327-D3E6-4B1E-A9F0-14508F311422}"/>
          </ac:spMkLst>
        </pc:spChg>
        <pc:spChg chg="del">
          <ac:chgData name="Leticia Smirelli" userId="0e1bcaabcbd2bfa6" providerId="LiveId" clId="{DB05E0B9-5151-4BCD-9296-EFAB6063E38A}" dt="2021-07-10T20:27:34.998" v="14791" actId="478"/>
          <ac:spMkLst>
            <pc:docMk/>
            <pc:sldMk cId="4276494254" sldId="366"/>
            <ac:spMk id="18" creationId="{01811C0F-6C07-4CD7-8935-94365CA5DAB3}"/>
          </ac:spMkLst>
        </pc:spChg>
        <pc:spChg chg="del">
          <ac:chgData name="Leticia Smirelli" userId="0e1bcaabcbd2bfa6" providerId="LiveId" clId="{DB05E0B9-5151-4BCD-9296-EFAB6063E38A}" dt="2021-07-10T20:27:32.719" v="14789" actId="478"/>
          <ac:spMkLst>
            <pc:docMk/>
            <pc:sldMk cId="4276494254" sldId="366"/>
            <ac:spMk id="19" creationId="{06BD1C5B-0AF0-4065-8982-586BE7267C35}"/>
          </ac:spMkLst>
        </pc:spChg>
        <pc:spChg chg="add mod">
          <ac:chgData name="Leticia Smirelli" userId="0e1bcaabcbd2bfa6" providerId="LiveId" clId="{DB05E0B9-5151-4BCD-9296-EFAB6063E38A}" dt="2021-07-10T20:30:47.975" v="14838" actId="14100"/>
          <ac:spMkLst>
            <pc:docMk/>
            <pc:sldMk cId="4276494254" sldId="366"/>
            <ac:spMk id="20" creationId="{5E36C477-D819-4424-92EF-6E61D0E4C062}"/>
          </ac:spMkLst>
        </pc:spChg>
        <pc:spChg chg="add mod">
          <ac:chgData name="Leticia Smirelli" userId="0e1bcaabcbd2bfa6" providerId="LiveId" clId="{DB05E0B9-5151-4BCD-9296-EFAB6063E38A}" dt="2021-07-10T20:30:27.601" v="14829" actId="1076"/>
          <ac:spMkLst>
            <pc:docMk/>
            <pc:sldMk cId="4276494254" sldId="366"/>
            <ac:spMk id="21" creationId="{C57B360A-7C99-46A2-9C42-93B327545D2A}"/>
          </ac:spMkLst>
        </pc:spChg>
        <pc:spChg chg="del mod">
          <ac:chgData name="Leticia Smirelli" userId="0e1bcaabcbd2bfa6" providerId="LiveId" clId="{DB05E0B9-5151-4BCD-9296-EFAB6063E38A}" dt="2021-07-10T20:27:35.551" v="14792" actId="478"/>
          <ac:spMkLst>
            <pc:docMk/>
            <pc:sldMk cId="4276494254" sldId="366"/>
            <ac:spMk id="22" creationId="{12B035D5-BAE1-403B-8DEA-9009B8ED0184}"/>
          </ac:spMkLst>
        </pc:spChg>
        <pc:spChg chg="del">
          <ac:chgData name="Leticia Smirelli" userId="0e1bcaabcbd2bfa6" providerId="LiveId" clId="{DB05E0B9-5151-4BCD-9296-EFAB6063E38A}" dt="2021-07-10T20:27:32.719" v="14789" actId="478"/>
          <ac:spMkLst>
            <pc:docMk/>
            <pc:sldMk cId="4276494254" sldId="366"/>
            <ac:spMk id="23" creationId="{D1784F67-50C6-4C5B-B0FF-0834307F0DB4}"/>
          </ac:spMkLst>
        </pc:spChg>
        <pc:spChg chg="add mod">
          <ac:chgData name="Leticia Smirelli" userId="0e1bcaabcbd2bfa6" providerId="LiveId" clId="{DB05E0B9-5151-4BCD-9296-EFAB6063E38A}" dt="2021-07-10T20:30:44.450" v="14836" actId="14100"/>
          <ac:spMkLst>
            <pc:docMk/>
            <pc:sldMk cId="4276494254" sldId="366"/>
            <ac:spMk id="24" creationId="{AB07DDA7-5F75-48FB-8072-1C88810F986B}"/>
          </ac:spMkLst>
        </pc:spChg>
        <pc:spChg chg="del">
          <ac:chgData name="Leticia Smirelli" userId="0e1bcaabcbd2bfa6" providerId="LiveId" clId="{DB05E0B9-5151-4BCD-9296-EFAB6063E38A}" dt="2021-07-10T20:27:32.719" v="14789" actId="478"/>
          <ac:spMkLst>
            <pc:docMk/>
            <pc:sldMk cId="4276494254" sldId="366"/>
            <ac:spMk id="25" creationId="{1D718E3F-1BAE-4948-B3EE-F17129320473}"/>
          </ac:spMkLst>
        </pc:spChg>
        <pc:spChg chg="add mod">
          <ac:chgData name="Leticia Smirelli" userId="0e1bcaabcbd2bfa6" providerId="LiveId" clId="{DB05E0B9-5151-4BCD-9296-EFAB6063E38A}" dt="2021-07-10T20:30:42.832" v="14835" actId="14100"/>
          <ac:spMkLst>
            <pc:docMk/>
            <pc:sldMk cId="4276494254" sldId="366"/>
            <ac:spMk id="26" creationId="{66293495-2DCA-4DDB-A560-46C57AEF4F02}"/>
          </ac:spMkLst>
        </pc:spChg>
        <pc:spChg chg="add mod">
          <ac:chgData name="Leticia Smirelli" userId="0e1bcaabcbd2bfa6" providerId="LiveId" clId="{DB05E0B9-5151-4BCD-9296-EFAB6063E38A}" dt="2021-07-10T20:30:38.313" v="14833" actId="14100"/>
          <ac:spMkLst>
            <pc:docMk/>
            <pc:sldMk cId="4276494254" sldId="366"/>
            <ac:spMk id="28" creationId="{3E80F09B-716A-48F3-894A-FFBBF43E12CE}"/>
          </ac:spMkLst>
        </pc:spChg>
        <pc:spChg chg="add mod">
          <ac:chgData name="Leticia Smirelli" userId="0e1bcaabcbd2bfa6" providerId="LiveId" clId="{DB05E0B9-5151-4BCD-9296-EFAB6063E38A}" dt="2021-07-10T20:30:40.910" v="14834" actId="14100"/>
          <ac:spMkLst>
            <pc:docMk/>
            <pc:sldMk cId="4276494254" sldId="366"/>
            <ac:spMk id="29" creationId="{19219577-8BA8-4FAB-B49C-61C012CF0888}"/>
          </ac:spMkLst>
        </pc:spChg>
        <pc:spChg chg="add mod">
          <ac:chgData name="Leticia Smirelli" userId="0e1bcaabcbd2bfa6" providerId="LiveId" clId="{DB05E0B9-5151-4BCD-9296-EFAB6063E38A}" dt="2021-07-10T20:30:57.094" v="14866" actId="122"/>
          <ac:spMkLst>
            <pc:docMk/>
            <pc:sldMk cId="4276494254" sldId="366"/>
            <ac:spMk id="30" creationId="{62C183C7-4E1C-4424-84C1-28D9DC3D8E9E}"/>
          </ac:spMkLst>
        </pc:spChg>
        <pc:spChg chg="add mod">
          <ac:chgData name="Leticia Smirelli" userId="0e1bcaabcbd2bfa6" providerId="LiveId" clId="{DB05E0B9-5151-4BCD-9296-EFAB6063E38A}" dt="2021-07-10T20:31:21.069" v="14871" actId="1076"/>
          <ac:spMkLst>
            <pc:docMk/>
            <pc:sldMk cId="4276494254" sldId="366"/>
            <ac:spMk id="32" creationId="{F2CCCBF0-0179-420C-85C1-291D607FD450}"/>
          </ac:spMkLst>
        </pc:spChg>
        <pc:picChg chg="del">
          <ac:chgData name="Leticia Smirelli" userId="0e1bcaabcbd2bfa6" providerId="LiveId" clId="{DB05E0B9-5151-4BCD-9296-EFAB6063E38A}" dt="2021-07-10T20:29:56.436" v="14826" actId="478"/>
          <ac:picMkLst>
            <pc:docMk/>
            <pc:sldMk cId="4276494254" sldId="366"/>
            <ac:picMk id="3" creationId="{ACDE2B16-DC78-4807-8E68-844B24BD8AF7}"/>
          </ac:picMkLst>
        </pc:picChg>
        <pc:picChg chg="add mod">
          <ac:chgData name="Leticia Smirelli" userId="0e1bcaabcbd2bfa6" providerId="LiveId" clId="{DB05E0B9-5151-4BCD-9296-EFAB6063E38A}" dt="2021-07-10T20:30:27.601" v="14829" actId="1076"/>
          <ac:picMkLst>
            <pc:docMk/>
            <pc:sldMk cId="4276494254" sldId="366"/>
            <ac:picMk id="7" creationId="{DA340993-F937-42B1-9C4D-3C531D861236}"/>
          </ac:picMkLst>
        </pc:picChg>
        <pc:picChg chg="del">
          <ac:chgData name="Leticia Smirelli" userId="0e1bcaabcbd2bfa6" providerId="LiveId" clId="{DB05E0B9-5151-4BCD-9296-EFAB6063E38A}" dt="2021-07-10T20:27:32.719" v="14789" actId="478"/>
          <ac:picMkLst>
            <pc:docMk/>
            <pc:sldMk cId="4276494254" sldId="366"/>
            <ac:picMk id="27" creationId="{2095DD26-8F49-4B53-86CD-ADA3F594B0A7}"/>
          </ac:picMkLst>
        </pc:picChg>
        <pc:picChg chg="add mod">
          <ac:chgData name="Leticia Smirelli" userId="0e1bcaabcbd2bfa6" providerId="LiveId" clId="{DB05E0B9-5151-4BCD-9296-EFAB6063E38A}" dt="2021-07-10T20:31:41.410" v="14876" actId="1076"/>
          <ac:picMkLst>
            <pc:docMk/>
            <pc:sldMk cId="4276494254" sldId="366"/>
            <ac:picMk id="34" creationId="{317C3E3D-B762-4572-8CF5-51F99AE344FB}"/>
          </ac:picMkLst>
        </pc:picChg>
        <pc:cxnChg chg="mod">
          <ac:chgData name="Leticia Smirelli" userId="0e1bcaabcbd2bfa6" providerId="LiveId" clId="{DB05E0B9-5151-4BCD-9296-EFAB6063E38A}" dt="2021-07-10T20:30:24.071" v="14828" actId="1076"/>
          <ac:cxnSpMkLst>
            <pc:docMk/>
            <pc:sldMk cId="4276494254" sldId="366"/>
            <ac:cxnSpMk id="17" creationId="{9132BA6B-DD45-4378-BA23-DDC06E43F219}"/>
          </ac:cxnSpMkLst>
        </pc:cxnChg>
      </pc:sldChg>
      <pc:sldChg chg="addSp delSp modSp add mod ord">
        <pc:chgData name="Leticia Smirelli" userId="0e1bcaabcbd2bfa6" providerId="LiveId" clId="{DB05E0B9-5151-4BCD-9296-EFAB6063E38A}" dt="2021-07-10T20:59:39.998" v="15363" actId="108"/>
        <pc:sldMkLst>
          <pc:docMk/>
          <pc:sldMk cId="20549714" sldId="367"/>
        </pc:sldMkLst>
        <pc:spChg chg="add del mod">
          <ac:chgData name="Leticia Smirelli" userId="0e1bcaabcbd2bfa6" providerId="LiveId" clId="{DB05E0B9-5151-4BCD-9296-EFAB6063E38A}" dt="2021-07-10T20:34:37.245" v="14911" actId="478"/>
          <ac:spMkLst>
            <pc:docMk/>
            <pc:sldMk cId="20549714" sldId="367"/>
            <ac:spMk id="18" creationId="{D28EB9A6-76B4-4DA3-919F-2CD16EBEFAF0}"/>
          </ac:spMkLst>
        </pc:spChg>
        <pc:spChg chg="del">
          <ac:chgData name="Leticia Smirelli" userId="0e1bcaabcbd2bfa6" providerId="LiveId" clId="{DB05E0B9-5151-4BCD-9296-EFAB6063E38A}" dt="2021-07-10T20:32:01.375" v="14878" actId="478"/>
          <ac:spMkLst>
            <pc:docMk/>
            <pc:sldMk cId="20549714" sldId="367"/>
            <ac:spMk id="20" creationId="{5E36C477-D819-4424-92EF-6E61D0E4C062}"/>
          </ac:spMkLst>
        </pc:spChg>
        <pc:spChg chg="del">
          <ac:chgData name="Leticia Smirelli" userId="0e1bcaabcbd2bfa6" providerId="LiveId" clId="{DB05E0B9-5151-4BCD-9296-EFAB6063E38A}" dt="2021-07-10T20:32:01.375" v="14878" actId="478"/>
          <ac:spMkLst>
            <pc:docMk/>
            <pc:sldMk cId="20549714" sldId="367"/>
            <ac:spMk id="21" creationId="{C57B360A-7C99-46A2-9C42-93B327545D2A}"/>
          </ac:spMkLst>
        </pc:spChg>
        <pc:spChg chg="del">
          <ac:chgData name="Leticia Smirelli" userId="0e1bcaabcbd2bfa6" providerId="LiveId" clId="{DB05E0B9-5151-4BCD-9296-EFAB6063E38A}" dt="2021-07-10T20:32:01.375" v="14878" actId="478"/>
          <ac:spMkLst>
            <pc:docMk/>
            <pc:sldMk cId="20549714" sldId="367"/>
            <ac:spMk id="24" creationId="{AB07DDA7-5F75-48FB-8072-1C88810F986B}"/>
          </ac:spMkLst>
        </pc:spChg>
        <pc:spChg chg="del">
          <ac:chgData name="Leticia Smirelli" userId="0e1bcaabcbd2bfa6" providerId="LiveId" clId="{DB05E0B9-5151-4BCD-9296-EFAB6063E38A}" dt="2021-07-10T20:32:01.375" v="14878" actId="478"/>
          <ac:spMkLst>
            <pc:docMk/>
            <pc:sldMk cId="20549714" sldId="367"/>
            <ac:spMk id="26" creationId="{66293495-2DCA-4DDB-A560-46C57AEF4F02}"/>
          </ac:spMkLst>
        </pc:spChg>
        <pc:spChg chg="del">
          <ac:chgData name="Leticia Smirelli" userId="0e1bcaabcbd2bfa6" providerId="LiveId" clId="{DB05E0B9-5151-4BCD-9296-EFAB6063E38A}" dt="2021-07-10T20:32:01.375" v="14878" actId="478"/>
          <ac:spMkLst>
            <pc:docMk/>
            <pc:sldMk cId="20549714" sldId="367"/>
            <ac:spMk id="28" creationId="{3E80F09B-716A-48F3-894A-FFBBF43E12CE}"/>
          </ac:spMkLst>
        </pc:spChg>
        <pc:spChg chg="del">
          <ac:chgData name="Leticia Smirelli" userId="0e1bcaabcbd2bfa6" providerId="LiveId" clId="{DB05E0B9-5151-4BCD-9296-EFAB6063E38A}" dt="2021-07-10T20:32:02.475" v="14880" actId="478"/>
          <ac:spMkLst>
            <pc:docMk/>
            <pc:sldMk cId="20549714" sldId="367"/>
            <ac:spMk id="29" creationId="{19219577-8BA8-4FAB-B49C-61C012CF0888}"/>
          </ac:spMkLst>
        </pc:spChg>
        <pc:spChg chg="del mod">
          <ac:chgData name="Leticia Smirelli" userId="0e1bcaabcbd2bfa6" providerId="LiveId" clId="{DB05E0B9-5151-4BCD-9296-EFAB6063E38A}" dt="2021-07-10T20:32:03.460" v="14882" actId="478"/>
          <ac:spMkLst>
            <pc:docMk/>
            <pc:sldMk cId="20549714" sldId="367"/>
            <ac:spMk id="30" creationId="{62C183C7-4E1C-4424-84C1-28D9DC3D8E9E}"/>
          </ac:spMkLst>
        </pc:spChg>
        <pc:spChg chg="del">
          <ac:chgData name="Leticia Smirelli" userId="0e1bcaabcbd2bfa6" providerId="LiveId" clId="{DB05E0B9-5151-4BCD-9296-EFAB6063E38A}" dt="2021-07-10T20:32:01.375" v="14878" actId="478"/>
          <ac:spMkLst>
            <pc:docMk/>
            <pc:sldMk cId="20549714" sldId="367"/>
            <ac:spMk id="32" creationId="{F2CCCBF0-0179-420C-85C1-291D607FD450}"/>
          </ac:spMkLst>
        </pc:spChg>
        <pc:picChg chg="add del mod">
          <ac:chgData name="Leticia Smirelli" userId="0e1bcaabcbd2bfa6" providerId="LiveId" clId="{DB05E0B9-5151-4BCD-9296-EFAB6063E38A}" dt="2021-07-10T20:34:32.129" v="14908" actId="21"/>
          <ac:picMkLst>
            <pc:docMk/>
            <pc:sldMk cId="20549714" sldId="367"/>
            <ac:picMk id="3" creationId="{8813D6BF-03C9-4524-9289-D7A1676B8836}"/>
          </ac:picMkLst>
        </pc:picChg>
        <pc:picChg chg="add mod">
          <ac:chgData name="Leticia Smirelli" userId="0e1bcaabcbd2bfa6" providerId="LiveId" clId="{DB05E0B9-5151-4BCD-9296-EFAB6063E38A}" dt="2021-07-10T20:59:39.998" v="15363" actId="108"/>
          <ac:picMkLst>
            <pc:docMk/>
            <pc:sldMk cId="20549714" sldId="367"/>
            <ac:picMk id="5" creationId="{0259C720-EB35-458A-BC46-B283B85BD217}"/>
          </ac:picMkLst>
        </pc:picChg>
        <pc:picChg chg="del">
          <ac:chgData name="Leticia Smirelli" userId="0e1bcaabcbd2bfa6" providerId="LiveId" clId="{DB05E0B9-5151-4BCD-9296-EFAB6063E38A}" dt="2021-07-10T20:32:01.991" v="14879" actId="478"/>
          <ac:picMkLst>
            <pc:docMk/>
            <pc:sldMk cId="20549714" sldId="367"/>
            <ac:picMk id="7" creationId="{DA340993-F937-42B1-9C4D-3C531D861236}"/>
          </ac:picMkLst>
        </pc:picChg>
        <pc:picChg chg="del">
          <ac:chgData name="Leticia Smirelli" userId="0e1bcaabcbd2bfa6" providerId="LiveId" clId="{DB05E0B9-5151-4BCD-9296-EFAB6063E38A}" dt="2021-07-10T20:32:01.375" v="14878" actId="478"/>
          <ac:picMkLst>
            <pc:docMk/>
            <pc:sldMk cId="20549714" sldId="367"/>
            <ac:picMk id="34" creationId="{317C3E3D-B762-4572-8CF5-51F99AE344FB}"/>
          </ac:picMkLst>
        </pc:picChg>
      </pc:sldChg>
      <pc:sldChg chg="addSp delSp modSp add mod">
        <pc:chgData name="Leticia Smirelli" userId="0e1bcaabcbd2bfa6" providerId="LiveId" clId="{DB05E0B9-5151-4BCD-9296-EFAB6063E38A}" dt="2021-07-10T20:58:40.109" v="15344" actId="108"/>
        <pc:sldMkLst>
          <pc:docMk/>
          <pc:sldMk cId="999243108" sldId="368"/>
        </pc:sldMkLst>
        <pc:spChg chg="del topLvl">
          <ac:chgData name="Leticia Smirelli" userId="0e1bcaabcbd2bfa6" providerId="LiveId" clId="{DB05E0B9-5151-4BCD-9296-EFAB6063E38A}" dt="2021-07-10T20:39:00.036" v="14941" actId="478"/>
          <ac:spMkLst>
            <pc:docMk/>
            <pc:sldMk cId="999243108" sldId="368"/>
            <ac:spMk id="2" creationId="{2509306E-750D-4507-A835-5D7C3A31237A}"/>
          </ac:spMkLst>
        </pc:spChg>
        <pc:spChg chg="del topLvl">
          <ac:chgData name="Leticia Smirelli" userId="0e1bcaabcbd2bfa6" providerId="LiveId" clId="{DB05E0B9-5151-4BCD-9296-EFAB6063E38A}" dt="2021-07-10T20:39:01.640" v="14942" actId="478"/>
          <ac:spMkLst>
            <pc:docMk/>
            <pc:sldMk cId="999243108" sldId="368"/>
            <ac:spMk id="4" creationId="{EB195891-9D87-45DD-8B32-1EB276F239C9}"/>
          </ac:spMkLst>
        </pc:spChg>
        <pc:grpChg chg="del">
          <ac:chgData name="Leticia Smirelli" userId="0e1bcaabcbd2bfa6" providerId="LiveId" clId="{DB05E0B9-5151-4BCD-9296-EFAB6063E38A}" dt="2021-07-10T20:39:00.036" v="14941" actId="478"/>
          <ac:grpSpMkLst>
            <pc:docMk/>
            <pc:sldMk cId="999243108" sldId="368"/>
            <ac:grpSpMk id="3" creationId="{6A72D6A4-BD0F-437A-9F3A-CE2B755515B2}"/>
          </ac:grpSpMkLst>
        </pc:grpChg>
        <pc:picChg chg="add mod">
          <ac:chgData name="Leticia Smirelli" userId="0e1bcaabcbd2bfa6" providerId="LiveId" clId="{DB05E0B9-5151-4BCD-9296-EFAB6063E38A}" dt="2021-07-10T20:58:40.109" v="15344" actId="108"/>
          <ac:picMkLst>
            <pc:docMk/>
            <pc:sldMk cId="999243108" sldId="368"/>
            <ac:picMk id="6" creationId="{28177072-64F1-44DD-9C33-3756D21A11C9}"/>
          </ac:picMkLst>
        </pc:picChg>
        <pc:picChg chg="del">
          <ac:chgData name="Leticia Smirelli" userId="0e1bcaabcbd2bfa6" providerId="LiveId" clId="{DB05E0B9-5151-4BCD-9296-EFAB6063E38A}" dt="2021-07-10T20:38:58.973" v="14940" actId="478"/>
          <ac:picMkLst>
            <pc:docMk/>
            <pc:sldMk cId="999243108" sldId="368"/>
            <ac:picMk id="24578" creationId="{5154BE06-EF34-4B37-9FCF-4DB74B44F40A}"/>
          </ac:picMkLst>
        </pc:picChg>
        <pc:picChg chg="del">
          <ac:chgData name="Leticia Smirelli" userId="0e1bcaabcbd2bfa6" providerId="LiveId" clId="{DB05E0B9-5151-4BCD-9296-EFAB6063E38A}" dt="2021-07-10T20:38:58.973" v="14940" actId="478"/>
          <ac:picMkLst>
            <pc:docMk/>
            <pc:sldMk cId="999243108" sldId="368"/>
            <ac:picMk id="24580" creationId="{C4F80EAF-CC7A-49F7-8907-0CC94E705561}"/>
          </ac:picMkLst>
        </pc:picChg>
        <pc:picChg chg="del">
          <ac:chgData name="Leticia Smirelli" userId="0e1bcaabcbd2bfa6" providerId="LiveId" clId="{DB05E0B9-5151-4BCD-9296-EFAB6063E38A}" dt="2021-07-10T20:38:58.973" v="14940" actId="478"/>
          <ac:picMkLst>
            <pc:docMk/>
            <pc:sldMk cId="999243108" sldId="368"/>
            <ac:picMk id="24584" creationId="{43A86726-550C-4F80-A233-DF4783B135B1}"/>
          </ac:picMkLst>
        </pc:picChg>
        <pc:cxnChg chg="del">
          <ac:chgData name="Leticia Smirelli" userId="0e1bcaabcbd2bfa6" providerId="LiveId" clId="{DB05E0B9-5151-4BCD-9296-EFAB6063E38A}" dt="2021-07-10T20:38:58.973" v="14940" actId="478"/>
          <ac:cxnSpMkLst>
            <pc:docMk/>
            <pc:sldMk cId="999243108" sldId="368"/>
            <ac:cxnSpMk id="16" creationId="{623F0BB8-21A6-46B2-9525-A880A04B76B8}"/>
          </ac:cxnSpMkLst>
        </pc:cxnChg>
      </pc:sldChg>
      <pc:sldChg chg="add del setBg">
        <pc:chgData name="Leticia Smirelli" userId="0e1bcaabcbd2bfa6" providerId="LiveId" clId="{DB05E0B9-5151-4BCD-9296-EFAB6063E38A}" dt="2021-07-10T20:34:16.882" v="14898"/>
        <pc:sldMkLst>
          <pc:docMk/>
          <pc:sldMk cId="2067223838" sldId="368"/>
        </pc:sldMkLst>
      </pc:sldChg>
      <pc:sldChg chg="addSp delSp modSp add del mod ord">
        <pc:chgData name="Leticia Smirelli" userId="0e1bcaabcbd2bfa6" providerId="LiveId" clId="{DB05E0B9-5151-4BCD-9296-EFAB6063E38A}" dt="2021-07-10T20:35:58.836" v="14928" actId="47"/>
        <pc:sldMkLst>
          <pc:docMk/>
          <pc:sldMk cId="2217827785" sldId="368"/>
        </pc:sldMkLst>
        <pc:spChg chg="del">
          <ac:chgData name="Leticia Smirelli" userId="0e1bcaabcbd2bfa6" providerId="LiveId" clId="{DB05E0B9-5151-4BCD-9296-EFAB6063E38A}" dt="2021-07-10T20:34:22.095" v="14900" actId="478"/>
          <ac:spMkLst>
            <pc:docMk/>
            <pc:sldMk cId="2217827785" sldId="368"/>
            <ac:spMk id="16" creationId="{84B95327-D3E6-4B1E-A9F0-14508F311422}"/>
          </ac:spMkLst>
        </pc:spChg>
        <pc:spChg chg="del">
          <ac:chgData name="Leticia Smirelli" userId="0e1bcaabcbd2bfa6" providerId="LiveId" clId="{DB05E0B9-5151-4BCD-9296-EFAB6063E38A}" dt="2021-07-10T20:34:22.095" v="14900" actId="478"/>
          <ac:spMkLst>
            <pc:docMk/>
            <pc:sldMk cId="2217827785" sldId="368"/>
            <ac:spMk id="18" creationId="{01811C0F-6C07-4CD7-8935-94365CA5DAB3}"/>
          </ac:spMkLst>
        </pc:spChg>
        <pc:spChg chg="del">
          <ac:chgData name="Leticia Smirelli" userId="0e1bcaabcbd2bfa6" providerId="LiveId" clId="{DB05E0B9-5151-4BCD-9296-EFAB6063E38A}" dt="2021-07-10T20:34:22.095" v="14900" actId="478"/>
          <ac:spMkLst>
            <pc:docMk/>
            <pc:sldMk cId="2217827785" sldId="368"/>
            <ac:spMk id="19" creationId="{06BD1C5B-0AF0-4065-8982-586BE7267C35}"/>
          </ac:spMkLst>
        </pc:spChg>
        <pc:spChg chg="del">
          <ac:chgData name="Leticia Smirelli" userId="0e1bcaabcbd2bfa6" providerId="LiveId" clId="{DB05E0B9-5151-4BCD-9296-EFAB6063E38A}" dt="2021-07-10T20:34:22.095" v="14900" actId="478"/>
          <ac:spMkLst>
            <pc:docMk/>
            <pc:sldMk cId="2217827785" sldId="368"/>
            <ac:spMk id="22" creationId="{12B035D5-BAE1-403B-8DEA-9009B8ED0184}"/>
          </ac:spMkLst>
        </pc:spChg>
        <pc:spChg chg="del">
          <ac:chgData name="Leticia Smirelli" userId="0e1bcaabcbd2bfa6" providerId="LiveId" clId="{DB05E0B9-5151-4BCD-9296-EFAB6063E38A}" dt="2021-07-10T20:34:22.095" v="14900" actId="478"/>
          <ac:spMkLst>
            <pc:docMk/>
            <pc:sldMk cId="2217827785" sldId="368"/>
            <ac:spMk id="23" creationId="{D1784F67-50C6-4C5B-B0FF-0834307F0DB4}"/>
          </ac:spMkLst>
        </pc:spChg>
        <pc:spChg chg="del">
          <ac:chgData name="Leticia Smirelli" userId="0e1bcaabcbd2bfa6" providerId="LiveId" clId="{DB05E0B9-5151-4BCD-9296-EFAB6063E38A}" dt="2021-07-10T20:34:22.095" v="14900" actId="478"/>
          <ac:spMkLst>
            <pc:docMk/>
            <pc:sldMk cId="2217827785" sldId="368"/>
            <ac:spMk id="25" creationId="{1D718E3F-1BAE-4948-B3EE-F17129320473}"/>
          </ac:spMkLst>
        </pc:spChg>
        <pc:picChg chg="del">
          <ac:chgData name="Leticia Smirelli" userId="0e1bcaabcbd2bfa6" providerId="LiveId" clId="{DB05E0B9-5151-4BCD-9296-EFAB6063E38A}" dt="2021-07-10T20:34:22.663" v="14901" actId="478"/>
          <ac:picMkLst>
            <pc:docMk/>
            <pc:sldMk cId="2217827785" sldId="368"/>
            <ac:picMk id="3" creationId="{ACDE2B16-DC78-4807-8E68-844B24BD8AF7}"/>
          </ac:picMkLst>
        </pc:picChg>
        <pc:picChg chg="add del mod">
          <ac:chgData name="Leticia Smirelli" userId="0e1bcaabcbd2bfa6" providerId="LiveId" clId="{DB05E0B9-5151-4BCD-9296-EFAB6063E38A}" dt="2021-07-10T20:35:52.957" v="14923" actId="21"/>
          <ac:picMkLst>
            <pc:docMk/>
            <pc:sldMk cId="2217827785" sldId="368"/>
            <ac:picMk id="20" creationId="{22B0CCBE-1ED9-4D90-936A-C7E441E1A54F}"/>
          </ac:picMkLst>
        </pc:picChg>
        <pc:picChg chg="del">
          <ac:chgData name="Leticia Smirelli" userId="0e1bcaabcbd2bfa6" providerId="LiveId" clId="{DB05E0B9-5151-4BCD-9296-EFAB6063E38A}" dt="2021-07-10T20:34:22.095" v="14900" actId="478"/>
          <ac:picMkLst>
            <pc:docMk/>
            <pc:sldMk cId="2217827785" sldId="368"/>
            <ac:picMk id="27" creationId="{2095DD26-8F49-4B53-86CD-ADA3F594B0A7}"/>
          </ac:picMkLst>
        </pc:picChg>
        <pc:cxnChg chg="del">
          <ac:chgData name="Leticia Smirelli" userId="0e1bcaabcbd2bfa6" providerId="LiveId" clId="{DB05E0B9-5151-4BCD-9296-EFAB6063E38A}" dt="2021-07-10T20:34:22.095" v="14900" actId="478"/>
          <ac:cxnSpMkLst>
            <pc:docMk/>
            <pc:sldMk cId="2217827785" sldId="368"/>
            <ac:cxnSpMk id="17" creationId="{9132BA6B-DD45-4378-BA23-DDC06E43F219}"/>
          </ac:cxnSpMkLst>
        </pc:cxnChg>
      </pc:sldChg>
      <pc:sldChg chg="addSp delSp modSp add mod ord">
        <pc:chgData name="Leticia Smirelli" userId="0e1bcaabcbd2bfa6" providerId="LiveId" clId="{DB05E0B9-5151-4BCD-9296-EFAB6063E38A}" dt="2021-07-10T20:58:44.525" v="15346" actId="108"/>
        <pc:sldMkLst>
          <pc:docMk/>
          <pc:sldMk cId="3885848816" sldId="369"/>
        </pc:sldMkLst>
        <pc:spChg chg="mod">
          <ac:chgData name="Leticia Smirelli" userId="0e1bcaabcbd2bfa6" providerId="LiveId" clId="{DB05E0B9-5151-4BCD-9296-EFAB6063E38A}" dt="2021-07-10T20:42:19.442" v="15075" actId="14100"/>
          <ac:spMkLst>
            <pc:docMk/>
            <pc:sldMk cId="3885848816" sldId="369"/>
            <ac:spMk id="10" creationId="{2B153968-E4E4-4148-B83A-952C37361485}"/>
          </ac:spMkLst>
        </pc:spChg>
        <pc:spChg chg="mod">
          <ac:chgData name="Leticia Smirelli" userId="0e1bcaabcbd2bfa6" providerId="LiveId" clId="{DB05E0B9-5151-4BCD-9296-EFAB6063E38A}" dt="2021-07-10T20:42:14.037" v="15073" actId="20577"/>
          <ac:spMkLst>
            <pc:docMk/>
            <pc:sldMk cId="3885848816" sldId="369"/>
            <ac:spMk id="13" creationId="{6F7C4EF0-01DF-4EAB-9E4A-0927D65017DB}"/>
          </ac:spMkLst>
        </pc:spChg>
        <pc:grpChg chg="add mod">
          <ac:chgData name="Leticia Smirelli" userId="0e1bcaabcbd2bfa6" providerId="LiveId" clId="{DB05E0B9-5151-4BCD-9296-EFAB6063E38A}" dt="2021-07-10T20:42:01.617" v="15027" actId="1076"/>
          <ac:grpSpMkLst>
            <pc:docMk/>
            <pc:sldMk cId="3885848816" sldId="369"/>
            <ac:grpSpMk id="9" creationId="{7C45ED06-DDED-4475-B51A-7A0B64E4BB7A}"/>
          </ac:grpSpMkLst>
        </pc:grpChg>
        <pc:picChg chg="add mod">
          <ac:chgData name="Leticia Smirelli" userId="0e1bcaabcbd2bfa6" providerId="LiveId" clId="{DB05E0B9-5151-4BCD-9296-EFAB6063E38A}" dt="2021-07-10T20:58:42.635" v="15345" actId="108"/>
          <ac:picMkLst>
            <pc:docMk/>
            <pc:sldMk cId="3885848816" sldId="369"/>
            <ac:picMk id="3" creationId="{7A5A7DB6-656F-4720-A36F-8AC92263B716}"/>
          </ac:picMkLst>
        </pc:picChg>
        <pc:picChg chg="add mod">
          <ac:chgData name="Leticia Smirelli" userId="0e1bcaabcbd2bfa6" providerId="LiveId" clId="{DB05E0B9-5151-4BCD-9296-EFAB6063E38A}" dt="2021-07-10T20:58:44.525" v="15346" actId="108"/>
          <ac:picMkLst>
            <pc:docMk/>
            <pc:sldMk cId="3885848816" sldId="369"/>
            <ac:picMk id="5" creationId="{4B59500B-1734-41DA-B967-7B07959A8170}"/>
          </ac:picMkLst>
        </pc:picChg>
        <pc:picChg chg="del">
          <ac:chgData name="Leticia Smirelli" userId="0e1bcaabcbd2bfa6" providerId="LiveId" clId="{DB05E0B9-5151-4BCD-9296-EFAB6063E38A}" dt="2021-07-10T20:39:15.886" v="14950" actId="478"/>
          <ac:picMkLst>
            <pc:docMk/>
            <pc:sldMk cId="3885848816" sldId="369"/>
            <ac:picMk id="6" creationId="{28177072-64F1-44DD-9C33-3756D21A11C9}"/>
          </ac:picMkLst>
        </pc:picChg>
        <pc:cxnChg chg="add mod">
          <ac:chgData name="Leticia Smirelli" userId="0e1bcaabcbd2bfa6" providerId="LiveId" clId="{DB05E0B9-5151-4BCD-9296-EFAB6063E38A}" dt="2021-07-10T20:42:01.617" v="15027" actId="1076"/>
          <ac:cxnSpMkLst>
            <pc:docMk/>
            <pc:sldMk cId="3885848816" sldId="369"/>
            <ac:cxnSpMk id="14" creationId="{98D91662-5E80-47E2-9367-7EE77DEFCA61}"/>
          </ac:cxnSpMkLst>
        </pc:cxnChg>
      </pc:sldChg>
      <pc:sldChg chg="addSp delSp modSp add mod">
        <pc:chgData name="Leticia Smirelli" userId="0e1bcaabcbd2bfa6" providerId="LiveId" clId="{DB05E0B9-5151-4BCD-9296-EFAB6063E38A}" dt="2021-07-10T20:58:49.536" v="15348" actId="108"/>
        <pc:sldMkLst>
          <pc:docMk/>
          <pc:sldMk cId="3943714989" sldId="370"/>
        </pc:sldMkLst>
        <pc:spChg chg="mod">
          <ac:chgData name="Leticia Smirelli" userId="0e1bcaabcbd2bfa6" providerId="LiveId" clId="{DB05E0B9-5151-4BCD-9296-EFAB6063E38A}" dt="2021-07-10T20:42:26.566" v="15078"/>
          <ac:spMkLst>
            <pc:docMk/>
            <pc:sldMk cId="3943714989" sldId="370"/>
            <ac:spMk id="10" creationId="{E0227A10-E644-48F8-9330-F29FDA2584B5}"/>
          </ac:spMkLst>
        </pc:spChg>
        <pc:spChg chg="mod">
          <ac:chgData name="Leticia Smirelli" userId="0e1bcaabcbd2bfa6" providerId="LiveId" clId="{DB05E0B9-5151-4BCD-9296-EFAB6063E38A}" dt="2021-07-10T20:42:26.566" v="15078"/>
          <ac:spMkLst>
            <pc:docMk/>
            <pc:sldMk cId="3943714989" sldId="370"/>
            <ac:spMk id="13" creationId="{83F7BE4B-13D6-40A9-A1AC-5239F184633D}"/>
          </ac:spMkLst>
        </pc:spChg>
        <pc:grpChg chg="add mod">
          <ac:chgData name="Leticia Smirelli" userId="0e1bcaabcbd2bfa6" providerId="LiveId" clId="{DB05E0B9-5151-4BCD-9296-EFAB6063E38A}" dt="2021-07-10T20:42:26.566" v="15078"/>
          <ac:grpSpMkLst>
            <pc:docMk/>
            <pc:sldMk cId="3943714989" sldId="370"/>
            <ac:grpSpMk id="9" creationId="{F42F3AC9-51E1-43A7-B2B8-D7B151EFB8E3}"/>
          </ac:grpSpMkLst>
        </pc:grpChg>
        <pc:picChg chg="add mod">
          <ac:chgData name="Leticia Smirelli" userId="0e1bcaabcbd2bfa6" providerId="LiveId" clId="{DB05E0B9-5151-4BCD-9296-EFAB6063E38A}" dt="2021-07-10T20:58:48.021" v="15347" actId="108"/>
          <ac:picMkLst>
            <pc:docMk/>
            <pc:sldMk cId="3943714989" sldId="370"/>
            <ac:picMk id="3" creationId="{C70F98D3-48CC-4F57-830B-C66EFD6209AD}"/>
          </ac:picMkLst>
        </pc:picChg>
        <pc:picChg chg="add mod">
          <ac:chgData name="Leticia Smirelli" userId="0e1bcaabcbd2bfa6" providerId="LiveId" clId="{DB05E0B9-5151-4BCD-9296-EFAB6063E38A}" dt="2021-07-10T20:58:49.536" v="15348" actId="108"/>
          <ac:picMkLst>
            <pc:docMk/>
            <pc:sldMk cId="3943714989" sldId="370"/>
            <ac:picMk id="5" creationId="{A50AC740-8EA2-4D8B-BDDC-2D07112BF67A}"/>
          </ac:picMkLst>
        </pc:picChg>
        <pc:picChg chg="del">
          <ac:chgData name="Leticia Smirelli" userId="0e1bcaabcbd2bfa6" providerId="LiveId" clId="{DB05E0B9-5151-4BCD-9296-EFAB6063E38A}" dt="2021-07-10T20:40:15.253" v="14960" actId="478"/>
          <ac:picMkLst>
            <pc:docMk/>
            <pc:sldMk cId="3943714989" sldId="370"/>
            <ac:picMk id="6" creationId="{28177072-64F1-44DD-9C33-3756D21A11C9}"/>
          </ac:picMkLst>
        </pc:picChg>
        <pc:cxnChg chg="add mod">
          <ac:chgData name="Leticia Smirelli" userId="0e1bcaabcbd2bfa6" providerId="LiveId" clId="{DB05E0B9-5151-4BCD-9296-EFAB6063E38A}" dt="2021-07-10T20:42:26.566" v="15078"/>
          <ac:cxnSpMkLst>
            <pc:docMk/>
            <pc:sldMk cId="3943714989" sldId="370"/>
            <ac:cxnSpMk id="14" creationId="{BA211BE7-37FF-43F9-8E4F-18A51968BE16}"/>
          </ac:cxnSpMkLst>
        </pc:cxnChg>
      </pc:sldChg>
      <pc:sldChg chg="delSp add mod replId">
        <pc:chgData name="Leticia Smirelli" userId="0e1bcaabcbd2bfa6" providerId="LiveId" clId="{DB05E0B9-5151-4BCD-9296-EFAB6063E38A}" dt="2021-07-10T20:58:52.017" v="15349" actId="478"/>
        <pc:sldMkLst>
          <pc:docMk/>
          <pc:sldMk cId="1619119062" sldId="371"/>
        </pc:sldMkLst>
        <pc:picChg chg="del">
          <ac:chgData name="Leticia Smirelli" userId="0e1bcaabcbd2bfa6" providerId="LiveId" clId="{DB05E0B9-5151-4BCD-9296-EFAB6063E38A}" dt="2021-07-10T20:58:52.017" v="15349" actId="478"/>
          <ac:picMkLst>
            <pc:docMk/>
            <pc:sldMk cId="1619119062" sldId="371"/>
            <ac:picMk id="6" creationId="{28177072-64F1-44DD-9C33-3756D21A11C9}"/>
          </ac:picMkLst>
        </pc:picChg>
      </pc:sldChg>
      <pc:sldChg chg="addSp delSp modSp add del mod ord">
        <pc:chgData name="Leticia Smirelli" userId="0e1bcaabcbd2bfa6" providerId="LiveId" clId="{DB05E0B9-5151-4BCD-9296-EFAB6063E38A}" dt="2021-07-10T20:59:24.907" v="15358" actId="108"/>
        <pc:sldMkLst>
          <pc:docMk/>
          <pc:sldMk cId="370951988" sldId="372"/>
        </pc:sldMkLst>
        <pc:grpChg chg="del">
          <ac:chgData name="Leticia Smirelli" userId="0e1bcaabcbd2bfa6" providerId="LiveId" clId="{DB05E0B9-5151-4BCD-9296-EFAB6063E38A}" dt="2021-07-10T20:44:36.680" v="15084" actId="478"/>
          <ac:grpSpMkLst>
            <pc:docMk/>
            <pc:sldMk cId="370951988" sldId="372"/>
            <ac:grpSpMk id="3" creationId="{6A72D6A4-BD0F-437A-9F3A-CE2B755515B2}"/>
          </ac:grpSpMkLst>
        </pc:grpChg>
        <pc:picChg chg="add mod">
          <ac:chgData name="Leticia Smirelli" userId="0e1bcaabcbd2bfa6" providerId="LiveId" clId="{DB05E0B9-5151-4BCD-9296-EFAB6063E38A}" dt="2021-07-10T20:59:24.907" v="15358" actId="108"/>
          <ac:picMkLst>
            <pc:docMk/>
            <pc:sldMk cId="370951988" sldId="372"/>
            <ac:picMk id="6" creationId="{602DB7B6-85CE-4F71-A246-15D650EA815D}"/>
          </ac:picMkLst>
        </pc:picChg>
        <pc:picChg chg="del">
          <ac:chgData name="Leticia Smirelli" userId="0e1bcaabcbd2bfa6" providerId="LiveId" clId="{DB05E0B9-5151-4BCD-9296-EFAB6063E38A}" dt="2021-07-10T20:44:29.700" v="15080" actId="478"/>
          <ac:picMkLst>
            <pc:docMk/>
            <pc:sldMk cId="370951988" sldId="372"/>
            <ac:picMk id="24578" creationId="{5154BE06-EF34-4B37-9FCF-4DB74B44F40A}"/>
          </ac:picMkLst>
        </pc:picChg>
        <pc:picChg chg="del">
          <ac:chgData name="Leticia Smirelli" userId="0e1bcaabcbd2bfa6" providerId="LiveId" clId="{DB05E0B9-5151-4BCD-9296-EFAB6063E38A}" dt="2021-07-10T20:44:29.700" v="15080" actId="478"/>
          <ac:picMkLst>
            <pc:docMk/>
            <pc:sldMk cId="370951988" sldId="372"/>
            <ac:picMk id="24580" creationId="{C4F80EAF-CC7A-49F7-8907-0CC94E705561}"/>
          </ac:picMkLst>
        </pc:picChg>
        <pc:picChg chg="del">
          <ac:chgData name="Leticia Smirelli" userId="0e1bcaabcbd2bfa6" providerId="LiveId" clId="{DB05E0B9-5151-4BCD-9296-EFAB6063E38A}" dt="2021-07-10T20:44:29.700" v="15080" actId="478"/>
          <ac:picMkLst>
            <pc:docMk/>
            <pc:sldMk cId="370951988" sldId="372"/>
            <ac:picMk id="24584" creationId="{43A86726-550C-4F80-A233-DF4783B135B1}"/>
          </ac:picMkLst>
        </pc:picChg>
        <pc:cxnChg chg="del">
          <ac:chgData name="Leticia Smirelli" userId="0e1bcaabcbd2bfa6" providerId="LiveId" clId="{DB05E0B9-5151-4BCD-9296-EFAB6063E38A}" dt="2021-07-10T20:44:29.700" v="15080" actId="478"/>
          <ac:cxnSpMkLst>
            <pc:docMk/>
            <pc:sldMk cId="370951988" sldId="372"/>
            <ac:cxnSpMk id="16" creationId="{623F0BB8-21A6-46B2-9525-A880A04B76B8}"/>
          </ac:cxnSpMkLst>
        </pc:cxnChg>
      </pc:sldChg>
      <pc:sldChg chg="addSp delSp modSp add mod">
        <pc:chgData name="Leticia Smirelli" userId="0e1bcaabcbd2bfa6" providerId="LiveId" clId="{DB05E0B9-5151-4BCD-9296-EFAB6063E38A}" dt="2021-07-10T20:59:31.575" v="15360" actId="108"/>
        <pc:sldMkLst>
          <pc:docMk/>
          <pc:sldMk cId="575792990" sldId="373"/>
        </pc:sldMkLst>
        <pc:picChg chg="add mod">
          <ac:chgData name="Leticia Smirelli" userId="0e1bcaabcbd2bfa6" providerId="LiveId" clId="{DB05E0B9-5151-4BCD-9296-EFAB6063E38A}" dt="2021-07-10T20:59:31.575" v="15360" actId="108"/>
          <ac:picMkLst>
            <pc:docMk/>
            <pc:sldMk cId="575792990" sldId="373"/>
            <ac:picMk id="3" creationId="{A669A60E-B96A-4C0B-966E-89AF71E4048D}"/>
          </ac:picMkLst>
        </pc:picChg>
        <pc:picChg chg="del">
          <ac:chgData name="Leticia Smirelli" userId="0e1bcaabcbd2bfa6" providerId="LiveId" clId="{DB05E0B9-5151-4BCD-9296-EFAB6063E38A}" dt="2021-07-10T20:44:54.802" v="15092" actId="478"/>
          <ac:picMkLst>
            <pc:docMk/>
            <pc:sldMk cId="575792990" sldId="373"/>
            <ac:picMk id="6" creationId="{602DB7B6-85CE-4F71-A246-15D650EA815D}"/>
          </ac:picMkLst>
        </pc:picChg>
      </pc:sldChg>
      <pc:sldChg chg="addSp delSp modSp add del mod">
        <pc:chgData name="Leticia Smirelli" userId="0e1bcaabcbd2bfa6" providerId="LiveId" clId="{DB05E0B9-5151-4BCD-9296-EFAB6063E38A}" dt="2021-07-10T20:59:37.085" v="15362" actId="108"/>
        <pc:sldMkLst>
          <pc:docMk/>
          <pc:sldMk cId="2661000616" sldId="374"/>
        </pc:sldMkLst>
        <pc:picChg chg="add mod">
          <ac:chgData name="Leticia Smirelli" userId="0e1bcaabcbd2bfa6" providerId="LiveId" clId="{DB05E0B9-5151-4BCD-9296-EFAB6063E38A}" dt="2021-07-10T20:59:35.052" v="15361" actId="108"/>
          <ac:picMkLst>
            <pc:docMk/>
            <pc:sldMk cId="2661000616" sldId="374"/>
            <ac:picMk id="3" creationId="{597887E4-C7E8-4555-923C-4EF894CA87ED}"/>
          </ac:picMkLst>
        </pc:picChg>
        <pc:picChg chg="add mod modCrop">
          <ac:chgData name="Leticia Smirelli" userId="0e1bcaabcbd2bfa6" providerId="LiveId" clId="{DB05E0B9-5151-4BCD-9296-EFAB6063E38A}" dt="2021-07-10T20:59:37.085" v="15362" actId="108"/>
          <ac:picMkLst>
            <pc:docMk/>
            <pc:sldMk cId="2661000616" sldId="374"/>
            <ac:picMk id="5" creationId="{3C9A749E-46C0-4902-8C0E-263189D71416}"/>
          </ac:picMkLst>
        </pc:picChg>
        <pc:picChg chg="del">
          <ac:chgData name="Leticia Smirelli" userId="0e1bcaabcbd2bfa6" providerId="LiveId" clId="{DB05E0B9-5151-4BCD-9296-EFAB6063E38A}" dt="2021-07-10T20:44:57.565" v="15095" actId="478"/>
          <ac:picMkLst>
            <pc:docMk/>
            <pc:sldMk cId="2661000616" sldId="374"/>
            <ac:picMk id="6" creationId="{602DB7B6-85CE-4F71-A246-15D650EA815D}"/>
          </ac:picMkLst>
        </pc:picChg>
      </pc:sldChg>
      <pc:sldChg chg="addSp delSp modSp add mod ord replId">
        <pc:chgData name="Leticia Smirelli" userId="0e1bcaabcbd2bfa6" providerId="LiveId" clId="{DB05E0B9-5151-4BCD-9296-EFAB6063E38A}" dt="2021-07-10T20:59:27.177" v="15359" actId="108"/>
        <pc:sldMkLst>
          <pc:docMk/>
          <pc:sldMk cId="3652993059" sldId="375"/>
        </pc:sldMkLst>
        <pc:spChg chg="mod">
          <ac:chgData name="Leticia Smirelli" userId="0e1bcaabcbd2bfa6" providerId="LiveId" clId="{DB05E0B9-5151-4BCD-9296-EFAB6063E38A}" dt="2021-07-10T20:47:34.311" v="15152" actId="14100"/>
          <ac:spMkLst>
            <pc:docMk/>
            <pc:sldMk cId="3652993059" sldId="375"/>
            <ac:spMk id="14" creationId="{18379D33-1448-41CF-A1E3-05253FAE0329}"/>
          </ac:spMkLst>
        </pc:spChg>
        <pc:spChg chg="mod">
          <ac:chgData name="Leticia Smirelli" userId="0e1bcaabcbd2bfa6" providerId="LiveId" clId="{DB05E0B9-5151-4BCD-9296-EFAB6063E38A}" dt="2021-07-10T20:47:29.814" v="15150" actId="20577"/>
          <ac:spMkLst>
            <pc:docMk/>
            <pc:sldMk cId="3652993059" sldId="375"/>
            <ac:spMk id="15" creationId="{0C51C23F-5BC2-40C0-A595-727ECB368964}"/>
          </ac:spMkLst>
        </pc:spChg>
        <pc:grpChg chg="add mod">
          <ac:chgData name="Leticia Smirelli" userId="0e1bcaabcbd2bfa6" providerId="LiveId" clId="{DB05E0B9-5151-4BCD-9296-EFAB6063E38A}" dt="2021-07-10T20:47:23.646" v="15119"/>
          <ac:grpSpMkLst>
            <pc:docMk/>
            <pc:sldMk cId="3652993059" sldId="375"/>
            <ac:grpSpMk id="13" creationId="{52C0A6BA-1484-480B-9CF9-3ABCEBDB56D6}"/>
          </ac:grpSpMkLst>
        </pc:grpChg>
        <pc:picChg chg="add del mod">
          <ac:chgData name="Leticia Smirelli" userId="0e1bcaabcbd2bfa6" providerId="LiveId" clId="{DB05E0B9-5151-4BCD-9296-EFAB6063E38A}" dt="2021-07-10T20:46:42.557" v="15115" actId="478"/>
          <ac:picMkLst>
            <pc:docMk/>
            <pc:sldMk cId="3652993059" sldId="375"/>
            <ac:picMk id="3" creationId="{5A5BD959-59A2-40E7-BF9A-F783ACFA110A}"/>
          </ac:picMkLst>
        </pc:picChg>
        <pc:picChg chg="add del mod">
          <ac:chgData name="Leticia Smirelli" userId="0e1bcaabcbd2bfa6" providerId="LiveId" clId="{DB05E0B9-5151-4BCD-9296-EFAB6063E38A}" dt="2021-07-10T20:46:41.948" v="15114" actId="478"/>
          <ac:picMkLst>
            <pc:docMk/>
            <pc:sldMk cId="3652993059" sldId="375"/>
            <ac:picMk id="5" creationId="{891F83FC-04C5-4D79-A600-95BE180D0F71}"/>
          </ac:picMkLst>
        </pc:picChg>
        <pc:picChg chg="del">
          <ac:chgData name="Leticia Smirelli" userId="0e1bcaabcbd2bfa6" providerId="LiveId" clId="{DB05E0B9-5151-4BCD-9296-EFAB6063E38A}" dt="2021-07-10T20:44:58.573" v="15096" actId="478"/>
          <ac:picMkLst>
            <pc:docMk/>
            <pc:sldMk cId="3652993059" sldId="375"/>
            <ac:picMk id="6" creationId="{602DB7B6-85CE-4F71-A246-15D650EA815D}"/>
          </ac:picMkLst>
        </pc:picChg>
        <pc:picChg chg="add del mod">
          <ac:chgData name="Leticia Smirelli" userId="0e1bcaabcbd2bfa6" providerId="LiveId" clId="{DB05E0B9-5151-4BCD-9296-EFAB6063E38A}" dt="2021-07-10T20:46:41.591" v="15113" actId="478"/>
          <ac:picMkLst>
            <pc:docMk/>
            <pc:sldMk cId="3652993059" sldId="375"/>
            <ac:picMk id="8" creationId="{8098E217-9224-4116-882E-FDDBBD1F29D4}"/>
          </ac:picMkLst>
        </pc:picChg>
        <pc:picChg chg="add mod">
          <ac:chgData name="Leticia Smirelli" userId="0e1bcaabcbd2bfa6" providerId="LiveId" clId="{DB05E0B9-5151-4BCD-9296-EFAB6063E38A}" dt="2021-07-10T20:59:27.177" v="15359" actId="108"/>
          <ac:picMkLst>
            <pc:docMk/>
            <pc:sldMk cId="3652993059" sldId="375"/>
            <ac:picMk id="10" creationId="{34A9B548-4151-4601-B793-A9A87DC11571}"/>
          </ac:picMkLst>
        </pc:picChg>
        <pc:picChg chg="add del mod">
          <ac:chgData name="Leticia Smirelli" userId="0e1bcaabcbd2bfa6" providerId="LiveId" clId="{DB05E0B9-5151-4BCD-9296-EFAB6063E38A}" dt="2021-07-10T20:47:48.747" v="15158" actId="478"/>
          <ac:picMkLst>
            <pc:docMk/>
            <pc:sldMk cId="3652993059" sldId="375"/>
            <ac:picMk id="17" creationId="{866BA8BF-5EC5-4BA6-AF4E-24C6F2659B6A}"/>
          </ac:picMkLst>
        </pc:picChg>
        <pc:picChg chg="add del mod">
          <ac:chgData name="Leticia Smirelli" userId="0e1bcaabcbd2bfa6" providerId="LiveId" clId="{DB05E0B9-5151-4BCD-9296-EFAB6063E38A}" dt="2021-07-10T20:47:48.495" v="15157" actId="478"/>
          <ac:picMkLst>
            <pc:docMk/>
            <pc:sldMk cId="3652993059" sldId="375"/>
            <ac:picMk id="18" creationId="{2C39EB9D-7266-4594-A88F-61495212300A}"/>
          </ac:picMkLst>
        </pc:picChg>
        <pc:cxnChg chg="add mod">
          <ac:chgData name="Leticia Smirelli" userId="0e1bcaabcbd2bfa6" providerId="LiveId" clId="{DB05E0B9-5151-4BCD-9296-EFAB6063E38A}" dt="2021-07-10T20:47:23.646" v="15119"/>
          <ac:cxnSpMkLst>
            <pc:docMk/>
            <pc:sldMk cId="3652993059" sldId="375"/>
            <ac:cxnSpMk id="16" creationId="{127EF4C0-F432-4DAF-98AD-7D786F1A8AB7}"/>
          </ac:cxnSpMkLst>
        </pc:cxnChg>
      </pc:sldChg>
      <pc:sldChg chg="addSp delSp modSp add mod delAnim">
        <pc:chgData name="Leticia Smirelli" userId="0e1bcaabcbd2bfa6" providerId="LiveId" clId="{DB05E0B9-5151-4BCD-9296-EFAB6063E38A}" dt="2021-07-10T20:58:31.054" v="15342" actId="108"/>
        <pc:sldMkLst>
          <pc:docMk/>
          <pc:sldMk cId="3432710349" sldId="376"/>
        </pc:sldMkLst>
        <pc:spChg chg="mod">
          <ac:chgData name="Leticia Smirelli" userId="0e1bcaabcbd2bfa6" providerId="LiveId" clId="{DB05E0B9-5151-4BCD-9296-EFAB6063E38A}" dt="2021-07-10T20:53:52.109" v="15265" actId="20577"/>
          <ac:spMkLst>
            <pc:docMk/>
            <pc:sldMk cId="3432710349" sldId="376"/>
            <ac:spMk id="11" creationId="{10CEBD8D-EC5C-43CC-8256-491D4DEC42BC}"/>
          </ac:spMkLst>
        </pc:spChg>
        <pc:grpChg chg="del">
          <ac:chgData name="Leticia Smirelli" userId="0e1bcaabcbd2bfa6" providerId="LiveId" clId="{DB05E0B9-5151-4BCD-9296-EFAB6063E38A}" dt="2021-07-10T20:52:09.679" v="15194" actId="478"/>
          <ac:grpSpMkLst>
            <pc:docMk/>
            <pc:sldMk cId="3432710349" sldId="376"/>
            <ac:grpSpMk id="4" creationId="{9FB390D8-AD3E-4F6A-AE0A-4812E0ADC410}"/>
          </ac:grpSpMkLst>
        </pc:grpChg>
        <pc:picChg chg="add mod">
          <ac:chgData name="Leticia Smirelli" userId="0e1bcaabcbd2bfa6" providerId="LiveId" clId="{DB05E0B9-5151-4BCD-9296-EFAB6063E38A}" dt="2021-07-10T20:58:31.054" v="15342" actId="108"/>
          <ac:picMkLst>
            <pc:docMk/>
            <pc:sldMk cId="3432710349" sldId="376"/>
            <ac:picMk id="3" creationId="{A937FAB6-AA21-42B7-8E27-EEF076D0C5CB}"/>
          </ac:picMkLst>
        </pc:picChg>
        <pc:picChg chg="del">
          <ac:chgData name="Leticia Smirelli" userId="0e1bcaabcbd2bfa6" providerId="LiveId" clId="{DB05E0B9-5151-4BCD-9296-EFAB6063E38A}" dt="2021-07-10T20:52:09.679" v="15194" actId="478"/>
          <ac:picMkLst>
            <pc:docMk/>
            <pc:sldMk cId="3432710349" sldId="376"/>
            <ac:picMk id="8" creationId="{122E8796-D1D3-4327-8387-78CC84BD8D8C}"/>
          </ac:picMkLst>
        </pc:picChg>
        <pc:picChg chg="del">
          <ac:chgData name="Leticia Smirelli" userId="0e1bcaabcbd2bfa6" providerId="LiveId" clId="{DB05E0B9-5151-4BCD-9296-EFAB6063E38A}" dt="2021-07-10T20:52:09.679" v="15194" actId="478"/>
          <ac:picMkLst>
            <pc:docMk/>
            <pc:sldMk cId="3432710349" sldId="376"/>
            <ac:picMk id="9" creationId="{A160E70A-794C-4DD5-82E3-45D79A4ECE5F}"/>
          </ac:picMkLst>
        </pc:picChg>
        <pc:picChg chg="add del mod">
          <ac:chgData name="Leticia Smirelli" userId="0e1bcaabcbd2bfa6" providerId="LiveId" clId="{DB05E0B9-5151-4BCD-9296-EFAB6063E38A}" dt="2021-07-10T20:53:37.001" v="15236" actId="478"/>
          <ac:picMkLst>
            <pc:docMk/>
            <pc:sldMk cId="3432710349" sldId="376"/>
            <ac:picMk id="14" creationId="{0AAA70F4-EC4B-4C0B-9120-9881888D4184}"/>
          </ac:picMkLst>
        </pc:picChg>
      </pc:sldChg>
      <pc:sldChg chg="delSp modSp add mod">
        <pc:chgData name="Leticia Smirelli" userId="0e1bcaabcbd2bfa6" providerId="LiveId" clId="{DB05E0B9-5151-4BCD-9296-EFAB6063E38A}" dt="2021-07-10T20:58:34.336" v="15343" actId="108"/>
        <pc:sldMkLst>
          <pc:docMk/>
          <pc:sldMk cId="3339286835" sldId="377"/>
        </pc:sldMkLst>
        <pc:picChg chg="del">
          <ac:chgData name="Leticia Smirelli" userId="0e1bcaabcbd2bfa6" providerId="LiveId" clId="{DB05E0B9-5151-4BCD-9296-EFAB6063E38A}" dt="2021-07-10T20:53:17.436" v="15232" actId="478"/>
          <ac:picMkLst>
            <pc:docMk/>
            <pc:sldMk cId="3339286835" sldId="377"/>
            <ac:picMk id="3" creationId="{A937FAB6-AA21-42B7-8E27-EEF076D0C5CB}"/>
          </ac:picMkLst>
        </pc:picChg>
        <pc:picChg chg="mod">
          <ac:chgData name="Leticia Smirelli" userId="0e1bcaabcbd2bfa6" providerId="LiveId" clId="{DB05E0B9-5151-4BCD-9296-EFAB6063E38A}" dt="2021-07-10T20:58:34.336" v="15343" actId="108"/>
          <ac:picMkLst>
            <pc:docMk/>
            <pc:sldMk cId="3339286835" sldId="377"/>
            <ac:picMk id="14" creationId="{0AAA70F4-EC4B-4C0B-9120-9881888D4184}"/>
          </ac:picMkLst>
        </pc:picChg>
      </pc:sldChg>
      <pc:sldChg chg="add del setBg">
        <pc:chgData name="Leticia Smirelli" userId="0e1bcaabcbd2bfa6" providerId="LiveId" clId="{DB05E0B9-5151-4BCD-9296-EFAB6063E38A}" dt="2021-07-10T20:53:14.063" v="15230"/>
        <pc:sldMkLst>
          <pc:docMk/>
          <pc:sldMk cId="3378085464" sldId="377"/>
        </pc:sldMkLst>
      </pc:sldChg>
      <pc:sldChg chg="addSp delSp modSp add mod ord">
        <pc:chgData name="Leticia Smirelli" userId="0e1bcaabcbd2bfa6" providerId="LiveId" clId="{DB05E0B9-5151-4BCD-9296-EFAB6063E38A}" dt="2021-07-10T20:58:21.959" v="15340" actId="14100"/>
        <pc:sldMkLst>
          <pc:docMk/>
          <pc:sldMk cId="1765781705" sldId="378"/>
        </pc:sldMkLst>
        <pc:spChg chg="mod">
          <ac:chgData name="Leticia Smirelli" userId="0e1bcaabcbd2bfa6" providerId="LiveId" clId="{DB05E0B9-5151-4BCD-9296-EFAB6063E38A}" dt="2021-07-10T20:56:03.485" v="15318" actId="1076"/>
          <ac:spMkLst>
            <pc:docMk/>
            <pc:sldMk cId="1765781705" sldId="378"/>
            <ac:spMk id="11" creationId="{10CEBD8D-EC5C-43CC-8256-491D4DEC42BC}"/>
          </ac:spMkLst>
        </pc:spChg>
        <pc:picChg chg="del">
          <ac:chgData name="Leticia Smirelli" userId="0e1bcaabcbd2bfa6" providerId="LiveId" clId="{DB05E0B9-5151-4BCD-9296-EFAB6063E38A}" dt="2021-07-10T20:55:28.306" v="15268" actId="478"/>
          <ac:picMkLst>
            <pc:docMk/>
            <pc:sldMk cId="1765781705" sldId="378"/>
            <ac:picMk id="3" creationId="{A937FAB6-AA21-42B7-8E27-EEF076D0C5CB}"/>
          </ac:picMkLst>
        </pc:picChg>
        <pc:picChg chg="add mod">
          <ac:chgData name="Leticia Smirelli" userId="0e1bcaabcbd2bfa6" providerId="LiveId" clId="{DB05E0B9-5151-4BCD-9296-EFAB6063E38A}" dt="2021-07-10T20:58:21.959" v="15340" actId="14100"/>
          <ac:picMkLst>
            <pc:docMk/>
            <pc:sldMk cId="1765781705" sldId="378"/>
            <ac:picMk id="4" creationId="{338C87E4-DA7B-406E-B7F3-7A2F71972A9F}"/>
          </ac:picMkLst>
        </pc:picChg>
      </pc:sldChg>
      <pc:sldChg chg="addSp delSp modSp add mod">
        <pc:chgData name="Leticia Smirelli" userId="0e1bcaabcbd2bfa6" providerId="LiveId" clId="{DB05E0B9-5151-4BCD-9296-EFAB6063E38A}" dt="2021-07-10T20:58:26.578" v="15341" actId="108"/>
        <pc:sldMkLst>
          <pc:docMk/>
          <pc:sldMk cId="3476890723" sldId="379"/>
        </pc:sldMkLst>
        <pc:picChg chg="add mod">
          <ac:chgData name="Leticia Smirelli" userId="0e1bcaabcbd2bfa6" providerId="LiveId" clId="{DB05E0B9-5151-4BCD-9296-EFAB6063E38A}" dt="2021-07-10T20:58:26.578" v="15341" actId="108"/>
          <ac:picMkLst>
            <pc:docMk/>
            <pc:sldMk cId="3476890723" sldId="379"/>
            <ac:picMk id="3" creationId="{85A3DB5B-C071-4669-BC92-212EA3E7EF0A}"/>
          </ac:picMkLst>
        </pc:picChg>
        <pc:picChg chg="del">
          <ac:chgData name="Leticia Smirelli" userId="0e1bcaabcbd2bfa6" providerId="LiveId" clId="{DB05E0B9-5151-4BCD-9296-EFAB6063E38A}" dt="2021-07-10T20:56:48.205" v="15324" actId="478"/>
          <ac:picMkLst>
            <pc:docMk/>
            <pc:sldMk cId="3476890723" sldId="379"/>
            <ac:picMk id="4" creationId="{338C87E4-DA7B-406E-B7F3-7A2F71972A9F}"/>
          </ac:picMkLst>
        </pc:picChg>
      </pc:sldChg>
      <pc:sldChg chg="addSp delSp modSp new mod ord setBg">
        <pc:chgData name="Leticia Smirelli" userId="0e1bcaabcbd2bfa6" providerId="LiveId" clId="{DB05E0B9-5151-4BCD-9296-EFAB6063E38A}" dt="2021-07-12T18:30:54.173" v="15907"/>
        <pc:sldMkLst>
          <pc:docMk/>
          <pc:sldMk cId="4223706210" sldId="380"/>
        </pc:sldMkLst>
        <pc:spChg chg="add del">
          <ac:chgData name="Leticia Smirelli" userId="0e1bcaabcbd2bfa6" providerId="LiveId" clId="{DB05E0B9-5151-4BCD-9296-EFAB6063E38A}" dt="2021-07-12T17:51:57.153" v="15424" actId="26606"/>
          <ac:spMkLst>
            <pc:docMk/>
            <pc:sldMk cId="4223706210" sldId="380"/>
            <ac:spMk id="8" creationId="{F3060C83-F051-4F0E-ABAD-AA0DFC48B218}"/>
          </ac:spMkLst>
        </pc:spChg>
        <pc:spChg chg="add mod ord">
          <ac:chgData name="Leticia Smirelli" userId="0e1bcaabcbd2bfa6" providerId="LiveId" clId="{DB05E0B9-5151-4BCD-9296-EFAB6063E38A}" dt="2021-07-12T18:02:40.341" v="15458" actId="207"/>
          <ac:spMkLst>
            <pc:docMk/>
            <pc:sldMk cId="4223706210" sldId="380"/>
            <ac:spMk id="9" creationId="{6B8F51CB-1DEC-4DDD-9086-D1CA60B1147B}"/>
          </ac:spMkLst>
        </pc:spChg>
        <pc:spChg chg="add del">
          <ac:chgData name="Leticia Smirelli" userId="0e1bcaabcbd2bfa6" providerId="LiveId" clId="{DB05E0B9-5151-4BCD-9296-EFAB6063E38A}" dt="2021-07-12T17:51:57.153" v="15424" actId="26606"/>
          <ac:spMkLst>
            <pc:docMk/>
            <pc:sldMk cId="4223706210" sldId="380"/>
            <ac:spMk id="10" creationId="{83C98ABE-055B-441F-B07E-44F97F083C39}"/>
          </ac:spMkLst>
        </pc:spChg>
        <pc:spChg chg="add del">
          <ac:chgData name="Leticia Smirelli" userId="0e1bcaabcbd2bfa6" providerId="LiveId" clId="{DB05E0B9-5151-4BCD-9296-EFAB6063E38A}" dt="2021-07-12T17:51:57.153" v="15424" actId="26606"/>
          <ac:spMkLst>
            <pc:docMk/>
            <pc:sldMk cId="4223706210" sldId="380"/>
            <ac:spMk id="12" creationId="{29FDB030-9B49-4CED-8CCD-4D99382388AC}"/>
          </ac:spMkLst>
        </pc:spChg>
        <pc:spChg chg="add del">
          <ac:chgData name="Leticia Smirelli" userId="0e1bcaabcbd2bfa6" providerId="LiveId" clId="{DB05E0B9-5151-4BCD-9296-EFAB6063E38A}" dt="2021-07-12T17:51:57.153" v="15424" actId="26606"/>
          <ac:spMkLst>
            <pc:docMk/>
            <pc:sldMk cId="4223706210" sldId="380"/>
            <ac:spMk id="14" creationId="{3783CA14-24A1-485C-8B30-D6A5D87987AD}"/>
          </ac:spMkLst>
        </pc:spChg>
        <pc:spChg chg="add del">
          <ac:chgData name="Leticia Smirelli" userId="0e1bcaabcbd2bfa6" providerId="LiveId" clId="{DB05E0B9-5151-4BCD-9296-EFAB6063E38A}" dt="2021-07-12T17:51:57.153" v="15424" actId="26606"/>
          <ac:spMkLst>
            <pc:docMk/>
            <pc:sldMk cId="4223706210" sldId="380"/>
            <ac:spMk id="16" creationId="{9A97C86A-04D6-40F7-AE84-31AB43E6A846}"/>
          </ac:spMkLst>
        </pc:spChg>
        <pc:spChg chg="add del">
          <ac:chgData name="Leticia Smirelli" userId="0e1bcaabcbd2bfa6" providerId="LiveId" clId="{DB05E0B9-5151-4BCD-9296-EFAB6063E38A}" dt="2021-07-12T17:51:57.153" v="15424" actId="26606"/>
          <ac:spMkLst>
            <pc:docMk/>
            <pc:sldMk cId="4223706210" sldId="380"/>
            <ac:spMk id="18" creationId="{FF9F2414-84E8-453E-B1F3-389FDE8192D9}"/>
          </ac:spMkLst>
        </pc:spChg>
        <pc:spChg chg="add del">
          <ac:chgData name="Leticia Smirelli" userId="0e1bcaabcbd2bfa6" providerId="LiveId" clId="{DB05E0B9-5151-4BCD-9296-EFAB6063E38A}" dt="2021-07-12T17:51:57.153" v="15424" actId="26606"/>
          <ac:spMkLst>
            <pc:docMk/>
            <pc:sldMk cId="4223706210" sldId="380"/>
            <ac:spMk id="20" creationId="{3ECA69A1-7536-43AC-85EF-C7106179F5ED}"/>
          </ac:spMkLst>
        </pc:spChg>
        <pc:picChg chg="add del mod">
          <ac:chgData name="Leticia Smirelli" userId="0e1bcaabcbd2bfa6" providerId="LiveId" clId="{DB05E0B9-5151-4BCD-9296-EFAB6063E38A}" dt="2021-07-12T17:59:11.032" v="15427" actId="478"/>
          <ac:picMkLst>
            <pc:docMk/>
            <pc:sldMk cId="4223706210" sldId="380"/>
            <ac:picMk id="3" creationId="{7409DDB8-1C04-4C94-8311-E7FCFA63534D}"/>
          </ac:picMkLst>
        </pc:picChg>
        <pc:picChg chg="add mod">
          <ac:chgData name="Leticia Smirelli" userId="0e1bcaabcbd2bfa6" providerId="LiveId" clId="{DB05E0B9-5151-4BCD-9296-EFAB6063E38A}" dt="2021-07-12T18:02:44.718" v="15459" actId="1076"/>
          <ac:picMkLst>
            <pc:docMk/>
            <pc:sldMk cId="4223706210" sldId="380"/>
            <ac:picMk id="5" creationId="{C801BAE2-A560-4408-8A3E-4989D44AD6DA}"/>
          </ac:picMkLst>
        </pc:picChg>
        <pc:picChg chg="add mod">
          <ac:chgData name="Leticia Smirelli" userId="0e1bcaabcbd2bfa6" providerId="LiveId" clId="{DB05E0B9-5151-4BCD-9296-EFAB6063E38A}" dt="2021-07-12T18:02:22.092" v="15456" actId="1076"/>
          <ac:picMkLst>
            <pc:docMk/>
            <pc:sldMk cId="4223706210" sldId="380"/>
            <ac:picMk id="7" creationId="{2900787E-B229-468B-A88E-47F7559F0272}"/>
          </ac:picMkLst>
        </pc:picChg>
        <pc:picChg chg="add del mod ord">
          <ac:chgData name="Leticia Smirelli" userId="0e1bcaabcbd2bfa6" providerId="LiveId" clId="{DB05E0B9-5151-4BCD-9296-EFAB6063E38A}" dt="2021-07-12T18:01:56.242" v="15448" actId="478"/>
          <ac:picMkLst>
            <pc:docMk/>
            <pc:sldMk cId="4223706210" sldId="380"/>
            <ac:picMk id="15" creationId="{675A39C5-39D9-476D-81BD-A6680343BA58}"/>
          </ac:picMkLst>
        </pc:picChg>
        <pc:picChg chg="add del mod">
          <ac:chgData name="Leticia Smirelli" userId="0e1bcaabcbd2bfa6" providerId="LiveId" clId="{DB05E0B9-5151-4BCD-9296-EFAB6063E38A}" dt="2021-07-12T18:05:29.632" v="15508" actId="478"/>
          <ac:picMkLst>
            <pc:docMk/>
            <pc:sldMk cId="4223706210" sldId="380"/>
            <ac:picMk id="17" creationId="{C38803B6-128B-41B1-88C9-98DC8CAF1E47}"/>
          </ac:picMkLst>
        </pc:picChg>
      </pc:sldChg>
      <pc:sldChg chg="add">
        <pc:chgData name="Leticia Smirelli" userId="0e1bcaabcbd2bfa6" providerId="LiveId" clId="{DB05E0B9-5151-4BCD-9296-EFAB6063E38A}" dt="2021-07-12T17:52:00.723" v="15425"/>
        <pc:sldMkLst>
          <pc:docMk/>
          <pc:sldMk cId="1564435748" sldId="381"/>
        </pc:sldMkLst>
      </pc:sldChg>
      <pc:sldChg chg="addSp delSp modSp add mod">
        <pc:chgData name="Leticia Smirelli" userId="0e1bcaabcbd2bfa6" providerId="LiveId" clId="{DB05E0B9-5151-4BCD-9296-EFAB6063E38A}" dt="2021-07-12T18:15:01.640" v="15636" actId="1036"/>
        <pc:sldMkLst>
          <pc:docMk/>
          <pc:sldMk cId="802275471" sldId="382"/>
        </pc:sldMkLst>
        <pc:spChg chg="add mod">
          <ac:chgData name="Leticia Smirelli" userId="0e1bcaabcbd2bfa6" providerId="LiveId" clId="{DB05E0B9-5151-4BCD-9296-EFAB6063E38A}" dt="2021-07-12T18:13:45.994" v="15624" actId="1037"/>
          <ac:spMkLst>
            <pc:docMk/>
            <pc:sldMk cId="802275471" sldId="382"/>
            <ac:spMk id="14" creationId="{84E9DC22-EAA8-4EDA-A2C4-A5C75B78C3E7}"/>
          </ac:spMkLst>
        </pc:spChg>
        <pc:spChg chg="add mod">
          <ac:chgData name="Leticia Smirelli" userId="0e1bcaabcbd2bfa6" providerId="LiveId" clId="{DB05E0B9-5151-4BCD-9296-EFAB6063E38A}" dt="2021-07-12T18:13:50.862" v="15628" actId="113"/>
          <ac:spMkLst>
            <pc:docMk/>
            <pc:sldMk cId="802275471" sldId="382"/>
            <ac:spMk id="15" creationId="{0E82CE7C-BFFD-4741-A975-22BDABED035E}"/>
          </ac:spMkLst>
        </pc:spChg>
        <pc:spChg chg="del mod">
          <ac:chgData name="Leticia Smirelli" userId="0e1bcaabcbd2bfa6" providerId="LiveId" clId="{DB05E0B9-5151-4BCD-9296-EFAB6063E38A}" dt="2021-07-12T18:04:36.747" v="15492" actId="478"/>
          <ac:spMkLst>
            <pc:docMk/>
            <pc:sldMk cId="802275471" sldId="382"/>
            <ac:spMk id="57" creationId="{866F9F50-DDDC-485B-8511-0E4D9D13425A}"/>
          </ac:spMkLst>
        </pc:spChg>
        <pc:spChg chg="mod topLvl">
          <ac:chgData name="Leticia Smirelli" userId="0e1bcaabcbd2bfa6" providerId="LiveId" clId="{DB05E0B9-5151-4BCD-9296-EFAB6063E38A}" dt="2021-07-12T18:11:19.114" v="15593" actId="1076"/>
          <ac:spMkLst>
            <pc:docMk/>
            <pc:sldMk cId="802275471" sldId="382"/>
            <ac:spMk id="61" creationId="{B94F89E3-D53A-478B-A947-1EB0C59C382C}"/>
          </ac:spMkLst>
        </pc:spChg>
        <pc:grpChg chg="del mod">
          <ac:chgData name="Leticia Smirelli" userId="0e1bcaabcbd2bfa6" providerId="LiveId" clId="{DB05E0B9-5151-4BCD-9296-EFAB6063E38A}" dt="2021-07-12T18:10:24.096" v="15523" actId="165"/>
          <ac:grpSpMkLst>
            <pc:docMk/>
            <pc:sldMk cId="802275471" sldId="382"/>
            <ac:grpSpMk id="2" creationId="{6DB9D297-4D88-4014-809C-77460E7D5DD2}"/>
          </ac:grpSpMkLst>
        </pc:grpChg>
        <pc:picChg chg="add mod">
          <ac:chgData name="Leticia Smirelli" userId="0e1bcaabcbd2bfa6" providerId="LiveId" clId="{DB05E0B9-5151-4BCD-9296-EFAB6063E38A}" dt="2021-07-12T18:11:19.114" v="15593" actId="1076"/>
          <ac:picMkLst>
            <pc:docMk/>
            <pc:sldMk cId="802275471" sldId="382"/>
            <ac:picMk id="10" creationId="{067DD6B5-23B7-43D4-AEE6-2DA62D16DBF9}"/>
          </ac:picMkLst>
        </pc:picChg>
        <pc:picChg chg="add mod">
          <ac:chgData name="Leticia Smirelli" userId="0e1bcaabcbd2bfa6" providerId="LiveId" clId="{DB05E0B9-5151-4BCD-9296-EFAB6063E38A}" dt="2021-07-12T18:15:01.640" v="15636" actId="1036"/>
          <ac:picMkLst>
            <pc:docMk/>
            <pc:sldMk cId="802275471" sldId="382"/>
            <ac:picMk id="12" creationId="{48ED8D83-4310-4B10-8FD9-96D214E8FC9F}"/>
          </ac:picMkLst>
        </pc:picChg>
        <pc:picChg chg="del">
          <ac:chgData name="Leticia Smirelli" userId="0e1bcaabcbd2bfa6" providerId="LiveId" clId="{DB05E0B9-5151-4BCD-9296-EFAB6063E38A}" dt="2021-07-12T18:05:07.642" v="15502" actId="478"/>
          <ac:picMkLst>
            <pc:docMk/>
            <pc:sldMk cId="802275471" sldId="382"/>
            <ac:picMk id="17" creationId="{6D45B3C9-B959-4E46-AF34-D743CB860EFA}"/>
          </ac:picMkLst>
        </pc:picChg>
        <pc:picChg chg="del">
          <ac:chgData name="Leticia Smirelli" userId="0e1bcaabcbd2bfa6" providerId="LiveId" clId="{DB05E0B9-5151-4BCD-9296-EFAB6063E38A}" dt="2021-07-12T18:03:43.131" v="15468" actId="478"/>
          <ac:picMkLst>
            <pc:docMk/>
            <pc:sldMk cId="802275471" sldId="382"/>
            <ac:picMk id="62" creationId="{6D3AA841-4B98-440C-9D87-2E6159330FD6}"/>
          </ac:picMkLst>
        </pc:picChg>
        <pc:picChg chg="del">
          <ac:chgData name="Leticia Smirelli" userId="0e1bcaabcbd2bfa6" providerId="LiveId" clId="{DB05E0B9-5151-4BCD-9296-EFAB6063E38A}" dt="2021-07-12T18:03:44.538" v="15469" actId="478"/>
          <ac:picMkLst>
            <pc:docMk/>
            <pc:sldMk cId="802275471" sldId="382"/>
            <ac:picMk id="65" creationId="{99AB7AC1-F5C2-4708-B986-B2C15FDC5A83}"/>
          </ac:picMkLst>
        </pc:picChg>
        <pc:cxnChg chg="mod topLvl">
          <ac:chgData name="Leticia Smirelli" userId="0e1bcaabcbd2bfa6" providerId="LiveId" clId="{DB05E0B9-5151-4BCD-9296-EFAB6063E38A}" dt="2021-07-12T18:11:19.114" v="15593" actId="1076"/>
          <ac:cxnSpMkLst>
            <pc:docMk/>
            <pc:sldMk cId="802275471" sldId="382"/>
            <ac:cxnSpMk id="63" creationId="{FC5BE6E8-9E4B-4D31-870D-10D77F066B48}"/>
          </ac:cxnSpMkLst>
        </pc:cxnChg>
      </pc:sldChg>
      <pc:sldChg chg="addSp modSp new del mod">
        <pc:chgData name="Leticia Smirelli" userId="0e1bcaabcbd2bfa6" providerId="LiveId" clId="{DB05E0B9-5151-4BCD-9296-EFAB6063E38A}" dt="2021-07-12T18:15:11.532" v="15640" actId="47"/>
        <pc:sldMkLst>
          <pc:docMk/>
          <pc:sldMk cId="3784344993" sldId="383"/>
        </pc:sldMkLst>
        <pc:picChg chg="add mod">
          <ac:chgData name="Leticia Smirelli" userId="0e1bcaabcbd2bfa6" providerId="LiveId" clId="{DB05E0B9-5151-4BCD-9296-EFAB6063E38A}" dt="2021-07-12T18:09:53.215" v="15521"/>
          <ac:picMkLst>
            <pc:docMk/>
            <pc:sldMk cId="3784344993" sldId="383"/>
            <ac:picMk id="2" creationId="{AAB2E362-6A76-42D3-87E6-6986A9C3041E}"/>
          </ac:picMkLst>
        </pc:picChg>
        <pc:picChg chg="add mod">
          <ac:chgData name="Leticia Smirelli" userId="0e1bcaabcbd2bfa6" providerId="LiveId" clId="{DB05E0B9-5151-4BCD-9296-EFAB6063E38A}" dt="2021-07-12T18:09:20.159" v="15516" actId="1076"/>
          <ac:picMkLst>
            <pc:docMk/>
            <pc:sldMk cId="3784344993" sldId="383"/>
            <ac:picMk id="3" creationId="{6B73B1CE-B63F-4DA6-ADDD-40B3A4D0B381}"/>
          </ac:picMkLst>
        </pc:picChg>
      </pc:sldChg>
      <pc:sldChg chg="addSp delSp modSp add mod ord">
        <pc:chgData name="Leticia Smirelli" userId="0e1bcaabcbd2bfa6" providerId="LiveId" clId="{DB05E0B9-5151-4BCD-9296-EFAB6063E38A}" dt="2021-07-12T18:18:42.601" v="15710" actId="1037"/>
        <pc:sldMkLst>
          <pc:docMk/>
          <pc:sldMk cId="527398892" sldId="384"/>
        </pc:sldMkLst>
        <pc:spChg chg="add mod">
          <ac:chgData name="Leticia Smirelli" userId="0e1bcaabcbd2bfa6" providerId="LiveId" clId="{DB05E0B9-5151-4BCD-9296-EFAB6063E38A}" dt="2021-07-12T18:18:16.302" v="15689" actId="164"/>
          <ac:spMkLst>
            <pc:docMk/>
            <pc:sldMk cId="527398892" sldId="384"/>
            <ac:spMk id="11" creationId="{F2050D20-B57A-4279-B3BD-EE4D01CA8902}"/>
          </ac:spMkLst>
        </pc:spChg>
        <pc:spChg chg="del">
          <ac:chgData name="Leticia Smirelli" userId="0e1bcaabcbd2bfa6" providerId="LiveId" clId="{DB05E0B9-5151-4BCD-9296-EFAB6063E38A}" dt="2021-07-12T18:16:27.369" v="15649" actId="478"/>
          <ac:spMkLst>
            <pc:docMk/>
            <pc:sldMk cId="527398892" sldId="384"/>
            <ac:spMk id="13" creationId="{B3DCA1B4-A8CA-4C42-9390-9D612F9ADF3E}"/>
          </ac:spMkLst>
        </pc:spChg>
        <pc:spChg chg="del">
          <ac:chgData name="Leticia Smirelli" userId="0e1bcaabcbd2bfa6" providerId="LiveId" clId="{DB05E0B9-5151-4BCD-9296-EFAB6063E38A}" dt="2021-07-12T18:15:06.786" v="15639" actId="478"/>
          <ac:spMkLst>
            <pc:docMk/>
            <pc:sldMk cId="527398892" sldId="384"/>
            <ac:spMk id="14" creationId="{84E9DC22-EAA8-4EDA-A2C4-A5C75B78C3E7}"/>
          </ac:spMkLst>
        </pc:spChg>
        <pc:spChg chg="del">
          <ac:chgData name="Leticia Smirelli" userId="0e1bcaabcbd2bfa6" providerId="LiveId" clId="{DB05E0B9-5151-4BCD-9296-EFAB6063E38A}" dt="2021-07-12T18:15:06.786" v="15639" actId="478"/>
          <ac:spMkLst>
            <pc:docMk/>
            <pc:sldMk cId="527398892" sldId="384"/>
            <ac:spMk id="15" creationId="{0E82CE7C-BFFD-4741-A975-22BDABED035E}"/>
          </ac:spMkLst>
        </pc:spChg>
        <pc:spChg chg="add del mod">
          <ac:chgData name="Leticia Smirelli" userId="0e1bcaabcbd2bfa6" providerId="LiveId" clId="{DB05E0B9-5151-4BCD-9296-EFAB6063E38A}" dt="2021-07-12T18:18:12.512" v="15688" actId="478"/>
          <ac:spMkLst>
            <pc:docMk/>
            <pc:sldMk cId="527398892" sldId="384"/>
            <ac:spMk id="16" creationId="{7C87DB2E-DC14-4D68-83C4-D6E615B52176}"/>
          </ac:spMkLst>
        </pc:spChg>
        <pc:grpChg chg="add mod">
          <ac:chgData name="Leticia Smirelli" userId="0e1bcaabcbd2bfa6" providerId="LiveId" clId="{DB05E0B9-5151-4BCD-9296-EFAB6063E38A}" dt="2021-07-12T18:18:42.601" v="15710" actId="1037"/>
          <ac:grpSpMkLst>
            <pc:docMk/>
            <pc:sldMk cId="527398892" sldId="384"/>
            <ac:grpSpMk id="2" creationId="{FEB97981-FF8E-4A6E-86C8-597BC38E5F36}"/>
          </ac:grpSpMkLst>
        </pc:grpChg>
        <pc:picChg chg="add mod ord">
          <ac:chgData name="Leticia Smirelli" userId="0e1bcaabcbd2bfa6" providerId="LiveId" clId="{DB05E0B9-5151-4BCD-9296-EFAB6063E38A}" dt="2021-07-12T18:18:16.302" v="15689" actId="164"/>
          <ac:picMkLst>
            <pc:docMk/>
            <pc:sldMk cId="527398892" sldId="384"/>
            <ac:picMk id="9" creationId="{F35DACBC-D944-48B2-8EF3-6BAAFA28E8C3}"/>
          </ac:picMkLst>
        </pc:picChg>
        <pc:picChg chg="del">
          <ac:chgData name="Leticia Smirelli" userId="0e1bcaabcbd2bfa6" providerId="LiveId" clId="{DB05E0B9-5151-4BCD-9296-EFAB6063E38A}" dt="2021-07-12T18:15:05.241" v="15638" actId="478"/>
          <ac:picMkLst>
            <pc:docMk/>
            <pc:sldMk cId="527398892" sldId="384"/>
            <ac:picMk id="12" creationId="{48ED8D83-4310-4B10-8FD9-96D214E8FC9F}"/>
          </ac:picMkLst>
        </pc:picChg>
      </pc:sldChg>
      <pc:sldChg chg="new del">
        <pc:chgData name="Leticia Smirelli" userId="0e1bcaabcbd2bfa6" providerId="LiveId" clId="{DB05E0B9-5151-4BCD-9296-EFAB6063E38A}" dt="2021-07-12T18:37:25.859" v="15909" actId="47"/>
        <pc:sldMkLst>
          <pc:docMk/>
          <pc:sldMk cId="1789849873" sldId="385"/>
        </pc:sldMkLst>
      </pc:sldChg>
      <pc:sldChg chg="new del">
        <pc:chgData name="Leticia Smirelli" userId="0e1bcaabcbd2bfa6" providerId="LiveId" clId="{DB05E0B9-5151-4BCD-9296-EFAB6063E38A}" dt="2021-07-12T18:28:32.946" v="15896" actId="47"/>
        <pc:sldMkLst>
          <pc:docMk/>
          <pc:sldMk cId="3987407292" sldId="385"/>
        </pc:sldMkLst>
      </pc:sldChg>
      <pc:sldChg chg="add del">
        <pc:chgData name="Leticia Smirelli" userId="0e1bcaabcbd2bfa6" providerId="LiveId" clId="{DB05E0B9-5151-4BCD-9296-EFAB6063E38A}" dt="2021-07-12T18:29:03.250" v="15898" actId="47"/>
        <pc:sldMkLst>
          <pc:docMk/>
          <pc:sldMk cId="1232547936" sldId="386"/>
        </pc:sldMkLst>
      </pc:sldChg>
      <pc:sldChg chg="new del">
        <pc:chgData name="Leticia Smirelli" userId="0e1bcaabcbd2bfa6" providerId="LiveId" clId="{DB05E0B9-5151-4BCD-9296-EFAB6063E38A}" dt="2021-07-12T18:23:10.982" v="15771" actId="2696"/>
        <pc:sldMkLst>
          <pc:docMk/>
          <pc:sldMk cId="225012965" sldId="387"/>
        </pc:sldMkLst>
      </pc:sldChg>
      <pc:sldMasterChg chg="addSp modSp mod setBg delSldLayout modSldLayout">
        <pc:chgData name="Leticia Smirelli" userId="0e1bcaabcbd2bfa6" providerId="LiveId" clId="{DB05E0B9-5151-4BCD-9296-EFAB6063E38A}" dt="2021-07-12T18:27:17.072" v="15885"/>
        <pc:sldMasterMkLst>
          <pc:docMk/>
          <pc:sldMasterMk cId="2306890076" sldId="2147483648"/>
        </pc:sldMasterMkLst>
        <pc:spChg chg="mod">
          <ac:chgData name="Leticia Smirelli" userId="0e1bcaabcbd2bfa6" providerId="LiveId" clId="{DB05E0B9-5151-4BCD-9296-EFAB6063E38A}" dt="2021-07-12T18:22:47.980" v="15769" actId="207"/>
          <ac:spMkLst>
            <pc:docMk/>
            <pc:sldMasterMk cId="2306890076" sldId="2147483648"/>
            <ac:spMk id="2" creationId="{8DAE5959-6370-4892-9B4F-490A3BE8AED0}"/>
          </ac:spMkLst>
        </pc:spChg>
        <pc:spChg chg="mod">
          <ac:chgData name="Leticia Smirelli" userId="0e1bcaabcbd2bfa6" providerId="LiveId" clId="{DB05E0B9-5151-4BCD-9296-EFAB6063E38A}" dt="2021-07-12T18:24:50.463" v="15773" actId="207"/>
          <ac:spMkLst>
            <pc:docMk/>
            <pc:sldMasterMk cId="2306890076" sldId="2147483648"/>
            <ac:spMk id="3" creationId="{0ABBCCEF-72DD-4C56-9EB5-923B6FDB3D39}"/>
          </ac:spMkLst>
        </pc:spChg>
        <pc:spChg chg="mod">
          <ac:chgData name="Leticia Smirelli" userId="0e1bcaabcbd2bfa6" providerId="LiveId" clId="{DB05E0B9-5151-4BCD-9296-EFAB6063E38A}" dt="2021-07-12T18:22:19.663" v="15756" actId="207"/>
          <ac:spMkLst>
            <pc:docMk/>
            <pc:sldMasterMk cId="2306890076" sldId="2147483648"/>
            <ac:spMk id="6" creationId="{134D16A0-514C-4A72-BB9E-EA10629E4FAF}"/>
          </ac:spMkLst>
        </pc:spChg>
        <pc:spChg chg="mod">
          <ac:chgData name="Leticia Smirelli" userId="0e1bcaabcbd2bfa6" providerId="LiveId" clId="{DB05E0B9-5151-4BCD-9296-EFAB6063E38A}" dt="2021-07-12T18:21:46.412" v="15753"/>
          <ac:spMkLst>
            <pc:docMk/>
            <pc:sldMasterMk cId="2306890076" sldId="2147483648"/>
            <ac:spMk id="8" creationId="{03CFC9D0-961E-4371-9AA2-E876677EEC4E}"/>
          </ac:spMkLst>
        </pc:spChg>
        <pc:grpChg chg="add mod">
          <ac:chgData name="Leticia Smirelli" userId="0e1bcaabcbd2bfa6" providerId="LiveId" clId="{DB05E0B9-5151-4BCD-9296-EFAB6063E38A}" dt="2021-07-12T18:21:46.412" v="15753"/>
          <ac:grpSpMkLst>
            <pc:docMk/>
            <pc:sldMasterMk cId="2306890076" sldId="2147483648"/>
            <ac:grpSpMk id="7" creationId="{AD386C20-A985-4266-B36E-41CF3CEEEB14}"/>
          </ac:grpSpMkLst>
        </pc:grpChg>
        <pc:picChg chg="mod">
          <ac:chgData name="Leticia Smirelli" userId="0e1bcaabcbd2bfa6" providerId="LiveId" clId="{DB05E0B9-5151-4BCD-9296-EFAB6063E38A}" dt="2021-07-12T18:21:46.412" v="15753"/>
          <ac:picMkLst>
            <pc:docMk/>
            <pc:sldMasterMk cId="2306890076" sldId="2147483648"/>
            <ac:picMk id="9" creationId="{100DD36A-8B67-4F35-A1A6-96B71601D1B6}"/>
          </ac:picMkLst>
        </pc:picChg>
        <pc:sldLayoutChg chg="addSp delSp modSp mod">
          <pc:chgData name="Leticia Smirelli" userId="0e1bcaabcbd2bfa6" providerId="LiveId" clId="{DB05E0B9-5151-4BCD-9296-EFAB6063E38A}" dt="2021-07-12T18:22:29.084" v="15758"/>
          <pc:sldLayoutMkLst>
            <pc:docMk/>
            <pc:sldMasterMk cId="2306890076" sldId="2147483648"/>
            <pc:sldLayoutMk cId="951127918" sldId="2147483649"/>
          </pc:sldLayoutMkLst>
          <pc:spChg chg="del">
            <ac:chgData name="Leticia Smirelli" userId="0e1bcaabcbd2bfa6" providerId="LiveId" clId="{DB05E0B9-5151-4BCD-9296-EFAB6063E38A}" dt="2021-07-12T18:22:28.649" v="15757" actId="478"/>
            <ac:spMkLst>
              <pc:docMk/>
              <pc:sldMasterMk cId="2306890076" sldId="2147483648"/>
              <pc:sldLayoutMk cId="951127918" sldId="2147483649"/>
              <ac:spMk id="6" creationId="{909CABCA-3678-45B3-AA3B-D3913FD9483A}"/>
            </ac:spMkLst>
          </pc:spChg>
          <pc:spChg chg="add mod">
            <ac:chgData name="Leticia Smirelli" userId="0e1bcaabcbd2bfa6" providerId="LiveId" clId="{DB05E0B9-5151-4BCD-9296-EFAB6063E38A}" dt="2021-07-12T18:22:29.084" v="15758"/>
            <ac:spMkLst>
              <pc:docMk/>
              <pc:sldMasterMk cId="2306890076" sldId="2147483648"/>
              <pc:sldLayoutMk cId="951127918" sldId="2147483649"/>
              <ac:spMk id="7" creationId="{F64A01C2-3AB9-4E6F-AA55-DF508E9FB508}"/>
            </ac:spMkLst>
          </pc:spChg>
        </pc:sldLayoutChg>
        <pc:sldLayoutChg chg="modSp del mod">
          <pc:chgData name="Leticia Smirelli" userId="0e1bcaabcbd2bfa6" providerId="LiveId" clId="{DB05E0B9-5151-4BCD-9296-EFAB6063E38A}" dt="2021-07-12T18:22:31.151" v="15759" actId="2696"/>
          <pc:sldLayoutMkLst>
            <pc:docMk/>
            <pc:sldMasterMk cId="2306890076" sldId="2147483648"/>
            <pc:sldLayoutMk cId="4233690113" sldId="2147483650"/>
          </pc:sldLayoutMkLst>
          <pc:spChg chg="mod">
            <ac:chgData name="Leticia Smirelli" userId="0e1bcaabcbd2bfa6" providerId="LiveId" clId="{DB05E0B9-5151-4BCD-9296-EFAB6063E38A}" dt="2021-07-12T18:22:09.648" v="15754" actId="1076"/>
            <ac:spMkLst>
              <pc:docMk/>
              <pc:sldMasterMk cId="2306890076" sldId="2147483648"/>
              <pc:sldLayoutMk cId="4233690113" sldId="2147483650"/>
              <ac:spMk id="6" creationId="{4149BC71-CCC1-4616-9905-3F074F1147FD}"/>
            </ac:spMkLst>
          </pc:spChg>
        </pc:sldLayoutChg>
        <pc:sldLayoutChg chg="del">
          <pc:chgData name="Leticia Smirelli" userId="0e1bcaabcbd2bfa6" providerId="LiveId" clId="{DB05E0B9-5151-4BCD-9296-EFAB6063E38A}" dt="2021-07-12T18:22:31.971" v="15760" actId="2696"/>
          <pc:sldLayoutMkLst>
            <pc:docMk/>
            <pc:sldMasterMk cId="2306890076" sldId="2147483648"/>
            <pc:sldLayoutMk cId="4163072872" sldId="2147483651"/>
          </pc:sldLayoutMkLst>
        </pc:sldLayoutChg>
        <pc:sldLayoutChg chg="del">
          <pc:chgData name="Leticia Smirelli" userId="0e1bcaabcbd2bfa6" providerId="LiveId" clId="{DB05E0B9-5151-4BCD-9296-EFAB6063E38A}" dt="2021-07-12T18:22:32.508" v="15761" actId="2696"/>
          <pc:sldLayoutMkLst>
            <pc:docMk/>
            <pc:sldMasterMk cId="2306890076" sldId="2147483648"/>
            <pc:sldLayoutMk cId="1933829488" sldId="2147483652"/>
          </pc:sldLayoutMkLst>
        </pc:sldLayoutChg>
        <pc:sldLayoutChg chg="del">
          <pc:chgData name="Leticia Smirelli" userId="0e1bcaabcbd2bfa6" providerId="LiveId" clId="{DB05E0B9-5151-4BCD-9296-EFAB6063E38A}" dt="2021-07-12T18:22:33.020" v="15762" actId="2696"/>
          <pc:sldLayoutMkLst>
            <pc:docMk/>
            <pc:sldMasterMk cId="2306890076" sldId="2147483648"/>
            <pc:sldLayoutMk cId="225442041" sldId="2147483653"/>
          </pc:sldLayoutMkLst>
        </pc:sldLayoutChg>
        <pc:sldLayoutChg chg="del">
          <pc:chgData name="Leticia Smirelli" userId="0e1bcaabcbd2bfa6" providerId="LiveId" clId="{DB05E0B9-5151-4BCD-9296-EFAB6063E38A}" dt="2021-07-12T18:22:33.483" v="15763" actId="2696"/>
          <pc:sldLayoutMkLst>
            <pc:docMk/>
            <pc:sldMasterMk cId="2306890076" sldId="2147483648"/>
            <pc:sldLayoutMk cId="2259704581" sldId="2147483654"/>
          </pc:sldLayoutMkLst>
        </pc:sldLayoutChg>
        <pc:sldLayoutChg chg="modSp setBg">
          <pc:chgData name="Leticia Smirelli" userId="0e1bcaabcbd2bfa6" providerId="LiveId" clId="{DB05E0B9-5151-4BCD-9296-EFAB6063E38A}" dt="2021-07-12T18:27:17.072" v="15885"/>
          <pc:sldLayoutMkLst>
            <pc:docMk/>
            <pc:sldMasterMk cId="2306890076" sldId="2147483648"/>
            <pc:sldLayoutMk cId="2380979374" sldId="2147483655"/>
          </pc:sldLayoutMkLst>
          <pc:spChg chg="mod">
            <ac:chgData name="Leticia Smirelli" userId="0e1bcaabcbd2bfa6" providerId="LiveId" clId="{DB05E0B9-5151-4BCD-9296-EFAB6063E38A}" dt="2021-07-12T18:25:32.889" v="15774" actId="20577"/>
            <ac:spMkLst>
              <pc:docMk/>
              <pc:sldMasterMk cId="2306890076" sldId="2147483648"/>
              <pc:sldLayoutMk cId="2380979374" sldId="2147483655"/>
              <ac:spMk id="4" creationId="{DD7E6D8E-BF2F-4D62-A1E0-A25E28D32D52}"/>
            </ac:spMkLst>
          </pc:spChg>
        </pc:sldLayoutChg>
        <pc:sldLayoutChg chg="del">
          <pc:chgData name="Leticia Smirelli" userId="0e1bcaabcbd2bfa6" providerId="LiveId" clId="{DB05E0B9-5151-4BCD-9296-EFAB6063E38A}" dt="2021-07-12T18:22:35.829" v="15764" actId="2696"/>
          <pc:sldLayoutMkLst>
            <pc:docMk/>
            <pc:sldMasterMk cId="2306890076" sldId="2147483648"/>
            <pc:sldLayoutMk cId="1772489773" sldId="2147483656"/>
          </pc:sldLayoutMkLst>
        </pc:sldLayoutChg>
        <pc:sldLayoutChg chg="del">
          <pc:chgData name="Leticia Smirelli" userId="0e1bcaabcbd2bfa6" providerId="LiveId" clId="{DB05E0B9-5151-4BCD-9296-EFAB6063E38A}" dt="2021-07-12T18:22:36.612" v="15765" actId="2696"/>
          <pc:sldLayoutMkLst>
            <pc:docMk/>
            <pc:sldMasterMk cId="2306890076" sldId="2147483648"/>
            <pc:sldLayoutMk cId="2780358647" sldId="2147483657"/>
          </pc:sldLayoutMkLst>
        </pc:sldLayoutChg>
        <pc:sldLayoutChg chg="del">
          <pc:chgData name="Leticia Smirelli" userId="0e1bcaabcbd2bfa6" providerId="LiveId" clId="{DB05E0B9-5151-4BCD-9296-EFAB6063E38A}" dt="2021-07-12T18:22:37.532" v="15766" actId="2696"/>
          <pc:sldLayoutMkLst>
            <pc:docMk/>
            <pc:sldMasterMk cId="2306890076" sldId="2147483648"/>
            <pc:sldLayoutMk cId="1938749827" sldId="2147483658"/>
          </pc:sldLayoutMkLst>
        </pc:sldLayoutChg>
        <pc:sldLayoutChg chg="del">
          <pc:chgData name="Leticia Smirelli" userId="0e1bcaabcbd2bfa6" providerId="LiveId" clId="{DB05E0B9-5151-4BCD-9296-EFAB6063E38A}" dt="2021-07-12T18:22:38.101" v="15767" actId="2696"/>
          <pc:sldLayoutMkLst>
            <pc:docMk/>
            <pc:sldMasterMk cId="2306890076" sldId="2147483648"/>
            <pc:sldLayoutMk cId="3536638261" sldId="2147483659"/>
          </pc:sldLayoutMkLst>
        </pc:sldLayoutChg>
      </pc:sldMasterChg>
    </pc:docChg>
  </pc:docChgLst>
  <pc:docChgLst>
    <pc:chgData name="Leticia Smirelli" userId="0e1bcaabcbd2bfa6" providerId="LiveId" clId="{EF1E0989-06B7-4C9C-98A0-58118252B95C}"/>
    <pc:docChg chg="undo custSel addSld delSld modSld">
      <pc:chgData name="Leticia Smirelli" userId="0e1bcaabcbd2bfa6" providerId="LiveId" clId="{EF1E0989-06B7-4C9C-98A0-58118252B95C}" dt="2022-02-12T15:03:38.895" v="207" actId="14100"/>
      <pc:docMkLst>
        <pc:docMk/>
      </pc:docMkLst>
      <pc:sldChg chg="delSp modSp mod">
        <pc:chgData name="Leticia Smirelli" userId="0e1bcaabcbd2bfa6" providerId="LiveId" clId="{EF1E0989-06B7-4C9C-98A0-58118252B95C}" dt="2022-02-12T14:54:44.872" v="98" actId="478"/>
        <pc:sldMkLst>
          <pc:docMk/>
          <pc:sldMk cId="216662754" sldId="326"/>
        </pc:sldMkLst>
        <pc:spChg chg="mod">
          <ac:chgData name="Leticia Smirelli" userId="0e1bcaabcbd2bfa6" providerId="LiveId" clId="{EF1E0989-06B7-4C9C-98A0-58118252B95C}" dt="2022-02-12T14:54:42.006" v="97" actId="14100"/>
          <ac:spMkLst>
            <pc:docMk/>
            <pc:sldMk cId="216662754" sldId="326"/>
            <ac:spMk id="30" creationId="{F49AA716-C679-4832-80CC-BABF97EDA326}"/>
          </ac:spMkLst>
        </pc:spChg>
        <pc:spChg chg="del">
          <ac:chgData name="Leticia Smirelli" userId="0e1bcaabcbd2bfa6" providerId="LiveId" clId="{EF1E0989-06B7-4C9C-98A0-58118252B95C}" dt="2022-02-12T14:54:35.227" v="95" actId="478"/>
          <ac:spMkLst>
            <pc:docMk/>
            <pc:sldMk cId="216662754" sldId="326"/>
            <ac:spMk id="91" creationId="{AB394AB5-F41D-4DBD-89A2-2B776D379E86}"/>
          </ac:spMkLst>
        </pc:spChg>
        <pc:spChg chg="del">
          <ac:chgData name="Leticia Smirelli" userId="0e1bcaabcbd2bfa6" providerId="LiveId" clId="{EF1E0989-06B7-4C9C-98A0-58118252B95C}" dt="2022-02-12T14:54:36.570" v="96" actId="478"/>
          <ac:spMkLst>
            <pc:docMk/>
            <pc:sldMk cId="216662754" sldId="326"/>
            <ac:spMk id="97" creationId="{C04753AD-9797-4AE3-9D45-4238E17E1365}"/>
          </ac:spMkLst>
        </pc:spChg>
        <pc:spChg chg="del">
          <ac:chgData name="Leticia Smirelli" userId="0e1bcaabcbd2bfa6" providerId="LiveId" clId="{EF1E0989-06B7-4C9C-98A0-58118252B95C}" dt="2022-02-12T14:54:33.507" v="93" actId="478"/>
          <ac:spMkLst>
            <pc:docMk/>
            <pc:sldMk cId="216662754" sldId="326"/>
            <ac:spMk id="99" creationId="{63E25F73-6590-479D-9AA2-CE4A4FFB6F52}"/>
          </ac:spMkLst>
        </pc:spChg>
        <pc:spChg chg="del">
          <ac:chgData name="Leticia Smirelli" userId="0e1bcaabcbd2bfa6" providerId="LiveId" clId="{EF1E0989-06B7-4C9C-98A0-58118252B95C}" dt="2022-02-12T14:54:34.598" v="94" actId="478"/>
          <ac:spMkLst>
            <pc:docMk/>
            <pc:sldMk cId="216662754" sldId="326"/>
            <ac:spMk id="100" creationId="{7FE6B42A-9673-4B05-9A2A-C26377BF1F09}"/>
          </ac:spMkLst>
        </pc:spChg>
        <pc:picChg chg="del">
          <ac:chgData name="Leticia Smirelli" userId="0e1bcaabcbd2bfa6" providerId="LiveId" clId="{EF1E0989-06B7-4C9C-98A0-58118252B95C}" dt="2022-02-12T14:54:44.872" v="98" actId="478"/>
          <ac:picMkLst>
            <pc:docMk/>
            <pc:sldMk cId="216662754" sldId="326"/>
            <ac:picMk id="78" creationId="{F6DBAEA8-CBD2-4EFC-B0BA-4FEA226A30F2}"/>
          </ac:picMkLst>
        </pc:picChg>
      </pc:sldChg>
      <pc:sldChg chg="addSp delSp modSp add del mod setBg">
        <pc:chgData name="Leticia Smirelli" userId="0e1bcaabcbd2bfa6" providerId="LiveId" clId="{EF1E0989-06B7-4C9C-98A0-58118252B95C}" dt="2022-02-12T14:54:28.395" v="92" actId="47"/>
        <pc:sldMkLst>
          <pc:docMk/>
          <pc:sldMk cId="813340360" sldId="327"/>
        </pc:sldMkLst>
        <pc:spChg chg="del">
          <ac:chgData name="Leticia Smirelli" userId="0e1bcaabcbd2bfa6" providerId="LiveId" clId="{EF1E0989-06B7-4C9C-98A0-58118252B95C}" dt="2021-11-01T19:21:07.395" v="13" actId="478"/>
          <ac:spMkLst>
            <pc:docMk/>
            <pc:sldMk cId="813340360" sldId="327"/>
            <ac:spMk id="21" creationId="{EA5CB5A7-1EDA-4DED-9A29-403639AF55F6}"/>
          </ac:spMkLst>
        </pc:spChg>
        <pc:spChg chg="del mod">
          <ac:chgData name="Leticia Smirelli" userId="0e1bcaabcbd2bfa6" providerId="LiveId" clId="{EF1E0989-06B7-4C9C-98A0-58118252B95C}" dt="2021-11-01T19:21:07.395" v="13" actId="478"/>
          <ac:spMkLst>
            <pc:docMk/>
            <pc:sldMk cId="813340360" sldId="327"/>
            <ac:spMk id="27" creationId="{10E1162A-A415-4F8D-903D-6D10FEFAAE72}"/>
          </ac:spMkLst>
        </pc:spChg>
        <pc:spChg chg="del">
          <ac:chgData name="Leticia Smirelli" userId="0e1bcaabcbd2bfa6" providerId="LiveId" clId="{EF1E0989-06B7-4C9C-98A0-58118252B95C}" dt="2021-11-01T19:21:07.395" v="13" actId="478"/>
          <ac:spMkLst>
            <pc:docMk/>
            <pc:sldMk cId="813340360" sldId="327"/>
            <ac:spMk id="30" creationId="{F49AA716-C679-4832-80CC-BABF97EDA326}"/>
          </ac:spMkLst>
        </pc:spChg>
        <pc:spChg chg="del">
          <ac:chgData name="Leticia Smirelli" userId="0e1bcaabcbd2bfa6" providerId="LiveId" clId="{EF1E0989-06B7-4C9C-98A0-58118252B95C}" dt="2021-11-01T19:21:07.395" v="13" actId="478"/>
          <ac:spMkLst>
            <pc:docMk/>
            <pc:sldMk cId="813340360" sldId="327"/>
            <ac:spMk id="42" creationId="{0B268A0E-5D2F-44AE-ACA6-6E4392BFC521}"/>
          </ac:spMkLst>
        </pc:spChg>
        <pc:spChg chg="add mod">
          <ac:chgData name="Leticia Smirelli" userId="0e1bcaabcbd2bfa6" providerId="LiveId" clId="{EF1E0989-06B7-4C9C-98A0-58118252B95C}" dt="2021-11-01T19:24:31.743" v="49"/>
          <ac:spMkLst>
            <pc:docMk/>
            <pc:sldMk cId="813340360" sldId="327"/>
            <ac:spMk id="45" creationId="{19F21B51-34AB-4E2B-9FEA-2D9967FD6289}"/>
          </ac:spMkLst>
        </pc:spChg>
        <pc:spChg chg="del">
          <ac:chgData name="Leticia Smirelli" userId="0e1bcaabcbd2bfa6" providerId="LiveId" clId="{EF1E0989-06B7-4C9C-98A0-58118252B95C}" dt="2021-11-01T19:21:07.395" v="13" actId="478"/>
          <ac:spMkLst>
            <pc:docMk/>
            <pc:sldMk cId="813340360" sldId="327"/>
            <ac:spMk id="46" creationId="{4AD50D01-B5B9-47CE-BA39-21293F84AA50}"/>
          </ac:spMkLst>
        </pc:spChg>
        <pc:spChg chg="add mod">
          <ac:chgData name="Leticia Smirelli" userId="0e1bcaabcbd2bfa6" providerId="LiveId" clId="{EF1E0989-06B7-4C9C-98A0-58118252B95C}" dt="2021-11-01T19:24:31.743" v="49"/>
          <ac:spMkLst>
            <pc:docMk/>
            <pc:sldMk cId="813340360" sldId="327"/>
            <ac:spMk id="47" creationId="{054BD089-536C-40C3-B9B3-A2ABBA3FF44E}"/>
          </ac:spMkLst>
        </pc:spChg>
        <pc:spChg chg="add mod">
          <ac:chgData name="Leticia Smirelli" userId="0e1bcaabcbd2bfa6" providerId="LiveId" clId="{EF1E0989-06B7-4C9C-98A0-58118252B95C}" dt="2021-11-01T19:24:31.743" v="49"/>
          <ac:spMkLst>
            <pc:docMk/>
            <pc:sldMk cId="813340360" sldId="327"/>
            <ac:spMk id="48" creationId="{B270D8A9-22DE-4C78-911A-532FE00E68B2}"/>
          </ac:spMkLst>
        </pc:spChg>
        <pc:spChg chg="add mod">
          <ac:chgData name="Leticia Smirelli" userId="0e1bcaabcbd2bfa6" providerId="LiveId" clId="{EF1E0989-06B7-4C9C-98A0-58118252B95C}" dt="2021-11-01T19:24:31.743" v="49"/>
          <ac:spMkLst>
            <pc:docMk/>
            <pc:sldMk cId="813340360" sldId="327"/>
            <ac:spMk id="49" creationId="{CF3414F2-B34F-4388-B40A-D0247ED27796}"/>
          </ac:spMkLst>
        </pc:spChg>
        <pc:spChg chg="del">
          <ac:chgData name="Leticia Smirelli" userId="0e1bcaabcbd2bfa6" providerId="LiveId" clId="{EF1E0989-06B7-4C9C-98A0-58118252B95C}" dt="2021-11-01T19:21:07.395" v="13" actId="478"/>
          <ac:spMkLst>
            <pc:docMk/>
            <pc:sldMk cId="813340360" sldId="327"/>
            <ac:spMk id="51" creationId="{4F1BCF0D-66C8-4D6D-A942-169B5B5F351A}"/>
          </ac:spMkLst>
        </pc:spChg>
        <pc:spChg chg="add mod">
          <ac:chgData name="Leticia Smirelli" userId="0e1bcaabcbd2bfa6" providerId="LiveId" clId="{EF1E0989-06B7-4C9C-98A0-58118252B95C}" dt="2021-11-01T19:24:31.743" v="49"/>
          <ac:spMkLst>
            <pc:docMk/>
            <pc:sldMk cId="813340360" sldId="327"/>
            <ac:spMk id="52" creationId="{86B72A4B-AAD3-4A4A-8691-68677DE7B98E}"/>
          </ac:spMkLst>
        </pc:spChg>
        <pc:spChg chg="add mod">
          <ac:chgData name="Leticia Smirelli" userId="0e1bcaabcbd2bfa6" providerId="LiveId" clId="{EF1E0989-06B7-4C9C-98A0-58118252B95C}" dt="2021-11-01T19:24:31.743" v="49"/>
          <ac:spMkLst>
            <pc:docMk/>
            <pc:sldMk cId="813340360" sldId="327"/>
            <ac:spMk id="53" creationId="{0F810D3A-C786-4C7D-9339-40F0BBC86A09}"/>
          </ac:spMkLst>
        </pc:spChg>
        <pc:spChg chg="add mod">
          <ac:chgData name="Leticia Smirelli" userId="0e1bcaabcbd2bfa6" providerId="LiveId" clId="{EF1E0989-06B7-4C9C-98A0-58118252B95C}" dt="2021-11-01T19:24:31.743" v="49"/>
          <ac:spMkLst>
            <pc:docMk/>
            <pc:sldMk cId="813340360" sldId="327"/>
            <ac:spMk id="54" creationId="{5FF379F2-86B2-472E-9140-A11101691907}"/>
          </ac:spMkLst>
        </pc:spChg>
        <pc:spChg chg="add mod">
          <ac:chgData name="Leticia Smirelli" userId="0e1bcaabcbd2bfa6" providerId="LiveId" clId="{EF1E0989-06B7-4C9C-98A0-58118252B95C}" dt="2021-11-01T19:24:31.743" v="49"/>
          <ac:spMkLst>
            <pc:docMk/>
            <pc:sldMk cId="813340360" sldId="327"/>
            <ac:spMk id="55" creationId="{F7BA1D32-4793-40AC-A856-9C3E8F5F35E6}"/>
          </ac:spMkLst>
        </pc:spChg>
        <pc:spChg chg="add mod">
          <ac:chgData name="Leticia Smirelli" userId="0e1bcaabcbd2bfa6" providerId="LiveId" clId="{EF1E0989-06B7-4C9C-98A0-58118252B95C}" dt="2021-11-01T19:24:31.743" v="49"/>
          <ac:spMkLst>
            <pc:docMk/>
            <pc:sldMk cId="813340360" sldId="327"/>
            <ac:spMk id="56" creationId="{AF3CD858-D770-4BFE-8185-33D1592D23E2}"/>
          </ac:spMkLst>
        </pc:spChg>
        <pc:spChg chg="add mod">
          <ac:chgData name="Leticia Smirelli" userId="0e1bcaabcbd2bfa6" providerId="LiveId" clId="{EF1E0989-06B7-4C9C-98A0-58118252B95C}" dt="2021-11-01T19:24:31.743" v="49"/>
          <ac:spMkLst>
            <pc:docMk/>
            <pc:sldMk cId="813340360" sldId="327"/>
            <ac:spMk id="57" creationId="{42DA11FF-397E-4262-BBC5-FF29D987919A}"/>
          </ac:spMkLst>
        </pc:spChg>
        <pc:spChg chg="add mod">
          <ac:chgData name="Leticia Smirelli" userId="0e1bcaabcbd2bfa6" providerId="LiveId" clId="{EF1E0989-06B7-4C9C-98A0-58118252B95C}" dt="2021-11-01T19:24:31.743" v="49"/>
          <ac:spMkLst>
            <pc:docMk/>
            <pc:sldMk cId="813340360" sldId="327"/>
            <ac:spMk id="58" creationId="{F216516F-6073-445E-901B-765847CF8D47}"/>
          </ac:spMkLst>
        </pc:spChg>
        <pc:spChg chg="add mod">
          <ac:chgData name="Leticia Smirelli" userId="0e1bcaabcbd2bfa6" providerId="LiveId" clId="{EF1E0989-06B7-4C9C-98A0-58118252B95C}" dt="2021-11-01T19:24:31.743" v="49"/>
          <ac:spMkLst>
            <pc:docMk/>
            <pc:sldMk cId="813340360" sldId="327"/>
            <ac:spMk id="59" creationId="{2D3B2BEF-39D1-41BA-A6E0-B6AFB93062BE}"/>
          </ac:spMkLst>
        </pc:spChg>
        <pc:spChg chg="del">
          <ac:chgData name="Leticia Smirelli" userId="0e1bcaabcbd2bfa6" providerId="LiveId" clId="{EF1E0989-06B7-4C9C-98A0-58118252B95C}" dt="2021-11-01T19:21:07.395" v="13" actId="478"/>
          <ac:spMkLst>
            <pc:docMk/>
            <pc:sldMk cId="813340360" sldId="327"/>
            <ac:spMk id="60" creationId="{8E45E35E-6369-46AD-BBBD-0B079C626641}"/>
          </ac:spMkLst>
        </pc:spChg>
        <pc:spChg chg="add mod">
          <ac:chgData name="Leticia Smirelli" userId="0e1bcaabcbd2bfa6" providerId="LiveId" clId="{EF1E0989-06B7-4C9C-98A0-58118252B95C}" dt="2021-11-01T19:24:31.743" v="49"/>
          <ac:spMkLst>
            <pc:docMk/>
            <pc:sldMk cId="813340360" sldId="327"/>
            <ac:spMk id="61" creationId="{9EBF3004-B091-422D-9B91-424DC9394612}"/>
          </ac:spMkLst>
        </pc:spChg>
        <pc:spChg chg="add mod">
          <ac:chgData name="Leticia Smirelli" userId="0e1bcaabcbd2bfa6" providerId="LiveId" clId="{EF1E0989-06B7-4C9C-98A0-58118252B95C}" dt="2021-11-01T19:24:31.743" v="49"/>
          <ac:spMkLst>
            <pc:docMk/>
            <pc:sldMk cId="813340360" sldId="327"/>
            <ac:spMk id="62" creationId="{50DFFF20-E44C-4314-BFBD-26A6DAD8F11A}"/>
          </ac:spMkLst>
        </pc:spChg>
        <pc:spChg chg="mod">
          <ac:chgData name="Leticia Smirelli" userId="0e1bcaabcbd2bfa6" providerId="LiveId" clId="{EF1E0989-06B7-4C9C-98A0-58118252B95C}" dt="2021-11-01T19:25:03.581" v="52"/>
          <ac:spMkLst>
            <pc:docMk/>
            <pc:sldMk cId="813340360" sldId="327"/>
            <ac:spMk id="64" creationId="{DEB71267-A777-4FF0-8175-A3B8E4843244}"/>
          </ac:spMkLst>
        </pc:spChg>
        <pc:spChg chg="del">
          <ac:chgData name="Leticia Smirelli" userId="0e1bcaabcbd2bfa6" providerId="LiveId" clId="{EF1E0989-06B7-4C9C-98A0-58118252B95C}" dt="2021-11-01T19:21:07.395" v="13" actId="478"/>
          <ac:spMkLst>
            <pc:docMk/>
            <pc:sldMk cId="813340360" sldId="327"/>
            <ac:spMk id="65" creationId="{15D2FC48-9525-417C-AC00-3AA3FA1D8580}"/>
          </ac:spMkLst>
        </pc:spChg>
        <pc:spChg chg="mod">
          <ac:chgData name="Leticia Smirelli" userId="0e1bcaabcbd2bfa6" providerId="LiveId" clId="{EF1E0989-06B7-4C9C-98A0-58118252B95C}" dt="2021-11-01T19:25:47.427" v="91" actId="20577"/>
          <ac:spMkLst>
            <pc:docMk/>
            <pc:sldMk cId="813340360" sldId="327"/>
            <ac:spMk id="68" creationId="{73F1F5FA-0EE8-4080-B181-239C01AD3691}"/>
          </ac:spMkLst>
        </pc:spChg>
        <pc:spChg chg="mod">
          <ac:chgData name="Leticia Smirelli" userId="0e1bcaabcbd2bfa6" providerId="LiveId" clId="{EF1E0989-06B7-4C9C-98A0-58118252B95C}" dt="2021-11-01T19:25:03.581" v="52"/>
          <ac:spMkLst>
            <pc:docMk/>
            <pc:sldMk cId="813340360" sldId="327"/>
            <ac:spMk id="79" creationId="{78ABA242-8C20-4DC2-BCB1-6D3933B55684}"/>
          </ac:spMkLst>
        </pc:spChg>
        <pc:spChg chg="mod">
          <ac:chgData name="Leticia Smirelli" userId="0e1bcaabcbd2bfa6" providerId="LiveId" clId="{EF1E0989-06B7-4C9C-98A0-58118252B95C}" dt="2021-11-01T19:25:03.581" v="52"/>
          <ac:spMkLst>
            <pc:docMk/>
            <pc:sldMk cId="813340360" sldId="327"/>
            <ac:spMk id="80" creationId="{ECDF9BB3-25DC-43F9-9430-EBEBBA6397A1}"/>
          </ac:spMkLst>
        </pc:spChg>
        <pc:spChg chg="mod">
          <ac:chgData name="Leticia Smirelli" userId="0e1bcaabcbd2bfa6" providerId="LiveId" clId="{EF1E0989-06B7-4C9C-98A0-58118252B95C}" dt="2021-11-01T19:25:03.581" v="52"/>
          <ac:spMkLst>
            <pc:docMk/>
            <pc:sldMk cId="813340360" sldId="327"/>
            <ac:spMk id="83" creationId="{A1DD7CC5-3586-49F6-96BD-0978E880D2E8}"/>
          </ac:spMkLst>
        </pc:spChg>
        <pc:spChg chg="mod">
          <ac:chgData name="Leticia Smirelli" userId="0e1bcaabcbd2bfa6" providerId="LiveId" clId="{EF1E0989-06B7-4C9C-98A0-58118252B95C}" dt="2021-11-01T19:25:27.288" v="61" actId="20577"/>
          <ac:spMkLst>
            <pc:docMk/>
            <pc:sldMk cId="813340360" sldId="327"/>
            <ac:spMk id="84" creationId="{4F5B3C1B-D872-4EFB-AB1C-5F6EF3E02FF2}"/>
          </ac:spMkLst>
        </pc:spChg>
        <pc:spChg chg="mod">
          <ac:chgData name="Leticia Smirelli" userId="0e1bcaabcbd2bfa6" providerId="LiveId" clId="{EF1E0989-06B7-4C9C-98A0-58118252B95C}" dt="2021-11-01T19:25:03.581" v="52"/>
          <ac:spMkLst>
            <pc:docMk/>
            <pc:sldMk cId="813340360" sldId="327"/>
            <ac:spMk id="88" creationId="{BF2BBBB4-8B86-4BAE-BA17-7B357D66FFF3}"/>
          </ac:spMkLst>
        </pc:spChg>
        <pc:spChg chg="del">
          <ac:chgData name="Leticia Smirelli" userId="0e1bcaabcbd2bfa6" providerId="LiveId" clId="{EF1E0989-06B7-4C9C-98A0-58118252B95C}" dt="2021-11-01T19:21:07.395" v="13" actId="478"/>
          <ac:spMkLst>
            <pc:docMk/>
            <pc:sldMk cId="813340360" sldId="327"/>
            <ac:spMk id="89" creationId="{A928B3A9-3F8F-499C-997F-BE89CBB41C5F}"/>
          </ac:spMkLst>
        </pc:spChg>
        <pc:spChg chg="mod">
          <ac:chgData name="Leticia Smirelli" userId="0e1bcaabcbd2bfa6" providerId="LiveId" clId="{EF1E0989-06B7-4C9C-98A0-58118252B95C}" dt="2021-11-01T19:25:31.117" v="71" actId="20577"/>
          <ac:spMkLst>
            <pc:docMk/>
            <pc:sldMk cId="813340360" sldId="327"/>
            <ac:spMk id="90" creationId="{FEF0ED8C-59C0-4754-B66D-B9368293B389}"/>
          </ac:spMkLst>
        </pc:spChg>
        <pc:spChg chg="del">
          <ac:chgData name="Leticia Smirelli" userId="0e1bcaabcbd2bfa6" providerId="LiveId" clId="{EF1E0989-06B7-4C9C-98A0-58118252B95C}" dt="2021-11-01T19:21:07.395" v="13" actId="478"/>
          <ac:spMkLst>
            <pc:docMk/>
            <pc:sldMk cId="813340360" sldId="327"/>
            <ac:spMk id="91" creationId="{AB394AB5-F41D-4DBD-89A2-2B776D379E86}"/>
          </ac:spMkLst>
        </pc:spChg>
        <pc:spChg chg="del">
          <ac:chgData name="Leticia Smirelli" userId="0e1bcaabcbd2bfa6" providerId="LiveId" clId="{EF1E0989-06B7-4C9C-98A0-58118252B95C}" dt="2021-11-01T19:21:07.395" v="13" actId="478"/>
          <ac:spMkLst>
            <pc:docMk/>
            <pc:sldMk cId="813340360" sldId="327"/>
            <ac:spMk id="95" creationId="{2F664225-09E5-482C-AEFD-5E86EF60750F}"/>
          </ac:spMkLst>
        </pc:spChg>
        <pc:spChg chg="del">
          <ac:chgData name="Leticia Smirelli" userId="0e1bcaabcbd2bfa6" providerId="LiveId" clId="{EF1E0989-06B7-4C9C-98A0-58118252B95C}" dt="2021-11-01T19:21:07.395" v="13" actId="478"/>
          <ac:spMkLst>
            <pc:docMk/>
            <pc:sldMk cId="813340360" sldId="327"/>
            <ac:spMk id="96" creationId="{5D2971A3-A4B7-42FD-8495-0930406A6EFE}"/>
          </ac:spMkLst>
        </pc:spChg>
        <pc:spChg chg="del">
          <ac:chgData name="Leticia Smirelli" userId="0e1bcaabcbd2bfa6" providerId="LiveId" clId="{EF1E0989-06B7-4C9C-98A0-58118252B95C}" dt="2021-11-01T19:21:07.395" v="13" actId="478"/>
          <ac:spMkLst>
            <pc:docMk/>
            <pc:sldMk cId="813340360" sldId="327"/>
            <ac:spMk id="97" creationId="{C04753AD-9797-4AE3-9D45-4238E17E1365}"/>
          </ac:spMkLst>
        </pc:spChg>
        <pc:spChg chg="del">
          <ac:chgData name="Leticia Smirelli" userId="0e1bcaabcbd2bfa6" providerId="LiveId" clId="{EF1E0989-06B7-4C9C-98A0-58118252B95C}" dt="2021-11-01T19:21:07.395" v="13" actId="478"/>
          <ac:spMkLst>
            <pc:docMk/>
            <pc:sldMk cId="813340360" sldId="327"/>
            <ac:spMk id="99" creationId="{63E25F73-6590-479D-9AA2-CE4A4FFB6F52}"/>
          </ac:spMkLst>
        </pc:spChg>
        <pc:spChg chg="del">
          <ac:chgData name="Leticia Smirelli" userId="0e1bcaabcbd2bfa6" providerId="LiveId" clId="{EF1E0989-06B7-4C9C-98A0-58118252B95C}" dt="2021-11-01T19:21:07.395" v="13" actId="478"/>
          <ac:spMkLst>
            <pc:docMk/>
            <pc:sldMk cId="813340360" sldId="327"/>
            <ac:spMk id="100" creationId="{7FE6B42A-9673-4B05-9A2A-C26377BF1F09}"/>
          </ac:spMkLst>
        </pc:spChg>
        <pc:spChg chg="del">
          <ac:chgData name="Leticia Smirelli" userId="0e1bcaabcbd2bfa6" providerId="LiveId" clId="{EF1E0989-06B7-4C9C-98A0-58118252B95C}" dt="2021-11-01T19:21:07.395" v="13" actId="478"/>
          <ac:spMkLst>
            <pc:docMk/>
            <pc:sldMk cId="813340360" sldId="327"/>
            <ac:spMk id="101" creationId="{E0A44526-EF50-4DA7-999E-42D7FEA808C0}"/>
          </ac:spMkLst>
        </pc:spChg>
        <pc:spChg chg="del">
          <ac:chgData name="Leticia Smirelli" userId="0e1bcaabcbd2bfa6" providerId="LiveId" clId="{EF1E0989-06B7-4C9C-98A0-58118252B95C}" dt="2021-11-01T19:21:07.395" v="13" actId="478"/>
          <ac:spMkLst>
            <pc:docMk/>
            <pc:sldMk cId="813340360" sldId="327"/>
            <ac:spMk id="102" creationId="{EF27E535-6E4D-4E11-A7BC-74548176C2B8}"/>
          </ac:spMkLst>
        </pc:spChg>
        <pc:spChg chg="del">
          <ac:chgData name="Leticia Smirelli" userId="0e1bcaabcbd2bfa6" providerId="LiveId" clId="{EF1E0989-06B7-4C9C-98A0-58118252B95C}" dt="2021-11-01T19:21:07.395" v="13" actId="478"/>
          <ac:spMkLst>
            <pc:docMk/>
            <pc:sldMk cId="813340360" sldId="327"/>
            <ac:spMk id="105" creationId="{9D652078-A0A5-4568-87ED-78F337370394}"/>
          </ac:spMkLst>
        </pc:spChg>
        <pc:grpChg chg="del">
          <ac:chgData name="Leticia Smirelli" userId="0e1bcaabcbd2bfa6" providerId="LiveId" clId="{EF1E0989-06B7-4C9C-98A0-58118252B95C}" dt="2021-11-01T19:21:07.395" v="13" actId="478"/>
          <ac:grpSpMkLst>
            <pc:docMk/>
            <pc:sldMk cId="813340360" sldId="327"/>
            <ac:grpSpMk id="5" creationId="{FE3CD170-1251-4983-BD2C-F320A032A3B5}"/>
          </ac:grpSpMkLst>
        </pc:grpChg>
        <pc:grpChg chg="del">
          <ac:chgData name="Leticia Smirelli" userId="0e1bcaabcbd2bfa6" providerId="LiveId" clId="{EF1E0989-06B7-4C9C-98A0-58118252B95C}" dt="2021-11-01T19:21:07.395" v="13" actId="478"/>
          <ac:grpSpMkLst>
            <pc:docMk/>
            <pc:sldMk cId="813340360" sldId="327"/>
            <ac:grpSpMk id="7" creationId="{42CA8FF9-B051-4C10-AB51-76BCA6D2B8E5}"/>
          </ac:grpSpMkLst>
        </pc:grpChg>
        <pc:grpChg chg="del">
          <ac:chgData name="Leticia Smirelli" userId="0e1bcaabcbd2bfa6" providerId="LiveId" clId="{EF1E0989-06B7-4C9C-98A0-58118252B95C}" dt="2021-11-01T19:21:07.395" v="13" actId="478"/>
          <ac:grpSpMkLst>
            <pc:docMk/>
            <pc:sldMk cId="813340360" sldId="327"/>
            <ac:grpSpMk id="9" creationId="{45CF0F1F-12C2-4A66-AED7-F351EE3E7BFC}"/>
          </ac:grpSpMkLst>
        </pc:grpChg>
        <pc:grpChg chg="del">
          <ac:chgData name="Leticia Smirelli" userId="0e1bcaabcbd2bfa6" providerId="LiveId" clId="{EF1E0989-06B7-4C9C-98A0-58118252B95C}" dt="2021-11-01T19:21:07.395" v="13" actId="478"/>
          <ac:grpSpMkLst>
            <pc:docMk/>
            <pc:sldMk cId="813340360" sldId="327"/>
            <ac:grpSpMk id="10" creationId="{615A1430-D336-44E8-B52C-6C089C680293}"/>
          </ac:grpSpMkLst>
        </pc:grpChg>
        <pc:grpChg chg="add mod">
          <ac:chgData name="Leticia Smirelli" userId="0e1bcaabcbd2bfa6" providerId="LiveId" clId="{EF1E0989-06B7-4C9C-98A0-58118252B95C}" dt="2021-11-01T19:25:03.581" v="52"/>
          <ac:grpSpMkLst>
            <pc:docMk/>
            <pc:sldMk cId="813340360" sldId="327"/>
            <ac:grpSpMk id="63" creationId="{05119D08-F821-4FD0-8C03-461CACEAD0F0}"/>
          </ac:grpSpMkLst>
        </pc:grpChg>
        <pc:grpChg chg="add mod">
          <ac:chgData name="Leticia Smirelli" userId="0e1bcaabcbd2bfa6" providerId="LiveId" clId="{EF1E0989-06B7-4C9C-98A0-58118252B95C}" dt="2021-11-01T19:25:03.581" v="52"/>
          <ac:grpSpMkLst>
            <pc:docMk/>
            <pc:sldMk cId="813340360" sldId="327"/>
            <ac:grpSpMk id="70" creationId="{62AE6313-E04D-46AF-B832-4FA92974F205}"/>
          </ac:grpSpMkLst>
        </pc:grpChg>
        <pc:grpChg chg="add mod">
          <ac:chgData name="Leticia Smirelli" userId="0e1bcaabcbd2bfa6" providerId="LiveId" clId="{EF1E0989-06B7-4C9C-98A0-58118252B95C}" dt="2021-11-01T19:25:03.581" v="52"/>
          <ac:grpSpMkLst>
            <pc:docMk/>
            <pc:sldMk cId="813340360" sldId="327"/>
            <ac:grpSpMk id="82" creationId="{ECD8A554-2762-42E8-8905-E732DF7D8091}"/>
          </ac:grpSpMkLst>
        </pc:grpChg>
        <pc:grpChg chg="add mod">
          <ac:chgData name="Leticia Smirelli" userId="0e1bcaabcbd2bfa6" providerId="LiveId" clId="{EF1E0989-06B7-4C9C-98A0-58118252B95C}" dt="2021-11-01T19:25:03.581" v="52"/>
          <ac:grpSpMkLst>
            <pc:docMk/>
            <pc:sldMk cId="813340360" sldId="327"/>
            <ac:grpSpMk id="87" creationId="{51DF0D56-6957-4770-8506-7326198E969D}"/>
          </ac:grpSpMkLst>
        </pc:grpChg>
        <pc:grpChg chg="del">
          <ac:chgData name="Leticia Smirelli" userId="0e1bcaabcbd2bfa6" providerId="LiveId" clId="{EF1E0989-06B7-4C9C-98A0-58118252B95C}" dt="2021-11-01T19:21:07.395" v="13" actId="478"/>
          <ac:grpSpMkLst>
            <pc:docMk/>
            <pc:sldMk cId="813340360" sldId="327"/>
            <ac:grpSpMk id="93" creationId="{DAE6B25C-A3FA-4908-89C5-2A2723F6BFFC}"/>
          </ac:grpSpMkLst>
        </pc:grpChg>
        <pc:picChg chg="add del mod">
          <ac:chgData name="Leticia Smirelli" userId="0e1bcaabcbd2bfa6" providerId="LiveId" clId="{EF1E0989-06B7-4C9C-98A0-58118252B95C}" dt="2021-11-01T19:21:03.318" v="12" actId="478"/>
          <ac:picMkLst>
            <pc:docMk/>
            <pc:sldMk cId="813340360" sldId="327"/>
            <ac:picMk id="3" creationId="{0DC70CB0-AAE1-4BAB-A42B-F7768F426154}"/>
          </ac:picMkLst>
        </pc:picChg>
        <pc:picChg chg="add mod modCrop">
          <ac:chgData name="Leticia Smirelli" userId="0e1bcaabcbd2bfa6" providerId="LiveId" clId="{EF1E0989-06B7-4C9C-98A0-58118252B95C}" dt="2021-11-01T19:24:57.692" v="51" actId="1076"/>
          <ac:picMkLst>
            <pc:docMk/>
            <pc:sldMk cId="813340360" sldId="327"/>
            <ac:picMk id="6" creationId="{5B01D195-6E8E-4DB9-B0A6-C87DD87F23B7}"/>
          </ac:picMkLst>
        </pc:picChg>
        <pc:picChg chg="mod">
          <ac:chgData name="Leticia Smirelli" userId="0e1bcaabcbd2bfa6" providerId="LiveId" clId="{EF1E0989-06B7-4C9C-98A0-58118252B95C}" dt="2021-11-01T19:25:03.581" v="52"/>
          <ac:picMkLst>
            <pc:docMk/>
            <pc:sldMk cId="813340360" sldId="327"/>
            <ac:picMk id="69" creationId="{964EB742-EAE7-428B-9E93-056AC07FA86A}"/>
          </ac:picMkLst>
        </pc:picChg>
        <pc:picChg chg="del">
          <ac:chgData name="Leticia Smirelli" userId="0e1bcaabcbd2bfa6" providerId="LiveId" clId="{EF1E0989-06B7-4C9C-98A0-58118252B95C}" dt="2021-11-01T19:21:07.395" v="13" actId="478"/>
          <ac:picMkLst>
            <pc:docMk/>
            <pc:sldMk cId="813340360" sldId="327"/>
            <ac:picMk id="78" creationId="{F6DBAEA8-CBD2-4EFC-B0BA-4FEA226A30F2}"/>
          </ac:picMkLst>
        </pc:picChg>
        <pc:picChg chg="mod">
          <ac:chgData name="Leticia Smirelli" userId="0e1bcaabcbd2bfa6" providerId="LiveId" clId="{EF1E0989-06B7-4C9C-98A0-58118252B95C}" dt="2021-11-01T19:25:03.581" v="52"/>
          <ac:picMkLst>
            <pc:docMk/>
            <pc:sldMk cId="813340360" sldId="327"/>
            <ac:picMk id="81" creationId="{3B682968-EF7E-472A-B7C3-1F558FE45A0D}"/>
          </ac:picMkLst>
        </pc:picChg>
        <pc:picChg chg="mod">
          <ac:chgData name="Leticia Smirelli" userId="0e1bcaabcbd2bfa6" providerId="LiveId" clId="{EF1E0989-06B7-4C9C-98A0-58118252B95C}" dt="2021-11-01T19:25:03.581" v="52"/>
          <ac:picMkLst>
            <pc:docMk/>
            <pc:sldMk cId="813340360" sldId="327"/>
            <ac:picMk id="85" creationId="{33AF4CDB-F25E-492D-9156-D5BF0C7F106F}"/>
          </ac:picMkLst>
        </pc:picChg>
        <pc:picChg chg="mod">
          <ac:chgData name="Leticia Smirelli" userId="0e1bcaabcbd2bfa6" providerId="LiveId" clId="{EF1E0989-06B7-4C9C-98A0-58118252B95C}" dt="2021-11-01T19:25:03.581" v="52"/>
          <ac:picMkLst>
            <pc:docMk/>
            <pc:sldMk cId="813340360" sldId="327"/>
            <ac:picMk id="94" creationId="{12735A0F-08A4-4C42-93C7-F7BB5C787FF7}"/>
          </ac:picMkLst>
        </pc:picChg>
        <pc:cxnChg chg="del">
          <ac:chgData name="Leticia Smirelli" userId="0e1bcaabcbd2bfa6" providerId="LiveId" clId="{EF1E0989-06B7-4C9C-98A0-58118252B95C}" dt="2021-11-01T19:21:07.395" v="13" actId="478"/>
          <ac:cxnSpMkLst>
            <pc:docMk/>
            <pc:sldMk cId="813340360" sldId="327"/>
            <ac:cxnSpMk id="66" creationId="{3DCDB77C-437E-438E-B00F-93DC2AC4AC32}"/>
          </ac:cxnSpMkLst>
        </pc:cxnChg>
      </pc:sldChg>
      <pc:sldChg chg="delSp modSp add del mod setBg">
        <pc:chgData name="Leticia Smirelli" userId="0e1bcaabcbd2bfa6" providerId="LiveId" clId="{EF1E0989-06B7-4C9C-98A0-58118252B95C}" dt="2021-11-01T19:00:33.515" v="5" actId="47"/>
        <pc:sldMkLst>
          <pc:docMk/>
          <pc:sldMk cId="1545371406" sldId="327"/>
        </pc:sldMkLst>
        <pc:spChg chg="mod topLvl">
          <ac:chgData name="Leticia Smirelli" userId="0e1bcaabcbd2bfa6" providerId="LiveId" clId="{EF1E0989-06B7-4C9C-98A0-58118252B95C}" dt="2021-11-01T18:30:53.036" v="1" actId="165"/>
          <ac:spMkLst>
            <pc:docMk/>
            <pc:sldMk cId="1545371406" sldId="327"/>
            <ac:spMk id="50" creationId="{4296E41B-218A-482C-A055-84BC64C41C15}"/>
          </ac:spMkLst>
        </pc:spChg>
        <pc:spChg chg="mod topLvl">
          <ac:chgData name="Leticia Smirelli" userId="0e1bcaabcbd2bfa6" providerId="LiveId" clId="{EF1E0989-06B7-4C9C-98A0-58118252B95C}" dt="2021-11-01T18:30:53.036" v="1" actId="165"/>
          <ac:spMkLst>
            <pc:docMk/>
            <pc:sldMk cId="1545371406" sldId="327"/>
            <ac:spMk id="67" creationId="{A3F15E42-E8CE-4FEE-9D04-7F6E8AF85A8A}"/>
          </ac:spMkLst>
        </pc:spChg>
        <pc:grpChg chg="del">
          <ac:chgData name="Leticia Smirelli" userId="0e1bcaabcbd2bfa6" providerId="LiveId" clId="{EF1E0989-06B7-4C9C-98A0-58118252B95C}" dt="2021-11-01T18:30:53.036" v="1" actId="165"/>
          <ac:grpSpMkLst>
            <pc:docMk/>
            <pc:sldMk cId="1545371406" sldId="327"/>
            <ac:grpSpMk id="10" creationId="{615A1430-D336-44E8-B52C-6C089C680293}"/>
          </ac:grpSpMkLst>
        </pc:grpChg>
        <pc:picChg chg="mod topLvl">
          <ac:chgData name="Leticia Smirelli" userId="0e1bcaabcbd2bfa6" providerId="LiveId" clId="{EF1E0989-06B7-4C9C-98A0-58118252B95C}" dt="2021-11-01T18:31:11.733" v="4" actId="1076"/>
          <ac:picMkLst>
            <pc:docMk/>
            <pc:sldMk cId="1545371406" sldId="327"/>
            <ac:picMk id="76" creationId="{F26836E6-30DA-4B1E-9088-0302BD9FBA6E}"/>
          </ac:picMkLst>
        </pc:picChg>
      </pc:sldChg>
      <pc:sldChg chg="addSp modSp new mod">
        <pc:chgData name="Leticia Smirelli" userId="0e1bcaabcbd2bfa6" providerId="LiveId" clId="{EF1E0989-06B7-4C9C-98A0-58118252B95C}" dt="2022-02-12T15:03:38.895" v="207" actId="14100"/>
        <pc:sldMkLst>
          <pc:docMk/>
          <pc:sldMk cId="1611367761" sldId="327"/>
        </pc:sldMkLst>
        <pc:spChg chg="add mod">
          <ac:chgData name="Leticia Smirelli" userId="0e1bcaabcbd2bfa6" providerId="LiveId" clId="{EF1E0989-06B7-4C9C-98A0-58118252B95C}" dt="2022-02-12T15:03:38.895" v="207" actId="14100"/>
          <ac:spMkLst>
            <pc:docMk/>
            <pc:sldMk cId="1611367761" sldId="327"/>
            <ac:spMk id="2" creationId="{B143B552-ACB0-4659-AA07-CFDD95A2255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639B3E-7329-4DD3-B5CC-5ABED100C3FB}" type="datetimeFigureOut">
              <a:rPr lang="pt-BR" smtClean="0"/>
              <a:t>13/02/2022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CDBEC-26F7-4535-909E-CFAF538040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1287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172A85-B7C0-400F-9B24-AE3DDF8DB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21326B-EBC5-4CD6-BD58-FDC20D26E7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BF3B751-38CF-4034-B596-FA551DE03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AE57-8B7E-4423-BEAE-B229CAFF4E46}" type="datetimeFigureOut">
              <a:rPr lang="pt-BR" smtClean="0"/>
              <a:t>13/02/2022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150D509-E385-4CE2-9687-D015DCA9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F64A01C2-3AB9-4E6F-AA55-DF508E9FB5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0038" y="6203480"/>
            <a:ext cx="4310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pt-BR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51127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bg>
      <p:bgPr>
        <a:gradFill>
          <a:gsLst>
            <a:gs pos="36000">
              <a:srgbClr val="245575">
                <a:alpha val="98000"/>
              </a:srgbClr>
            </a:gs>
            <a:gs pos="13000">
              <a:schemeClr val="accent6"/>
            </a:gs>
            <a:gs pos="68000">
              <a:srgbClr val="24264B">
                <a:shade val="100000"/>
                <a:satMod val="115000"/>
              </a:srgb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88EAF0A-0B65-4662-BC67-CB62054F2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CAE57-8B7E-4423-BEAE-B229CAFF4E46}" type="datetimeFigureOut">
              <a:rPr lang="pt-BR" smtClean="0"/>
              <a:t>13/02/2022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B424E7B-DE93-43A3-BF09-BC57C42C6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D7E6D8E-BF2F-4D62-A1E0-A25E28D32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80979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rgbClr val="245575"/>
            </a:gs>
            <a:gs pos="9000">
              <a:schemeClr val="accent6"/>
            </a:gs>
            <a:gs pos="51000">
              <a:srgbClr val="24264B">
                <a:shade val="100000"/>
                <a:satMod val="115000"/>
              </a:srgb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DAE5959-6370-4892-9B4F-490A3BE8A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ABBCCEF-72DD-4C56-9EB5-923B6FDB3D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0A907D-D7D8-40AA-B816-E2151F875B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AE57-8B7E-4423-BEAE-B229CAFF4E46}" type="datetimeFigureOut">
              <a:rPr lang="pt-BR" smtClean="0"/>
              <a:t>13/02/2022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D771E8A-F0FD-42E7-BA9E-F46D67AD8D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4D16A0-514C-4A72-BB9E-EA10629E4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0038" y="6203480"/>
            <a:ext cx="4310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pt-BR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06890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2E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19">
            <a:extLst>
              <a:ext uri="{FF2B5EF4-FFF2-40B4-BE49-F238E27FC236}">
                <a16:creationId xmlns:a16="http://schemas.microsoft.com/office/drawing/2014/main" id="{EA5CB5A7-1EDA-4DED-9A29-403639AF55F6}"/>
              </a:ext>
            </a:extLst>
          </p:cNvPr>
          <p:cNvSpPr/>
          <p:nvPr/>
        </p:nvSpPr>
        <p:spPr>
          <a:xfrm>
            <a:off x="131121" y="1117744"/>
            <a:ext cx="2049525" cy="5541014"/>
          </a:xfrm>
          <a:prstGeom prst="roundRect">
            <a:avLst>
              <a:gd name="adj" fmla="val 8824"/>
            </a:avLst>
          </a:prstGeom>
          <a:solidFill>
            <a:srgbClr val="31334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400" dirty="0">
              <a:solidFill>
                <a:prstClr val="white"/>
              </a:solidFill>
              <a:latin typeface="+mj-lt"/>
            </a:endParaRPr>
          </a:p>
        </p:txBody>
      </p:sp>
      <p:sp>
        <p:nvSpPr>
          <p:cNvPr id="27" name="Rectangle: Rounded Corners 19">
            <a:extLst>
              <a:ext uri="{FF2B5EF4-FFF2-40B4-BE49-F238E27FC236}">
                <a16:creationId xmlns:a16="http://schemas.microsoft.com/office/drawing/2014/main" id="{10E1162A-A415-4F8D-903D-6D10FEFAAE72}"/>
              </a:ext>
            </a:extLst>
          </p:cNvPr>
          <p:cNvSpPr/>
          <p:nvPr/>
        </p:nvSpPr>
        <p:spPr>
          <a:xfrm>
            <a:off x="9383283" y="1117747"/>
            <a:ext cx="2666771" cy="5570045"/>
          </a:xfrm>
          <a:prstGeom prst="roundRect">
            <a:avLst>
              <a:gd name="adj" fmla="val 5198"/>
            </a:avLst>
          </a:prstGeom>
          <a:solidFill>
            <a:srgbClr val="31334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400" dirty="0">
              <a:solidFill>
                <a:prstClr val="white"/>
              </a:solidFill>
              <a:latin typeface="+mj-lt"/>
            </a:endParaRPr>
          </a:p>
        </p:txBody>
      </p:sp>
      <p:sp>
        <p:nvSpPr>
          <p:cNvPr id="30" name="Rectangle: Rounded Corners 19">
            <a:extLst>
              <a:ext uri="{FF2B5EF4-FFF2-40B4-BE49-F238E27FC236}">
                <a16:creationId xmlns:a16="http://schemas.microsoft.com/office/drawing/2014/main" id="{F49AA716-C679-4832-80CC-BABF97EDA326}"/>
              </a:ext>
            </a:extLst>
          </p:cNvPr>
          <p:cNvSpPr/>
          <p:nvPr/>
        </p:nvSpPr>
        <p:spPr>
          <a:xfrm>
            <a:off x="2254584" y="1117744"/>
            <a:ext cx="7036999" cy="2608135"/>
          </a:xfrm>
          <a:prstGeom prst="roundRect">
            <a:avLst>
              <a:gd name="adj" fmla="val 5198"/>
            </a:avLst>
          </a:prstGeom>
          <a:solidFill>
            <a:srgbClr val="31334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400" dirty="0">
              <a:solidFill>
                <a:prstClr val="white"/>
              </a:solidFill>
              <a:latin typeface="+mj-lt"/>
            </a:endParaRPr>
          </a:p>
        </p:txBody>
      </p:sp>
      <p:sp>
        <p:nvSpPr>
          <p:cNvPr id="42" name="Rectangle: Rounded Corners 19">
            <a:extLst>
              <a:ext uri="{FF2B5EF4-FFF2-40B4-BE49-F238E27FC236}">
                <a16:creationId xmlns:a16="http://schemas.microsoft.com/office/drawing/2014/main" id="{0B268A0E-5D2F-44AE-ACA6-6E4392BFC521}"/>
              </a:ext>
            </a:extLst>
          </p:cNvPr>
          <p:cNvSpPr/>
          <p:nvPr/>
        </p:nvSpPr>
        <p:spPr>
          <a:xfrm>
            <a:off x="2254585" y="3799652"/>
            <a:ext cx="2535128" cy="2888140"/>
          </a:xfrm>
          <a:prstGeom prst="roundRect">
            <a:avLst>
              <a:gd name="adj" fmla="val 4590"/>
            </a:avLst>
          </a:prstGeom>
          <a:solidFill>
            <a:srgbClr val="31334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400" dirty="0">
              <a:solidFill>
                <a:prstClr val="white"/>
              </a:solidFill>
              <a:latin typeface="+mj-lt"/>
            </a:endParaRPr>
          </a:p>
        </p:txBody>
      </p:sp>
      <p:sp>
        <p:nvSpPr>
          <p:cNvPr id="46" name="Rectangle: Rounded Corners 19">
            <a:extLst>
              <a:ext uri="{FF2B5EF4-FFF2-40B4-BE49-F238E27FC236}">
                <a16:creationId xmlns:a16="http://schemas.microsoft.com/office/drawing/2014/main" id="{4AD50D01-B5B9-47CE-BA39-21293F84AA50}"/>
              </a:ext>
            </a:extLst>
          </p:cNvPr>
          <p:cNvSpPr/>
          <p:nvPr/>
        </p:nvSpPr>
        <p:spPr>
          <a:xfrm>
            <a:off x="6672247" y="3799653"/>
            <a:ext cx="2619336" cy="2888140"/>
          </a:xfrm>
          <a:prstGeom prst="roundRect">
            <a:avLst>
              <a:gd name="adj" fmla="val 4865"/>
            </a:avLst>
          </a:prstGeom>
          <a:solidFill>
            <a:srgbClr val="31334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400" dirty="0">
              <a:solidFill>
                <a:prstClr val="white"/>
              </a:solidFill>
              <a:latin typeface="+mj-lt"/>
            </a:endParaRPr>
          </a:p>
        </p:txBody>
      </p:sp>
      <p:sp>
        <p:nvSpPr>
          <p:cNvPr id="51" name="CaixaDeTexto 50">
            <a:extLst>
              <a:ext uri="{FF2B5EF4-FFF2-40B4-BE49-F238E27FC236}">
                <a16:creationId xmlns:a16="http://schemas.microsoft.com/office/drawing/2014/main" id="{4F1BCF0D-66C8-4D6D-A942-169B5B5F351A}"/>
              </a:ext>
            </a:extLst>
          </p:cNvPr>
          <p:cNvSpPr txBox="1"/>
          <p:nvPr/>
        </p:nvSpPr>
        <p:spPr>
          <a:xfrm>
            <a:off x="2291197" y="1117744"/>
            <a:ext cx="39071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11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pt-BR"/>
              <a:t>On Time In Full (OTIF)</a:t>
            </a: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8E45E35E-6369-46AD-BBBD-0B079C626641}"/>
              </a:ext>
            </a:extLst>
          </p:cNvPr>
          <p:cNvSpPr txBox="1"/>
          <p:nvPr/>
        </p:nvSpPr>
        <p:spPr>
          <a:xfrm>
            <a:off x="1071155" y="199242"/>
            <a:ext cx="317535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>
                <a:solidFill>
                  <a:schemeClr val="bg1"/>
                </a:solidFill>
                <a:latin typeface="+mj-lt"/>
              </a:rPr>
              <a:t>Transportation Control Tower</a:t>
            </a:r>
          </a:p>
        </p:txBody>
      </p:sp>
      <p:sp>
        <p:nvSpPr>
          <p:cNvPr id="65" name="CaixaDeTexto 64">
            <a:extLst>
              <a:ext uri="{FF2B5EF4-FFF2-40B4-BE49-F238E27FC236}">
                <a16:creationId xmlns:a16="http://schemas.microsoft.com/office/drawing/2014/main" id="{15D2FC48-9525-417C-AC00-3AA3FA1D8580}"/>
              </a:ext>
            </a:extLst>
          </p:cNvPr>
          <p:cNvSpPr txBox="1"/>
          <p:nvPr/>
        </p:nvSpPr>
        <p:spPr>
          <a:xfrm>
            <a:off x="1070063" y="638973"/>
            <a:ext cx="2959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>
                <a:solidFill>
                  <a:schemeClr val="bg1"/>
                </a:solidFill>
              </a:rPr>
              <a:t>Performance - Overview</a:t>
            </a:r>
          </a:p>
        </p:txBody>
      </p:sp>
      <p:cxnSp>
        <p:nvCxnSpPr>
          <p:cNvPr id="66" name="Conector reto 65">
            <a:extLst>
              <a:ext uri="{FF2B5EF4-FFF2-40B4-BE49-F238E27FC236}">
                <a16:creationId xmlns:a16="http://schemas.microsoft.com/office/drawing/2014/main" id="{3DCDB77C-437E-438E-B00F-93DC2AC4AC32}"/>
              </a:ext>
            </a:extLst>
          </p:cNvPr>
          <p:cNvCxnSpPr>
            <a:cxnSpLocks/>
          </p:cNvCxnSpPr>
          <p:nvPr/>
        </p:nvCxnSpPr>
        <p:spPr>
          <a:xfrm flipV="1">
            <a:off x="1140827" y="569792"/>
            <a:ext cx="306000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Agrupar 6">
            <a:extLst>
              <a:ext uri="{FF2B5EF4-FFF2-40B4-BE49-F238E27FC236}">
                <a16:creationId xmlns:a16="http://schemas.microsoft.com/office/drawing/2014/main" id="{42CA8FF9-B051-4C10-AB51-76BCA6D2B8E5}"/>
              </a:ext>
            </a:extLst>
          </p:cNvPr>
          <p:cNvGrpSpPr/>
          <p:nvPr/>
        </p:nvGrpSpPr>
        <p:grpSpPr>
          <a:xfrm>
            <a:off x="8345660" y="179039"/>
            <a:ext cx="1820029" cy="831309"/>
            <a:chOff x="8339844" y="144081"/>
            <a:chExt cx="1673560" cy="831309"/>
          </a:xfrm>
        </p:grpSpPr>
        <p:sp>
          <p:nvSpPr>
            <p:cNvPr id="23" name="Rectangle: Rounded Corners 19">
              <a:extLst>
                <a:ext uri="{FF2B5EF4-FFF2-40B4-BE49-F238E27FC236}">
                  <a16:creationId xmlns:a16="http://schemas.microsoft.com/office/drawing/2014/main" id="{28010C4F-6F95-47F3-84A9-3307A332F028}"/>
                </a:ext>
              </a:extLst>
            </p:cNvPr>
            <p:cNvSpPr/>
            <p:nvPr/>
          </p:nvSpPr>
          <p:spPr>
            <a:xfrm>
              <a:off x="8342504" y="144081"/>
              <a:ext cx="1670900" cy="831309"/>
            </a:xfrm>
            <a:prstGeom prst="roundRect">
              <a:avLst>
                <a:gd name="adj" fmla="val 17419"/>
              </a:avLst>
            </a:prstGeom>
            <a:solidFill>
              <a:srgbClr val="313348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4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2" name="CaixaDeTexto 71">
              <a:extLst>
                <a:ext uri="{FF2B5EF4-FFF2-40B4-BE49-F238E27FC236}">
                  <a16:creationId xmlns:a16="http://schemas.microsoft.com/office/drawing/2014/main" id="{E1DBBB62-2393-4631-BD0A-4D2566BC9CEB}"/>
                </a:ext>
              </a:extLst>
            </p:cNvPr>
            <p:cNvSpPr txBox="1"/>
            <p:nvPr/>
          </p:nvSpPr>
          <p:spPr>
            <a:xfrm>
              <a:off x="8339844" y="171678"/>
              <a:ext cx="16709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algn="ctr">
                <a:defRPr sz="1100" b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defRPr>
              </a:lvl1pPr>
            </a:lstStyle>
            <a:p>
              <a:r>
                <a:rPr lang="pt-BR"/>
                <a:t>Notas Fiscais</a:t>
              </a:r>
            </a:p>
          </p:txBody>
        </p:sp>
        <p:pic>
          <p:nvPicPr>
            <p:cNvPr id="74" name="Imagem 73">
              <a:extLst>
                <a:ext uri="{FF2B5EF4-FFF2-40B4-BE49-F238E27FC236}">
                  <a16:creationId xmlns:a16="http://schemas.microsoft.com/office/drawing/2014/main" id="{7DE5085E-63A1-44A9-A292-12DE6B7FFE3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68905" y="477582"/>
              <a:ext cx="316753" cy="358329"/>
            </a:xfrm>
            <a:prstGeom prst="rect">
              <a:avLst/>
            </a:prstGeom>
          </p:spPr>
        </p:pic>
      </p:grpSp>
      <p:grpSp>
        <p:nvGrpSpPr>
          <p:cNvPr id="5" name="Agrupar 4">
            <a:extLst>
              <a:ext uri="{FF2B5EF4-FFF2-40B4-BE49-F238E27FC236}">
                <a16:creationId xmlns:a16="http://schemas.microsoft.com/office/drawing/2014/main" id="{FE3CD170-1251-4983-BD2C-F320A032A3B5}"/>
              </a:ext>
            </a:extLst>
          </p:cNvPr>
          <p:cNvGrpSpPr/>
          <p:nvPr/>
        </p:nvGrpSpPr>
        <p:grpSpPr>
          <a:xfrm>
            <a:off x="10223766" y="179039"/>
            <a:ext cx="1821474" cy="831309"/>
            <a:chOff x="10370352" y="144081"/>
            <a:chExt cx="1674889" cy="831309"/>
          </a:xfrm>
        </p:grpSpPr>
        <p:sp>
          <p:nvSpPr>
            <p:cNvPr id="25" name="Rectangle: Rounded Corners 19">
              <a:extLst>
                <a:ext uri="{FF2B5EF4-FFF2-40B4-BE49-F238E27FC236}">
                  <a16:creationId xmlns:a16="http://schemas.microsoft.com/office/drawing/2014/main" id="{ABF6095A-7B52-4731-9A39-BF8F108C7DEA}"/>
                </a:ext>
              </a:extLst>
            </p:cNvPr>
            <p:cNvSpPr/>
            <p:nvPr/>
          </p:nvSpPr>
          <p:spPr>
            <a:xfrm>
              <a:off x="10374341" y="144081"/>
              <a:ext cx="1670900" cy="831309"/>
            </a:xfrm>
            <a:prstGeom prst="roundRect">
              <a:avLst>
                <a:gd name="adj" fmla="val 17419"/>
              </a:avLst>
            </a:prstGeom>
            <a:solidFill>
              <a:srgbClr val="313348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4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3" name="CaixaDeTexto 72">
              <a:extLst>
                <a:ext uri="{FF2B5EF4-FFF2-40B4-BE49-F238E27FC236}">
                  <a16:creationId xmlns:a16="http://schemas.microsoft.com/office/drawing/2014/main" id="{770B2FDF-FDF6-43A1-BE7C-BE55F2CA84C4}"/>
                </a:ext>
              </a:extLst>
            </p:cNvPr>
            <p:cNvSpPr txBox="1"/>
            <p:nvPr/>
          </p:nvSpPr>
          <p:spPr>
            <a:xfrm>
              <a:off x="10370352" y="171678"/>
              <a:ext cx="16709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algn="ctr">
                <a:defRPr sz="1100" b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defRPr>
              </a:lvl1pPr>
            </a:lstStyle>
            <a:p>
              <a:r>
                <a:rPr lang="pt-BR"/>
                <a:t>Faturamento</a:t>
              </a:r>
            </a:p>
          </p:txBody>
        </p:sp>
        <p:pic>
          <p:nvPicPr>
            <p:cNvPr id="75" name="Imagem 74">
              <a:extLst>
                <a:ext uri="{FF2B5EF4-FFF2-40B4-BE49-F238E27FC236}">
                  <a16:creationId xmlns:a16="http://schemas.microsoft.com/office/drawing/2014/main" id="{3C8A9C2C-EF15-49C6-93C5-ACC0D9DD47F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5547" y="434037"/>
              <a:ext cx="445436" cy="495745"/>
            </a:xfrm>
            <a:prstGeom prst="rect">
              <a:avLst/>
            </a:prstGeom>
          </p:spPr>
        </p:pic>
      </p:grp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615A1430-D336-44E8-B52C-6C089C680293}"/>
              </a:ext>
            </a:extLst>
          </p:cNvPr>
          <p:cNvGrpSpPr/>
          <p:nvPr/>
        </p:nvGrpSpPr>
        <p:grpSpPr>
          <a:xfrm>
            <a:off x="4593441" y="179039"/>
            <a:ext cx="1817136" cy="831309"/>
            <a:chOff x="4527404" y="144081"/>
            <a:chExt cx="1670900" cy="831309"/>
          </a:xfrm>
        </p:grpSpPr>
        <p:sp>
          <p:nvSpPr>
            <p:cNvPr id="50" name="Rectangle: Rounded Corners 19">
              <a:extLst>
                <a:ext uri="{FF2B5EF4-FFF2-40B4-BE49-F238E27FC236}">
                  <a16:creationId xmlns:a16="http://schemas.microsoft.com/office/drawing/2014/main" id="{4296E41B-218A-482C-A055-84BC64C41C15}"/>
                </a:ext>
              </a:extLst>
            </p:cNvPr>
            <p:cNvSpPr/>
            <p:nvPr/>
          </p:nvSpPr>
          <p:spPr>
            <a:xfrm>
              <a:off x="4527404" y="144081"/>
              <a:ext cx="1670900" cy="831309"/>
            </a:xfrm>
            <a:prstGeom prst="roundRect">
              <a:avLst>
                <a:gd name="adj" fmla="val 17419"/>
              </a:avLst>
            </a:prstGeom>
            <a:solidFill>
              <a:srgbClr val="313348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4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67" name="CaixaDeTexto 66">
              <a:extLst>
                <a:ext uri="{FF2B5EF4-FFF2-40B4-BE49-F238E27FC236}">
                  <a16:creationId xmlns:a16="http://schemas.microsoft.com/office/drawing/2014/main" id="{A3F15E42-E8CE-4FEE-9D04-7F6E8AF85A8A}"/>
                </a:ext>
              </a:extLst>
            </p:cNvPr>
            <p:cNvSpPr txBox="1"/>
            <p:nvPr/>
          </p:nvSpPr>
          <p:spPr>
            <a:xfrm>
              <a:off x="4527404" y="171678"/>
              <a:ext cx="16709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>
                <a:defRPr sz="1100" b="1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defRPr>
              </a:lvl1pPr>
            </a:lstStyle>
            <a:p>
              <a:pPr algn="ctr"/>
              <a:r>
                <a:rPr lang="pt-BR" b="0"/>
                <a:t>Volumes Expedidos</a:t>
              </a:r>
            </a:p>
          </p:txBody>
        </p:sp>
        <p:pic>
          <p:nvPicPr>
            <p:cNvPr id="76" name="Imagem 75">
              <a:extLst>
                <a:ext uri="{FF2B5EF4-FFF2-40B4-BE49-F238E27FC236}">
                  <a16:creationId xmlns:a16="http://schemas.microsoft.com/office/drawing/2014/main" id="{F26836E6-30DA-4B1E-9088-0302BD9FBA6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87837" y="496759"/>
              <a:ext cx="337667" cy="370017"/>
            </a:xfrm>
            <a:prstGeom prst="rect">
              <a:avLst/>
            </a:prstGeom>
          </p:spPr>
        </p:pic>
      </p:grpSp>
      <p:grpSp>
        <p:nvGrpSpPr>
          <p:cNvPr id="9" name="Agrupar 8">
            <a:extLst>
              <a:ext uri="{FF2B5EF4-FFF2-40B4-BE49-F238E27FC236}">
                <a16:creationId xmlns:a16="http://schemas.microsoft.com/office/drawing/2014/main" id="{45CF0F1F-12C2-4A66-AED7-F351EE3E7BFC}"/>
              </a:ext>
            </a:extLst>
          </p:cNvPr>
          <p:cNvGrpSpPr/>
          <p:nvPr/>
        </p:nvGrpSpPr>
        <p:grpSpPr>
          <a:xfrm>
            <a:off x="6468886" y="179039"/>
            <a:ext cx="1818582" cy="831309"/>
            <a:chOff x="6433624" y="144081"/>
            <a:chExt cx="1672230" cy="831309"/>
          </a:xfrm>
        </p:grpSpPr>
        <p:sp>
          <p:nvSpPr>
            <p:cNvPr id="22" name="Rectangle: Rounded Corners 19">
              <a:extLst>
                <a:ext uri="{FF2B5EF4-FFF2-40B4-BE49-F238E27FC236}">
                  <a16:creationId xmlns:a16="http://schemas.microsoft.com/office/drawing/2014/main" id="{6BC9B6DC-4FAD-4A8E-B7E4-AEA4ADA324E6}"/>
                </a:ext>
              </a:extLst>
            </p:cNvPr>
            <p:cNvSpPr/>
            <p:nvPr/>
          </p:nvSpPr>
          <p:spPr>
            <a:xfrm>
              <a:off x="6434954" y="144081"/>
              <a:ext cx="1670900" cy="831309"/>
            </a:xfrm>
            <a:prstGeom prst="roundRect">
              <a:avLst>
                <a:gd name="adj" fmla="val 17419"/>
              </a:avLst>
            </a:prstGeom>
            <a:solidFill>
              <a:srgbClr val="313348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4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1" name="CaixaDeTexto 70">
              <a:extLst>
                <a:ext uri="{FF2B5EF4-FFF2-40B4-BE49-F238E27FC236}">
                  <a16:creationId xmlns:a16="http://schemas.microsoft.com/office/drawing/2014/main" id="{ECDE9D6A-D5FF-4567-864F-085BF0F5CE87}"/>
                </a:ext>
              </a:extLst>
            </p:cNvPr>
            <p:cNvSpPr txBox="1"/>
            <p:nvPr/>
          </p:nvSpPr>
          <p:spPr>
            <a:xfrm>
              <a:off x="6433624" y="171678"/>
              <a:ext cx="16709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algn="ctr">
                <a:defRPr sz="1100" b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defRPr>
              </a:lvl1pPr>
            </a:lstStyle>
            <a:p>
              <a:r>
                <a:rPr lang="pt-BR"/>
                <a:t>Peso Bruto</a:t>
              </a:r>
            </a:p>
          </p:txBody>
        </p:sp>
        <p:pic>
          <p:nvPicPr>
            <p:cNvPr id="77" name="Imagem 76">
              <a:extLst>
                <a:ext uri="{FF2B5EF4-FFF2-40B4-BE49-F238E27FC236}">
                  <a16:creationId xmlns:a16="http://schemas.microsoft.com/office/drawing/2014/main" id="{62F3316D-ABC1-40C1-86E2-2B09B1A5C16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76900" y="487449"/>
              <a:ext cx="339273" cy="348114"/>
            </a:xfrm>
            <a:prstGeom prst="rect">
              <a:avLst/>
            </a:prstGeom>
          </p:spPr>
        </p:pic>
      </p:grpSp>
      <p:sp>
        <p:nvSpPr>
          <p:cNvPr id="89" name="Rectangle: Rounded Corners 19">
            <a:extLst>
              <a:ext uri="{FF2B5EF4-FFF2-40B4-BE49-F238E27FC236}">
                <a16:creationId xmlns:a16="http://schemas.microsoft.com/office/drawing/2014/main" id="{A928B3A9-3F8F-499C-997F-BE89CBB41C5F}"/>
              </a:ext>
            </a:extLst>
          </p:cNvPr>
          <p:cNvSpPr/>
          <p:nvPr/>
        </p:nvSpPr>
        <p:spPr>
          <a:xfrm>
            <a:off x="4863652" y="3799652"/>
            <a:ext cx="1733418" cy="2888140"/>
          </a:xfrm>
          <a:prstGeom prst="roundRect">
            <a:avLst>
              <a:gd name="adj" fmla="val 8221"/>
            </a:avLst>
          </a:prstGeom>
          <a:solidFill>
            <a:srgbClr val="31334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400" dirty="0">
              <a:solidFill>
                <a:prstClr val="white"/>
              </a:solidFill>
              <a:latin typeface="+mj-lt"/>
            </a:endParaRPr>
          </a:p>
        </p:txBody>
      </p:sp>
      <p:grpSp>
        <p:nvGrpSpPr>
          <p:cNvPr id="93" name="Agrupar 92">
            <a:extLst>
              <a:ext uri="{FF2B5EF4-FFF2-40B4-BE49-F238E27FC236}">
                <a16:creationId xmlns:a16="http://schemas.microsoft.com/office/drawing/2014/main" id="{DAE6B25C-A3FA-4908-89C5-2A2723F6BFFC}"/>
              </a:ext>
            </a:extLst>
          </p:cNvPr>
          <p:cNvGrpSpPr/>
          <p:nvPr/>
        </p:nvGrpSpPr>
        <p:grpSpPr>
          <a:xfrm>
            <a:off x="146760" y="124328"/>
            <a:ext cx="896206" cy="883836"/>
            <a:chOff x="138051" y="124328"/>
            <a:chExt cx="896206" cy="883836"/>
          </a:xfrm>
        </p:grpSpPr>
        <p:pic>
          <p:nvPicPr>
            <p:cNvPr id="86" name="Imagem 85" descr="Logotipo&#10;&#10;Descrição gerada automaticamente">
              <a:extLst>
                <a:ext uri="{FF2B5EF4-FFF2-40B4-BE49-F238E27FC236}">
                  <a16:creationId xmlns:a16="http://schemas.microsoft.com/office/drawing/2014/main" id="{5F5E4033-EED2-4B3F-85CE-04E8B01DA30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5657" b="1"/>
            <a:stretch/>
          </p:blipFill>
          <p:spPr>
            <a:xfrm>
              <a:off x="138051" y="700387"/>
              <a:ext cx="896206" cy="307777"/>
            </a:xfrm>
            <a:prstGeom prst="rect">
              <a:avLst/>
            </a:prstGeom>
          </p:spPr>
        </p:pic>
        <p:pic>
          <p:nvPicPr>
            <p:cNvPr id="92" name="Imagem 91">
              <a:extLst>
                <a:ext uri="{FF2B5EF4-FFF2-40B4-BE49-F238E27FC236}">
                  <a16:creationId xmlns:a16="http://schemas.microsoft.com/office/drawing/2014/main" id="{4E6CF1B6-78F6-49B8-9264-03F7F70BD96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063" y="124328"/>
              <a:ext cx="609600" cy="609600"/>
            </a:xfrm>
            <a:prstGeom prst="rect">
              <a:avLst/>
            </a:prstGeom>
          </p:spPr>
        </p:pic>
      </p:grpSp>
      <p:sp>
        <p:nvSpPr>
          <p:cNvPr id="95" name="CaixaDeTexto 94">
            <a:extLst>
              <a:ext uri="{FF2B5EF4-FFF2-40B4-BE49-F238E27FC236}">
                <a16:creationId xmlns:a16="http://schemas.microsoft.com/office/drawing/2014/main" id="{2F664225-09E5-482C-AEFD-5E86EF60750F}"/>
              </a:ext>
            </a:extLst>
          </p:cNvPr>
          <p:cNvSpPr txBox="1"/>
          <p:nvPr/>
        </p:nvSpPr>
        <p:spPr>
          <a:xfrm>
            <a:off x="530851" y="1165130"/>
            <a:ext cx="1250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>
                <a:solidFill>
                  <a:schemeClr val="bg1"/>
                </a:solidFill>
              </a:rPr>
              <a:t>FILTROS</a:t>
            </a:r>
          </a:p>
        </p:txBody>
      </p:sp>
      <p:sp>
        <p:nvSpPr>
          <p:cNvPr id="96" name="CaixaDeTexto 95">
            <a:extLst>
              <a:ext uri="{FF2B5EF4-FFF2-40B4-BE49-F238E27FC236}">
                <a16:creationId xmlns:a16="http://schemas.microsoft.com/office/drawing/2014/main" id="{5D2971A3-A4B7-42FD-8495-0930406A6EFE}"/>
              </a:ext>
            </a:extLst>
          </p:cNvPr>
          <p:cNvSpPr txBox="1"/>
          <p:nvPr/>
        </p:nvSpPr>
        <p:spPr>
          <a:xfrm>
            <a:off x="2272346" y="3842107"/>
            <a:ext cx="24939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11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pt-BR"/>
              <a:t>On Time Delivery (OTD)</a:t>
            </a:r>
          </a:p>
        </p:txBody>
      </p:sp>
      <p:sp>
        <p:nvSpPr>
          <p:cNvPr id="101" name="CaixaDeTexto 100">
            <a:extLst>
              <a:ext uri="{FF2B5EF4-FFF2-40B4-BE49-F238E27FC236}">
                <a16:creationId xmlns:a16="http://schemas.microsoft.com/office/drawing/2014/main" id="{E0A44526-EF50-4DA7-999E-42D7FEA808C0}"/>
              </a:ext>
            </a:extLst>
          </p:cNvPr>
          <p:cNvSpPr txBox="1"/>
          <p:nvPr/>
        </p:nvSpPr>
        <p:spPr>
          <a:xfrm>
            <a:off x="6729659" y="3842107"/>
            <a:ext cx="25045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11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pt-BR"/>
              <a:t>Performance Transportadoras</a:t>
            </a:r>
          </a:p>
        </p:txBody>
      </p:sp>
      <p:sp>
        <p:nvSpPr>
          <p:cNvPr id="102" name="CaixaDeTexto 101">
            <a:extLst>
              <a:ext uri="{FF2B5EF4-FFF2-40B4-BE49-F238E27FC236}">
                <a16:creationId xmlns:a16="http://schemas.microsoft.com/office/drawing/2014/main" id="{EF27E535-6E4D-4E11-A7BC-74548176C2B8}"/>
              </a:ext>
            </a:extLst>
          </p:cNvPr>
          <p:cNvSpPr txBox="1"/>
          <p:nvPr/>
        </p:nvSpPr>
        <p:spPr>
          <a:xfrm>
            <a:off x="9383283" y="1117744"/>
            <a:ext cx="25045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Distribuição por Localidade</a:t>
            </a:r>
          </a:p>
        </p:txBody>
      </p:sp>
      <p:sp>
        <p:nvSpPr>
          <p:cNvPr id="105" name="CaixaDeTexto 104">
            <a:extLst>
              <a:ext uri="{FF2B5EF4-FFF2-40B4-BE49-F238E27FC236}">
                <a16:creationId xmlns:a16="http://schemas.microsoft.com/office/drawing/2014/main" id="{9D652078-A0A5-4568-87ED-78F337370394}"/>
              </a:ext>
            </a:extLst>
          </p:cNvPr>
          <p:cNvSpPr txBox="1"/>
          <p:nvPr/>
        </p:nvSpPr>
        <p:spPr>
          <a:xfrm>
            <a:off x="4864890" y="3809060"/>
            <a:ext cx="17156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>
              <a:defRPr sz="11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pt-BR"/>
              <a:t>Ocorrências</a:t>
            </a:r>
          </a:p>
        </p:txBody>
      </p:sp>
    </p:spTree>
    <p:extLst>
      <p:ext uri="{BB962C8B-B14F-4D97-AF65-F5344CB8AC3E}">
        <p14:creationId xmlns:p14="http://schemas.microsoft.com/office/powerpoint/2010/main" val="2166627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3">
      <a:dk1>
        <a:srgbClr val="24264B"/>
      </a:dk1>
      <a:lt1>
        <a:srgbClr val="FFFFFF"/>
      </a:lt1>
      <a:dk2>
        <a:srgbClr val="7E3CBF"/>
      </a:dk2>
      <a:lt2>
        <a:srgbClr val="E7E6E6"/>
      </a:lt2>
      <a:accent1>
        <a:srgbClr val="349091"/>
      </a:accent1>
      <a:accent2>
        <a:srgbClr val="D64C79"/>
      </a:accent2>
      <a:accent3>
        <a:srgbClr val="AB58AA"/>
      </a:accent3>
      <a:accent4>
        <a:srgbClr val="F4BD21"/>
      </a:accent4>
      <a:accent5>
        <a:srgbClr val="99C9C0"/>
      </a:accent5>
      <a:accent6>
        <a:srgbClr val="0C5376"/>
      </a:accent6>
      <a:hlink>
        <a:srgbClr val="00B0F0"/>
      </a:hlink>
      <a:folHlink>
        <a:srgbClr val="994F70"/>
      </a:folHlink>
    </a:clrScheme>
    <a:fontScheme name="Tema Leticia">
      <a:majorFont>
        <a:latin typeface="League Spartan"/>
        <a:ea typeface=""/>
        <a:cs typeface=""/>
      </a:majorFont>
      <a:minorFont>
        <a:latin typeface="Montserra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4837</TotalTime>
  <Words>33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League Spartan</vt:lpstr>
      <vt:lpstr>Montserrat Light</vt:lpstr>
      <vt:lpstr>Segoe UI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Leticia Smirelli</dc:creator>
  <cp:lastModifiedBy>Leticia Smirelli</cp:lastModifiedBy>
  <cp:revision>11</cp:revision>
  <dcterms:created xsi:type="dcterms:W3CDTF">2021-05-19T02:42:19Z</dcterms:created>
  <dcterms:modified xsi:type="dcterms:W3CDTF">2022-02-13T14:45:30Z</dcterms:modified>
</cp:coreProperties>
</file>