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98" r:id="rId2"/>
    <p:sldId id="399" r:id="rId3"/>
    <p:sldId id="400" r:id="rId4"/>
    <p:sldId id="401" r:id="rId5"/>
    <p:sldId id="402" r:id="rId6"/>
    <p:sldId id="403" r:id="rId7"/>
    <p:sldId id="3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5" d="100"/>
          <a:sy n="95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13/05/18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13/05/18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58" y="2692233"/>
            <a:ext cx="2566737" cy="17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Biopython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en-US" dirty="0" err="1" smtClean="0"/>
              <a:t>íte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/>
              <a:t>ferramentas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facilitar</a:t>
            </a:r>
            <a:r>
              <a:rPr lang="en-US" dirty="0" smtClean="0"/>
              <a:t> o </a:t>
            </a:r>
            <a:r>
              <a:rPr lang="en-US" dirty="0" err="1"/>
              <a:t>desenvolvimento</a:t>
            </a:r>
            <a:r>
              <a:rPr lang="en-US" dirty="0"/>
              <a:t> de </a:t>
            </a:r>
            <a:r>
              <a:rPr lang="en-US" dirty="0" err="1"/>
              <a:t>aplicações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Bioinformática</a:t>
            </a:r>
            <a:r>
              <a:rPr lang="en-US" dirty="0"/>
              <a:t> </a:t>
            </a:r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linguagem</a:t>
            </a:r>
            <a:r>
              <a:rPr lang="en-US" dirty="0" smtClean="0"/>
              <a:t> Python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05" y="3905328"/>
            <a:ext cx="3312695" cy="220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0443" y="6036054"/>
            <a:ext cx="2504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Biopython logo - ©</a:t>
            </a:r>
            <a:r>
              <a:rPr lang="en-US" sz="1200" dirty="0" smtClean="0"/>
              <a:t>Patrick </a:t>
            </a:r>
            <a:r>
              <a:rPr lang="en-US" sz="1200" dirty="0" err="1" smtClean="0"/>
              <a:t>Kunzmann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970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: http://</a:t>
            </a:r>
            <a:r>
              <a:rPr lang="en-US" dirty="0" err="1"/>
              <a:t>www.biopython.org</a:t>
            </a:r>
            <a:endParaRPr lang="en-US" dirty="0"/>
          </a:p>
          <a:p>
            <a:r>
              <a:rPr lang="en-US" dirty="0" err="1"/>
              <a:t>Criador</a:t>
            </a:r>
            <a:r>
              <a:rPr lang="en-US" dirty="0"/>
              <a:t>: Chapman B, Chang J</a:t>
            </a:r>
          </a:p>
          <a:p>
            <a:r>
              <a:rPr lang="pt-BR" dirty="0"/>
              <a:t>Surgiu em: 2000</a:t>
            </a:r>
          </a:p>
          <a:p>
            <a:r>
              <a:rPr lang="pt-BR" dirty="0"/>
              <a:t>Mantido por: Open </a:t>
            </a:r>
            <a:r>
              <a:rPr lang="pt-BR" dirty="0" err="1"/>
              <a:t>Bioinformatics</a:t>
            </a:r>
            <a:r>
              <a:rPr lang="pt-BR" dirty="0"/>
              <a:t>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5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Bio* </a:t>
            </a:r>
            <a:r>
              <a:rPr lang="en-US" dirty="0" err="1"/>
              <a:t>projetos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BioPHP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BioPerl </a:t>
            </a:r>
          </a:p>
          <a:p>
            <a:r>
              <a:rPr lang="en-US" dirty="0" err="1" smtClean="0"/>
              <a:t>BioRuby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BioJS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BioJava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BioSQL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BioDAS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BioMOBY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0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Biopython </a:t>
            </a:r>
            <a:r>
              <a:rPr lang="en-US" dirty="0" err="1" smtClean="0"/>
              <a:t>permite</a:t>
            </a:r>
            <a:r>
              <a:rPr lang="en-US" dirty="0"/>
              <a:t> </a:t>
            </a:r>
            <a:r>
              <a:rPr lang="en-US" dirty="0" err="1" smtClean="0"/>
              <a:t>an</a:t>
            </a:r>
            <a:r>
              <a:rPr lang="en-US" dirty="0" err="1" smtClean="0"/>
              <a:t>álises</a:t>
            </a:r>
            <a:r>
              <a:rPr lang="en-US" dirty="0" smtClean="0"/>
              <a:t> 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linhamentos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sequências</a:t>
            </a:r>
            <a:endParaRPr lang="en-US" dirty="0"/>
          </a:p>
          <a:p>
            <a:r>
              <a:rPr lang="en-US" dirty="0" err="1"/>
              <a:t>E</a:t>
            </a:r>
            <a:r>
              <a:rPr lang="en-US" dirty="0" err="1" smtClean="0"/>
              <a:t>struturas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proteínas</a:t>
            </a:r>
            <a:endParaRPr lang="en-US" dirty="0"/>
          </a:p>
          <a:p>
            <a:r>
              <a:rPr lang="en-US" dirty="0" err="1"/>
              <a:t>G</a:t>
            </a:r>
            <a:r>
              <a:rPr lang="en-US" dirty="0" err="1" smtClean="0"/>
              <a:t>enética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populações</a:t>
            </a:r>
            <a:endParaRPr lang="en-US" dirty="0"/>
          </a:p>
          <a:p>
            <a:r>
              <a:rPr lang="en-US" dirty="0" err="1"/>
              <a:t>F</a:t>
            </a:r>
            <a:r>
              <a:rPr lang="en-US" dirty="0" err="1" smtClean="0"/>
              <a:t>ilogenia</a:t>
            </a:r>
            <a:endParaRPr lang="en-US" dirty="0" smtClean="0"/>
          </a:p>
          <a:p>
            <a:r>
              <a:rPr lang="en-US" dirty="0" err="1" smtClean="0"/>
              <a:t>Visualização</a:t>
            </a:r>
            <a:r>
              <a:rPr lang="en-US" dirty="0" smtClean="0"/>
              <a:t> de </a:t>
            </a:r>
            <a:r>
              <a:rPr lang="en-US" dirty="0"/>
              <a:t>dados </a:t>
            </a:r>
            <a:r>
              <a:rPr lang="en-US" dirty="0" err="1" smtClean="0"/>
              <a:t>biológicos</a:t>
            </a: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cessar</a:t>
            </a:r>
            <a:r>
              <a:rPr lang="en-US" dirty="0" smtClean="0"/>
              <a:t> </a:t>
            </a:r>
            <a:r>
              <a:rPr lang="en-US" dirty="0" err="1"/>
              <a:t>bancos</a:t>
            </a:r>
            <a:r>
              <a:rPr lang="en-US" dirty="0"/>
              <a:t> de dados </a:t>
            </a:r>
            <a:r>
              <a:rPr lang="en-US" dirty="0" err="1"/>
              <a:t>biológicos</a:t>
            </a:r>
            <a:r>
              <a:rPr lang="en-US" dirty="0"/>
              <a:t>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 smtClean="0"/>
              <a:t>Análises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arquivos</a:t>
            </a:r>
            <a:r>
              <a:rPr lang="en-US" dirty="0"/>
              <a:t> </a:t>
            </a:r>
            <a:r>
              <a:rPr lang="en-US" dirty="0" err="1"/>
              <a:t>obtidos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e </a:t>
            </a:r>
            <a:r>
              <a:rPr lang="en-US" dirty="0" err="1"/>
              <a:t>formatos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/>
              <a:t>de BLAST – local </a:t>
            </a:r>
            <a:r>
              <a:rPr lang="en-US" dirty="0" err="1"/>
              <a:t>ou</a:t>
            </a:r>
            <a:r>
              <a:rPr lang="en-US" dirty="0"/>
              <a:t> online</a:t>
            </a:r>
          </a:p>
          <a:p>
            <a:r>
              <a:rPr lang="en-US" dirty="0" err="1" smtClean="0"/>
              <a:t>Clustalw</a:t>
            </a:r>
            <a:endParaRPr lang="en-US" dirty="0"/>
          </a:p>
          <a:p>
            <a:r>
              <a:rPr lang="en-US" dirty="0" smtClean="0"/>
              <a:t>FASTA</a:t>
            </a:r>
            <a:endParaRPr lang="en-US" dirty="0"/>
          </a:p>
          <a:p>
            <a:r>
              <a:rPr lang="en-US" dirty="0" err="1" smtClean="0"/>
              <a:t>GenBank</a:t>
            </a:r>
            <a:endParaRPr lang="en-US" dirty="0"/>
          </a:p>
          <a:p>
            <a:r>
              <a:rPr lang="en-US" dirty="0" smtClean="0"/>
              <a:t>PubMed </a:t>
            </a:r>
            <a:r>
              <a:rPr lang="en-US" dirty="0"/>
              <a:t>and Medline</a:t>
            </a:r>
          </a:p>
          <a:p>
            <a:r>
              <a:rPr lang="en-US" dirty="0" err="1" smtClean="0"/>
              <a:t>ExPASy</a:t>
            </a:r>
            <a:endParaRPr lang="en-US" dirty="0"/>
          </a:p>
          <a:p>
            <a:r>
              <a:rPr lang="en-US" dirty="0" smtClean="0"/>
              <a:t>SCOP</a:t>
            </a:r>
            <a:endParaRPr lang="en-US" dirty="0"/>
          </a:p>
          <a:p>
            <a:r>
              <a:rPr lang="en-US" dirty="0" err="1" smtClean="0"/>
              <a:t>UniGene</a:t>
            </a:r>
            <a:endParaRPr lang="en-US" dirty="0"/>
          </a:p>
          <a:p>
            <a:r>
              <a:rPr lang="en-US" dirty="0" err="1" smtClean="0"/>
              <a:t>SwissProt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6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53023</TotalTime>
  <Words>132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Biopython</vt:lpstr>
      <vt:lpstr>Biopython</vt:lpstr>
      <vt:lpstr>Bio* projetos</vt:lpstr>
      <vt:lpstr>Biopython permite análises de:</vt:lpstr>
      <vt:lpstr> Análises de arquivos obtidos em diversos programas e formatos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1351</cp:revision>
  <cp:lastPrinted>2018-02-24T14:34:49Z</cp:lastPrinted>
  <dcterms:created xsi:type="dcterms:W3CDTF">2014-12-19T17:20:08Z</dcterms:created>
  <dcterms:modified xsi:type="dcterms:W3CDTF">2018-05-13T14:20:30Z</dcterms:modified>
</cp:coreProperties>
</file>