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6" r:id="rId2"/>
    <p:sldId id="418" r:id="rId3"/>
    <p:sldId id="417" r:id="rId4"/>
    <p:sldId id="419" r:id="rId5"/>
    <p:sldId id="420" r:id="rId6"/>
    <p:sldId id="421" r:id="rId7"/>
    <p:sldId id="422" r:id="rId8"/>
    <p:sldId id="424" r:id="rId9"/>
    <p:sldId id="423" r:id="rId10"/>
    <p:sldId id="425" r:id="rId11"/>
    <p:sldId id="426" r:id="rId12"/>
    <p:sldId id="427" r:id="rId13"/>
    <p:sldId id="39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82" d="100"/>
          <a:sy n="82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0733A-B902-E04F-81F8-F5C7BF2F6577}" type="doc">
      <dgm:prSet loTypeId="urn:microsoft.com/office/officeart/2005/8/layout/hProcess9" loCatId="" qsTypeId="urn:microsoft.com/office/officeart/2005/8/quickstyle/simple2" qsCatId="simple" csTypeId="urn:microsoft.com/office/officeart/2005/8/colors/accent1_2" csCatId="accent1" phldr="1"/>
      <dgm:spPr/>
    </dgm:pt>
    <dgm:pt modelId="{FCEABEB1-D01F-4249-BF26-21AF90232BAF}">
      <dgm:prSet phldrT="[Text]" custT="1"/>
      <dgm:spPr/>
      <dgm:t>
        <a:bodyPr/>
        <a:lstStyle/>
        <a:p>
          <a:r>
            <a:rPr lang="en-US" sz="3200" dirty="0" err="1" smtClean="0"/>
            <a:t>Programa</a:t>
          </a:r>
          <a:r>
            <a:rPr lang="en-US" sz="3200" dirty="0" smtClean="0"/>
            <a:t> A</a:t>
          </a:r>
          <a:endParaRPr lang="en-US" sz="3200" dirty="0"/>
        </a:p>
      </dgm:t>
    </dgm:pt>
    <dgm:pt modelId="{64640F19-4084-604D-8911-41EDC2056F1D}" type="parTrans" cxnId="{7BFB9BD4-15A2-4447-970C-223139A3E214}">
      <dgm:prSet/>
      <dgm:spPr/>
      <dgm:t>
        <a:bodyPr/>
        <a:lstStyle/>
        <a:p>
          <a:endParaRPr lang="en-US" sz="1600"/>
        </a:p>
      </dgm:t>
    </dgm:pt>
    <dgm:pt modelId="{E49EC81F-9CA2-564A-8541-63406129F330}" type="sibTrans" cxnId="{7BFB9BD4-15A2-4447-970C-223139A3E214}">
      <dgm:prSet/>
      <dgm:spPr/>
      <dgm:t>
        <a:bodyPr/>
        <a:lstStyle/>
        <a:p>
          <a:endParaRPr lang="en-US" sz="1600"/>
        </a:p>
      </dgm:t>
    </dgm:pt>
    <dgm:pt modelId="{0CF3CC9E-A743-5047-BCA1-45ACCC0F9201}">
      <dgm:prSet phldrT="[Text]" custT="1"/>
      <dgm:spPr/>
      <dgm:t>
        <a:bodyPr/>
        <a:lstStyle/>
        <a:p>
          <a:r>
            <a:rPr lang="en-US" sz="3200" dirty="0" err="1" smtClean="0"/>
            <a:t>Programa</a:t>
          </a:r>
          <a:r>
            <a:rPr lang="en-US" sz="3200" dirty="0" smtClean="0"/>
            <a:t> B</a:t>
          </a:r>
          <a:endParaRPr lang="en-US" sz="3200" dirty="0"/>
        </a:p>
      </dgm:t>
    </dgm:pt>
    <dgm:pt modelId="{05C61E6C-C161-084F-9E96-658BE52E6619}" type="parTrans" cxnId="{1EA590A6-2556-9541-BD7F-2F94C0265FCB}">
      <dgm:prSet/>
      <dgm:spPr/>
      <dgm:t>
        <a:bodyPr/>
        <a:lstStyle/>
        <a:p>
          <a:endParaRPr lang="en-US" sz="1600"/>
        </a:p>
      </dgm:t>
    </dgm:pt>
    <dgm:pt modelId="{8A36E69A-048F-D34C-91D8-D31B003CDC92}" type="sibTrans" cxnId="{1EA590A6-2556-9541-BD7F-2F94C0265FCB}">
      <dgm:prSet/>
      <dgm:spPr/>
      <dgm:t>
        <a:bodyPr/>
        <a:lstStyle/>
        <a:p>
          <a:endParaRPr lang="en-US" sz="1600"/>
        </a:p>
      </dgm:t>
    </dgm:pt>
    <dgm:pt modelId="{701E0476-B5B5-F44D-BE3B-74011CB53CE5}">
      <dgm:prSet phldrT="[Text]" custT="1"/>
      <dgm:spPr/>
      <dgm:t>
        <a:bodyPr/>
        <a:lstStyle/>
        <a:p>
          <a:r>
            <a:rPr lang="en-US" sz="3200" dirty="0" err="1" smtClean="0"/>
            <a:t>Programa</a:t>
          </a:r>
          <a:r>
            <a:rPr lang="en-US" sz="3200" dirty="0" smtClean="0"/>
            <a:t> C</a:t>
          </a:r>
          <a:endParaRPr lang="en-US" sz="3200" dirty="0"/>
        </a:p>
      </dgm:t>
    </dgm:pt>
    <dgm:pt modelId="{C3C31EC0-DF14-8346-A666-2E2CA8528710}" type="parTrans" cxnId="{7A3F8AE6-5100-4642-906F-3BED0617ADEB}">
      <dgm:prSet/>
      <dgm:spPr/>
      <dgm:t>
        <a:bodyPr/>
        <a:lstStyle/>
        <a:p>
          <a:endParaRPr lang="en-US" sz="1600"/>
        </a:p>
      </dgm:t>
    </dgm:pt>
    <dgm:pt modelId="{F26B1666-0709-A841-B079-CCB787FB488F}" type="sibTrans" cxnId="{7A3F8AE6-5100-4642-906F-3BED0617ADEB}">
      <dgm:prSet/>
      <dgm:spPr/>
      <dgm:t>
        <a:bodyPr/>
        <a:lstStyle/>
        <a:p>
          <a:endParaRPr lang="en-US" sz="1600"/>
        </a:p>
      </dgm:t>
    </dgm:pt>
    <dgm:pt modelId="{79DA1D18-FFFA-5D4C-99DD-DB17A6C2A5A8}" type="pres">
      <dgm:prSet presAssocID="{6B10733A-B902-E04F-81F8-F5C7BF2F6577}" presName="CompostProcess" presStyleCnt="0">
        <dgm:presLayoutVars>
          <dgm:dir/>
          <dgm:resizeHandles val="exact"/>
        </dgm:presLayoutVars>
      </dgm:prSet>
      <dgm:spPr/>
    </dgm:pt>
    <dgm:pt modelId="{F5C19071-CD61-504B-AD5F-511182BBDE15}" type="pres">
      <dgm:prSet presAssocID="{6B10733A-B902-E04F-81F8-F5C7BF2F6577}" presName="arrow" presStyleLbl="bgShp" presStyleIdx="0" presStyleCnt="1" custScaleX="117647"/>
      <dgm:spPr/>
    </dgm:pt>
    <dgm:pt modelId="{132F6492-7782-9A47-AB20-AF3776B4EE0C}" type="pres">
      <dgm:prSet presAssocID="{6B10733A-B902-E04F-81F8-F5C7BF2F6577}" presName="linearProcess" presStyleCnt="0"/>
      <dgm:spPr/>
    </dgm:pt>
    <dgm:pt modelId="{3C16C45A-7B47-1948-B338-783934BF9739}" type="pres">
      <dgm:prSet presAssocID="{FCEABEB1-D01F-4249-BF26-21AF90232BAF}" presName="textNode" presStyleLbl="node1" presStyleIdx="0" presStyleCnt="3" custScaleX="70205" custScaleY="63224" custLinFactNeighborX="-36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EB3B2-4BBD-B248-A5DD-583096FE9D38}" type="pres">
      <dgm:prSet presAssocID="{E49EC81F-9CA2-564A-8541-63406129F330}" presName="sibTrans" presStyleCnt="0"/>
      <dgm:spPr/>
    </dgm:pt>
    <dgm:pt modelId="{13A9B54C-3930-174D-BFE1-D8324616DE51}" type="pres">
      <dgm:prSet presAssocID="{0CF3CC9E-A743-5047-BCA1-45ACCC0F9201}" presName="textNode" presStyleLbl="node1" presStyleIdx="1" presStyleCnt="3" custScaleX="70205" custScaleY="63224" custLinFactNeighborX="-36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6FA04-29CA-6646-B488-6F5D16F325CB}" type="pres">
      <dgm:prSet presAssocID="{8A36E69A-048F-D34C-91D8-D31B003CDC92}" presName="sibTrans" presStyleCnt="0"/>
      <dgm:spPr/>
    </dgm:pt>
    <dgm:pt modelId="{C0C239ED-EFFE-AE48-A69F-8E4C0315F111}" type="pres">
      <dgm:prSet presAssocID="{701E0476-B5B5-F44D-BE3B-74011CB53CE5}" presName="textNode" presStyleLbl="node1" presStyleIdx="2" presStyleCnt="3" custScaleX="70205" custScaleY="63224" custLinFactNeighborX="-36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035EA-1C1C-F543-88CB-308E3E662ECB}" type="presOf" srcId="{FCEABEB1-D01F-4249-BF26-21AF90232BAF}" destId="{3C16C45A-7B47-1948-B338-783934BF9739}" srcOrd="0" destOrd="0" presId="urn:microsoft.com/office/officeart/2005/8/layout/hProcess9"/>
    <dgm:cxn modelId="{16D6ADD4-D0BF-FB49-8C7D-04728282E2F3}" type="presOf" srcId="{701E0476-B5B5-F44D-BE3B-74011CB53CE5}" destId="{C0C239ED-EFFE-AE48-A69F-8E4C0315F111}" srcOrd="0" destOrd="0" presId="urn:microsoft.com/office/officeart/2005/8/layout/hProcess9"/>
    <dgm:cxn modelId="{7A3F8AE6-5100-4642-906F-3BED0617ADEB}" srcId="{6B10733A-B902-E04F-81F8-F5C7BF2F6577}" destId="{701E0476-B5B5-F44D-BE3B-74011CB53CE5}" srcOrd="2" destOrd="0" parTransId="{C3C31EC0-DF14-8346-A666-2E2CA8528710}" sibTransId="{F26B1666-0709-A841-B079-CCB787FB488F}"/>
    <dgm:cxn modelId="{E899E4CF-AFE4-2B42-BCFB-828D394C569B}" type="presOf" srcId="{0CF3CC9E-A743-5047-BCA1-45ACCC0F9201}" destId="{13A9B54C-3930-174D-BFE1-D8324616DE51}" srcOrd="0" destOrd="0" presId="urn:microsoft.com/office/officeart/2005/8/layout/hProcess9"/>
    <dgm:cxn modelId="{7BFB9BD4-15A2-4447-970C-223139A3E214}" srcId="{6B10733A-B902-E04F-81F8-F5C7BF2F6577}" destId="{FCEABEB1-D01F-4249-BF26-21AF90232BAF}" srcOrd="0" destOrd="0" parTransId="{64640F19-4084-604D-8911-41EDC2056F1D}" sibTransId="{E49EC81F-9CA2-564A-8541-63406129F330}"/>
    <dgm:cxn modelId="{1EA590A6-2556-9541-BD7F-2F94C0265FCB}" srcId="{6B10733A-B902-E04F-81F8-F5C7BF2F6577}" destId="{0CF3CC9E-A743-5047-BCA1-45ACCC0F9201}" srcOrd="1" destOrd="0" parTransId="{05C61E6C-C161-084F-9E96-658BE52E6619}" sibTransId="{8A36E69A-048F-D34C-91D8-D31B003CDC92}"/>
    <dgm:cxn modelId="{5AAD19CD-E719-904A-A330-4D10C13E44F0}" type="presOf" srcId="{6B10733A-B902-E04F-81F8-F5C7BF2F6577}" destId="{79DA1D18-FFFA-5D4C-99DD-DB17A6C2A5A8}" srcOrd="0" destOrd="0" presId="urn:microsoft.com/office/officeart/2005/8/layout/hProcess9"/>
    <dgm:cxn modelId="{D9B90053-F924-8142-A1DE-BCC38E13F66B}" type="presParOf" srcId="{79DA1D18-FFFA-5D4C-99DD-DB17A6C2A5A8}" destId="{F5C19071-CD61-504B-AD5F-511182BBDE15}" srcOrd="0" destOrd="0" presId="urn:microsoft.com/office/officeart/2005/8/layout/hProcess9"/>
    <dgm:cxn modelId="{5A6BBF95-E6EB-6147-8BCE-F9DE4FAB63F1}" type="presParOf" srcId="{79DA1D18-FFFA-5D4C-99DD-DB17A6C2A5A8}" destId="{132F6492-7782-9A47-AB20-AF3776B4EE0C}" srcOrd="1" destOrd="0" presId="urn:microsoft.com/office/officeart/2005/8/layout/hProcess9"/>
    <dgm:cxn modelId="{2FC72143-E9E6-E44A-8EA6-CF3450C88491}" type="presParOf" srcId="{132F6492-7782-9A47-AB20-AF3776B4EE0C}" destId="{3C16C45A-7B47-1948-B338-783934BF9739}" srcOrd="0" destOrd="0" presId="urn:microsoft.com/office/officeart/2005/8/layout/hProcess9"/>
    <dgm:cxn modelId="{0FCE2D0B-4A32-DF47-85E5-6EE1B68CF836}" type="presParOf" srcId="{132F6492-7782-9A47-AB20-AF3776B4EE0C}" destId="{3DBEB3B2-4BBD-B248-A5DD-583096FE9D38}" srcOrd="1" destOrd="0" presId="urn:microsoft.com/office/officeart/2005/8/layout/hProcess9"/>
    <dgm:cxn modelId="{D7F7EB98-2F9B-5D47-9C09-EE4EF2CB4498}" type="presParOf" srcId="{132F6492-7782-9A47-AB20-AF3776B4EE0C}" destId="{13A9B54C-3930-174D-BFE1-D8324616DE51}" srcOrd="2" destOrd="0" presId="urn:microsoft.com/office/officeart/2005/8/layout/hProcess9"/>
    <dgm:cxn modelId="{DC0C28D5-188C-F54E-98B9-2780340C7D4E}" type="presParOf" srcId="{132F6492-7782-9A47-AB20-AF3776B4EE0C}" destId="{E7A6FA04-29CA-6646-B488-6F5D16F325CB}" srcOrd="3" destOrd="0" presId="urn:microsoft.com/office/officeart/2005/8/layout/hProcess9"/>
    <dgm:cxn modelId="{6373F13A-C5D2-1847-93BA-7445724D794A}" type="presParOf" srcId="{132F6492-7782-9A47-AB20-AF3776B4EE0C}" destId="{C0C239ED-EFFE-AE48-A69F-8E4C0315F11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19071-CD61-504B-AD5F-511182BBDE15}">
      <dsp:nvSpPr>
        <dsp:cNvPr id="0" name=""/>
        <dsp:cNvSpPr/>
      </dsp:nvSpPr>
      <dsp:spPr>
        <a:xfrm>
          <a:off x="2" y="0"/>
          <a:ext cx="9093195" cy="36742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6C45A-7B47-1948-B338-783934BF9739}">
      <dsp:nvSpPr>
        <dsp:cNvPr id="0" name=""/>
        <dsp:cNvSpPr/>
      </dsp:nvSpPr>
      <dsp:spPr>
        <a:xfrm>
          <a:off x="442771" y="1372541"/>
          <a:ext cx="2321150" cy="929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Programa</a:t>
          </a:r>
          <a:r>
            <a:rPr lang="en-US" sz="3200" kern="1200" dirty="0" smtClean="0"/>
            <a:t> A</a:t>
          </a:r>
          <a:endParaRPr lang="en-US" sz="3200" kern="1200" dirty="0"/>
        </a:p>
      </dsp:txBody>
      <dsp:txXfrm>
        <a:off x="488132" y="1417902"/>
        <a:ext cx="2230428" cy="838493"/>
      </dsp:txXfrm>
    </dsp:sp>
    <dsp:sp modelId="{13A9B54C-3930-174D-BFE1-D8324616DE51}">
      <dsp:nvSpPr>
        <dsp:cNvPr id="0" name=""/>
        <dsp:cNvSpPr/>
      </dsp:nvSpPr>
      <dsp:spPr>
        <a:xfrm>
          <a:off x="3218582" y="1372541"/>
          <a:ext cx="2321150" cy="929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Programa</a:t>
          </a:r>
          <a:r>
            <a:rPr lang="en-US" sz="3200" kern="1200" dirty="0" smtClean="0"/>
            <a:t> B</a:t>
          </a:r>
          <a:endParaRPr lang="en-US" sz="3200" kern="1200" dirty="0"/>
        </a:p>
      </dsp:txBody>
      <dsp:txXfrm>
        <a:off x="3263943" y="1417902"/>
        <a:ext cx="2230428" cy="838493"/>
      </dsp:txXfrm>
    </dsp:sp>
    <dsp:sp modelId="{C0C239ED-EFFE-AE48-A69F-8E4C0315F111}">
      <dsp:nvSpPr>
        <dsp:cNvPr id="0" name=""/>
        <dsp:cNvSpPr/>
      </dsp:nvSpPr>
      <dsp:spPr>
        <a:xfrm>
          <a:off x="5994393" y="1372541"/>
          <a:ext cx="2321150" cy="929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Programa</a:t>
          </a:r>
          <a:r>
            <a:rPr lang="en-US" sz="3200" kern="1200" dirty="0" smtClean="0"/>
            <a:t> C</a:t>
          </a:r>
          <a:endParaRPr lang="en-US" sz="3200" kern="1200" dirty="0"/>
        </a:p>
      </dsp:txBody>
      <dsp:txXfrm>
        <a:off x="6039754" y="1417902"/>
        <a:ext cx="2230428" cy="838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12/03/18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12/03/18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5"/>
                </a:solidFill>
              </a:rPr>
              <a:t>Construção</a:t>
            </a:r>
            <a:r>
              <a:rPr lang="en-US" dirty="0" smtClean="0">
                <a:solidFill>
                  <a:schemeClr val="accent5"/>
                </a:solidFill>
              </a:rPr>
              <a:t> de </a:t>
            </a:r>
            <a:r>
              <a:rPr lang="en-US" i="1" dirty="0" smtClean="0">
                <a:solidFill>
                  <a:schemeClr val="accent5"/>
                </a:solidFill>
              </a:rPr>
              <a:t>pipelines</a:t>
            </a:r>
            <a:r>
              <a:rPr lang="en-US" dirty="0" smtClean="0">
                <a:solidFill>
                  <a:schemeClr val="accent5"/>
                </a:solidFill>
              </a:rPr>
              <a:t> com Python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Módulo</a:t>
            </a:r>
            <a:r>
              <a:rPr lang="en-US" dirty="0" smtClean="0"/>
              <a:t> </a:t>
            </a:r>
            <a:r>
              <a:rPr lang="en-US" i="1" dirty="0" err="1" smtClean="0"/>
              <a:t>subprocess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Métodos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call(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check_output</a:t>
            </a:r>
            <a:r>
              <a:rPr lang="en-US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3061" y="1806664"/>
            <a:ext cx="6240520" cy="118794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import </a:t>
            </a:r>
            <a:r>
              <a:rPr lang="en-US" sz="4800" dirty="0" err="1" smtClean="0"/>
              <a:t>subprocess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3006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call(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649415"/>
            <a:ext cx="7797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check_output</a:t>
            </a:r>
            <a:r>
              <a:rPr lang="en-US" dirty="0" smtClean="0"/>
              <a:t>(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745951"/>
            <a:ext cx="8763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17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13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200609" y="215423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68" y="0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Pipeline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296507"/>
              </p:ext>
            </p:extLst>
          </p:nvPr>
        </p:nvGraphicFramePr>
        <p:xfrm>
          <a:off x="1" y="1691941"/>
          <a:ext cx="9093200" cy="367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8810" y="4396108"/>
            <a:ext cx="143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Script</a:t>
            </a:r>
            <a:r>
              <a:rPr lang="en-US" dirty="0" smtClean="0"/>
              <a:t> 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8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Módulo</a:t>
            </a:r>
            <a:r>
              <a:rPr lang="en-US" dirty="0" smtClean="0"/>
              <a:t>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acesso</a:t>
            </a:r>
            <a:r>
              <a:rPr lang="en-US" dirty="0" smtClean="0"/>
              <a:t> a </a:t>
            </a:r>
            <a:r>
              <a:rPr lang="en-US" dirty="0" err="1" smtClean="0"/>
              <a:t>funções</a:t>
            </a:r>
            <a:r>
              <a:rPr lang="en-US" dirty="0" smtClean="0"/>
              <a:t> do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operacional</a:t>
            </a:r>
            <a:r>
              <a:rPr lang="en-US" dirty="0" smtClean="0"/>
              <a:t> (</a:t>
            </a:r>
            <a:r>
              <a:rPr lang="en-US" i="1" dirty="0" smtClean="0"/>
              <a:t>shell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3270" y="4055392"/>
            <a:ext cx="5598716" cy="118794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import </a:t>
            </a:r>
            <a:r>
              <a:rPr lang="en-US" sz="5400" dirty="0" err="1" smtClean="0"/>
              <a:t>os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4276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/>
              <a:t> </a:t>
            </a:r>
            <a:r>
              <a:rPr lang="en-US" dirty="0" smtClean="0"/>
              <a:t>system(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146300"/>
            <a:ext cx="6057900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10" y="5319715"/>
            <a:ext cx="35814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1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Listando</a:t>
            </a:r>
            <a:r>
              <a:rPr lang="en-US" dirty="0" smtClean="0"/>
              <a:t> </a:t>
            </a:r>
            <a:r>
              <a:rPr lang="en-US" dirty="0" err="1" smtClean="0"/>
              <a:t>diretórios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1933636"/>
            <a:ext cx="4991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9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Limpando</a:t>
            </a:r>
            <a:r>
              <a:rPr lang="en-US" dirty="0" smtClean="0"/>
              <a:t> a </a:t>
            </a:r>
            <a:r>
              <a:rPr lang="en-US" dirty="0" err="1" smtClean="0"/>
              <a:t>tela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799" y="1496916"/>
            <a:ext cx="9144000" cy="2990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5682" b="17212"/>
          <a:stretch/>
        </p:blipFill>
        <p:spPr>
          <a:xfrm>
            <a:off x="63501" y="4611632"/>
            <a:ext cx="6896100" cy="860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5146" r="43850" b="73274"/>
          <a:stretch/>
        </p:blipFill>
        <p:spPr>
          <a:xfrm>
            <a:off x="1324076" y="5727347"/>
            <a:ext cx="5134432" cy="976316"/>
          </a:xfrm>
          <a:prstGeom prst="rect">
            <a:avLst/>
          </a:prstGeom>
        </p:spPr>
      </p:pic>
      <p:sp>
        <p:nvSpPr>
          <p:cNvPr id="8" name="Bent Arrow 7"/>
          <p:cNvSpPr/>
          <p:nvPr/>
        </p:nvSpPr>
        <p:spPr>
          <a:xfrm flipV="1">
            <a:off x="457200" y="5770565"/>
            <a:ext cx="733778" cy="719667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3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Inception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6" y="1439500"/>
            <a:ext cx="4169481" cy="2386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7980" b="4251"/>
          <a:stretch/>
        </p:blipFill>
        <p:spPr>
          <a:xfrm>
            <a:off x="2344509" y="2592025"/>
            <a:ext cx="4482076" cy="2767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926" y="487076"/>
            <a:ext cx="1997275" cy="22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1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Limitações</a:t>
            </a:r>
            <a:r>
              <a:rPr lang="en-US" dirty="0" smtClean="0"/>
              <a:t> do </a:t>
            </a:r>
            <a:r>
              <a:rPr lang="en-US" dirty="0" err="1" smtClean="0"/>
              <a:t>método</a:t>
            </a:r>
            <a:r>
              <a:rPr lang="en-US" dirty="0" smtClean="0"/>
              <a:t> system(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66337"/>
            <a:ext cx="62484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2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0175"/>
          <a:stretch/>
        </p:blipFill>
        <p:spPr>
          <a:xfrm>
            <a:off x="431800" y="1620833"/>
            <a:ext cx="8280400" cy="4277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94890"/>
            <a:ext cx="4559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Redirecionar</a:t>
            </a:r>
            <a:r>
              <a:rPr lang="en-US" sz="1400" dirty="0" smtClean="0"/>
              <a:t> a </a:t>
            </a:r>
            <a:r>
              <a:rPr lang="en-US" sz="1400" dirty="0" err="1" smtClean="0"/>
              <a:t>saída</a:t>
            </a:r>
            <a:r>
              <a:rPr lang="en-US" sz="1400" dirty="0" smtClean="0"/>
              <a:t> do </a:t>
            </a:r>
            <a:r>
              <a:rPr lang="en-US" sz="1400" dirty="0" err="1" smtClean="0"/>
              <a:t>comando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um </a:t>
            </a:r>
            <a:r>
              <a:rPr lang="en-US" sz="1400" dirty="0" err="1" smtClean="0"/>
              <a:t>arquivo</a:t>
            </a:r>
            <a:r>
              <a:rPr lang="en-US" sz="1400" dirty="0" smtClean="0"/>
              <a:t> </a:t>
            </a:r>
            <a:r>
              <a:rPr lang="en-US" sz="1400" dirty="0" err="1" smtClean="0"/>
              <a:t>usando</a:t>
            </a:r>
            <a:r>
              <a:rPr lang="en-US" sz="1400" dirty="0" smtClean="0"/>
              <a:t> 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2136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55386</TotalTime>
  <Words>93</Words>
  <Application>Microsoft Macintosh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Construção de pipelines com Python</vt:lpstr>
      <vt:lpstr>Pipeline</vt:lpstr>
      <vt:lpstr>Módulo OS</vt:lpstr>
      <vt:lpstr>Método system( )</vt:lpstr>
      <vt:lpstr>Listando diretórios</vt:lpstr>
      <vt:lpstr>Limpando a tela</vt:lpstr>
      <vt:lpstr>Inception</vt:lpstr>
      <vt:lpstr>Limitações do método system( )</vt:lpstr>
      <vt:lpstr>Solução</vt:lpstr>
      <vt:lpstr>Módulo subprocess</vt:lpstr>
      <vt:lpstr>Método call( )</vt:lpstr>
      <vt:lpstr>Método check_output( 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1348</cp:revision>
  <cp:lastPrinted>2018-02-24T14:34:49Z</cp:lastPrinted>
  <dcterms:created xsi:type="dcterms:W3CDTF">2014-12-19T17:20:08Z</dcterms:created>
  <dcterms:modified xsi:type="dcterms:W3CDTF">2018-03-12T23:41:25Z</dcterms:modified>
</cp:coreProperties>
</file>