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4"/>
  </p:notesMasterIdLst>
  <p:sldIdLst>
    <p:sldId id="256" r:id="rId3"/>
  </p:sldIdLst>
  <p:sldSz cx="7559675" cy="10439400"/>
  <p:notesSz cx="6858000" cy="9144000"/>
  <p:embeddedFontLst>
    <p:embeddedFont>
      <p:font typeface="Verdana" panose="020B0604030504040204" pitchFamily="34" charset="0"/>
      <p:regular r:id="rId5"/>
      <p:bold r:id="rId6"/>
      <p:italic r:id="rId7"/>
      <p:boldItalic r:id="rId8"/>
    </p:embeddedFont>
    <p:embeddedFont>
      <p:font typeface="Montserrat" panose="02000505000000020004" pitchFamily="2" charset="0"/>
      <p:regular r:id="rId9"/>
      <p:bold r:id="rId10"/>
      <p:italic r:id="rId11"/>
      <p:boldItalic r:id="rId12"/>
    </p:embeddedFont>
    <p:embeddedFont>
      <p:font typeface="Montserrat Light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445" y="-62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387"/>
            <a:ext cx="5486400" cy="4114796"/>
          </a:xfrm>
          <a:prstGeom prst="rect">
            <a:avLst/>
          </a:prstGeom>
        </p:spPr>
        <p:txBody>
          <a:bodyPr spcFirstLastPara="1" wrap="square" lIns="81375" tIns="81375" rIns="81375" bIns="813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572560" y="9709200"/>
            <a:ext cx="2421233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378317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5447774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530058" y="1274008"/>
            <a:ext cx="2710165" cy="41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78317" y="2401200"/>
            <a:ext cx="6809718" cy="6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572560" y="9709200"/>
            <a:ext cx="2421233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378317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5447774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567476" y="3236400"/>
            <a:ext cx="6431399" cy="21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1134952" y="5846400"/>
            <a:ext cx="5296447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572560" y="9709200"/>
            <a:ext cx="2421233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378317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5447774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530058" y="1274008"/>
            <a:ext cx="2710165" cy="41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78317" y="2401200"/>
            <a:ext cx="3291363" cy="6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3896671" y="2401200"/>
            <a:ext cx="3291363" cy="6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572560" y="9709200"/>
            <a:ext cx="2421233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378317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5447774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530058" y="1274008"/>
            <a:ext cx="2710165" cy="41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572560" y="9709200"/>
            <a:ext cx="2421233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378317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5447774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2572560" y="9709200"/>
            <a:ext cx="2421233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378317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5447774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12"/>
            <a:ext cx="7563811" cy="2171694"/>
          </a:xfrm>
          <a:custGeom>
            <a:avLst/>
            <a:gdLst/>
            <a:ahLst/>
            <a:cxnLst/>
            <a:rect l="0" t="0" r="0" b="0"/>
            <a:pathLst>
              <a:path w="7560309" h="2224405" extrusionOk="0">
                <a:moveTo>
                  <a:pt x="0" y="2223795"/>
                </a:moveTo>
                <a:lnTo>
                  <a:pt x="7560005" y="2223795"/>
                </a:lnTo>
                <a:lnTo>
                  <a:pt x="7560005" y="0"/>
                </a:lnTo>
                <a:lnTo>
                  <a:pt x="0" y="0"/>
                </a:lnTo>
                <a:lnTo>
                  <a:pt x="0" y="2223795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Shape 56"/>
          <p:cNvSpPr/>
          <p:nvPr/>
        </p:nvSpPr>
        <p:spPr>
          <a:xfrm>
            <a:off x="0" y="10167245"/>
            <a:ext cx="7563811" cy="271539"/>
          </a:xfrm>
          <a:custGeom>
            <a:avLst/>
            <a:gdLst/>
            <a:ahLst/>
            <a:cxnLst/>
            <a:rect l="0" t="0" r="0" b="0"/>
            <a:pathLst>
              <a:path w="7560309" h="278129" extrusionOk="0">
                <a:moveTo>
                  <a:pt x="0" y="277977"/>
                </a:moveTo>
                <a:lnTo>
                  <a:pt x="7560005" y="277977"/>
                </a:lnTo>
                <a:lnTo>
                  <a:pt x="7560005" y="0"/>
                </a:lnTo>
                <a:lnTo>
                  <a:pt x="0" y="0"/>
                </a:lnTo>
                <a:lnTo>
                  <a:pt x="0" y="277977"/>
                </a:lnTo>
                <a:close/>
              </a:path>
            </a:pathLst>
          </a:custGeom>
          <a:solidFill>
            <a:srgbClr val="80828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530058" y="1274008"/>
            <a:ext cx="2710165" cy="41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78317" y="2401200"/>
            <a:ext cx="6809718" cy="6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572560" y="9709200"/>
            <a:ext cx="2421233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378317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5447774" y="9709200"/>
            <a:ext cx="1740261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315263" y="6708318"/>
            <a:ext cx="18360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Comunicação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-5725"/>
            <a:ext cx="7560000" cy="217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2530041" y="1657875"/>
            <a:ext cx="17019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PROFISSÃO</a:t>
            </a:r>
            <a:endParaRPr sz="15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2806545" y="5567850"/>
            <a:ext cx="12882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B050D"/>
                </a:solidFill>
                <a:latin typeface="Montserrat"/>
                <a:ea typeface="Montserrat"/>
                <a:cs typeface="Montserrat"/>
                <a:sym typeface="Montserrat"/>
              </a:rPr>
              <a:t>Formação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51356" y="1308578"/>
            <a:ext cx="1373505" cy="1790134"/>
          </a:xfrm>
          <a:custGeom>
            <a:avLst/>
            <a:gdLst/>
            <a:ahLst/>
            <a:cxnLst/>
            <a:rect l="0" t="0" r="0" b="0"/>
            <a:pathLst>
              <a:path w="1373505" h="1831339" extrusionOk="0">
                <a:moveTo>
                  <a:pt x="1373047" y="1830730"/>
                </a:moveTo>
                <a:lnTo>
                  <a:pt x="0" y="1830730"/>
                </a:lnTo>
                <a:lnTo>
                  <a:pt x="0" y="0"/>
                </a:lnTo>
                <a:lnTo>
                  <a:pt x="1373047" y="0"/>
                </a:lnTo>
                <a:lnTo>
                  <a:pt x="1373047" y="183073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517250" y="1362325"/>
            <a:ext cx="47568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NOME E SOBRENOME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65368" y="3435094"/>
            <a:ext cx="1701164" cy="0"/>
          </a:xfrm>
          <a:custGeom>
            <a:avLst/>
            <a:gdLst/>
            <a:ahLst/>
            <a:cxnLst/>
            <a:rect l="0" t="0" r="0" b="0"/>
            <a:pathLst>
              <a:path w="1701164" h="120000" extrusionOk="0">
                <a:moveTo>
                  <a:pt x="0" y="0"/>
                </a:moveTo>
                <a:lnTo>
                  <a:pt x="1700796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Shape 101"/>
          <p:cNvSpPr/>
          <p:nvPr/>
        </p:nvSpPr>
        <p:spPr>
          <a:xfrm>
            <a:off x="385218" y="8535858"/>
            <a:ext cx="1701164" cy="0"/>
          </a:xfrm>
          <a:custGeom>
            <a:avLst/>
            <a:gdLst/>
            <a:ahLst/>
            <a:cxnLst/>
            <a:rect l="0" t="0" r="0" b="0"/>
            <a:pathLst>
              <a:path w="1701164" h="120000" extrusionOk="0">
                <a:moveTo>
                  <a:pt x="0" y="0"/>
                </a:moveTo>
                <a:lnTo>
                  <a:pt x="1700796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Shape 102"/>
          <p:cNvSpPr/>
          <p:nvPr/>
        </p:nvSpPr>
        <p:spPr>
          <a:xfrm>
            <a:off x="397368" y="7465425"/>
            <a:ext cx="1701164" cy="0"/>
          </a:xfrm>
          <a:custGeom>
            <a:avLst/>
            <a:gdLst/>
            <a:ahLst/>
            <a:cxnLst/>
            <a:rect l="0" t="0" r="0" b="0"/>
            <a:pathLst>
              <a:path w="1701164" h="120000" extrusionOk="0">
                <a:moveTo>
                  <a:pt x="0" y="0"/>
                </a:moveTo>
                <a:lnTo>
                  <a:pt x="1700796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Shape 103"/>
          <p:cNvSpPr/>
          <p:nvPr/>
        </p:nvSpPr>
        <p:spPr>
          <a:xfrm>
            <a:off x="2819275" y="5511850"/>
            <a:ext cx="4481512" cy="0"/>
          </a:xfrm>
          <a:custGeom>
            <a:avLst/>
            <a:gdLst/>
            <a:ahLst/>
            <a:cxnLst/>
            <a:rect l="0" t="0" r="0" b="0"/>
            <a:pathLst>
              <a:path w="4780280" h="120000" extrusionOk="0">
                <a:moveTo>
                  <a:pt x="0" y="0"/>
                </a:moveTo>
                <a:lnTo>
                  <a:pt x="4779759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Shape 104"/>
          <p:cNvSpPr/>
          <p:nvPr/>
        </p:nvSpPr>
        <p:spPr>
          <a:xfrm>
            <a:off x="2819275" y="3727725"/>
            <a:ext cx="4481512" cy="0"/>
          </a:xfrm>
          <a:custGeom>
            <a:avLst/>
            <a:gdLst/>
            <a:ahLst/>
            <a:cxnLst/>
            <a:rect l="0" t="0" r="0" b="0"/>
            <a:pathLst>
              <a:path w="4780280" h="120000" extrusionOk="0">
                <a:moveTo>
                  <a:pt x="0" y="0"/>
                </a:moveTo>
                <a:lnTo>
                  <a:pt x="4779759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Shape 105"/>
          <p:cNvSpPr/>
          <p:nvPr/>
        </p:nvSpPr>
        <p:spPr>
          <a:xfrm>
            <a:off x="2445750" y="2171073"/>
            <a:ext cx="0" cy="8005950"/>
          </a:xfrm>
          <a:custGeom>
            <a:avLst/>
            <a:gdLst/>
            <a:ahLst/>
            <a:cxnLst/>
            <a:rect l="0" t="0" r="0" b="0"/>
            <a:pathLst>
              <a:path w="120000" h="8190230" extrusionOk="0">
                <a:moveTo>
                  <a:pt x="0" y="0"/>
                </a:moveTo>
                <a:lnTo>
                  <a:pt x="0" y="8190217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Shape 106"/>
          <p:cNvSpPr txBox="1"/>
          <p:nvPr/>
        </p:nvSpPr>
        <p:spPr>
          <a:xfrm>
            <a:off x="2844933" y="2345204"/>
            <a:ext cx="40983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0B050D"/>
                </a:solidFill>
                <a:latin typeface="Montserrat"/>
                <a:ea typeface="Montserrat"/>
                <a:cs typeface="Montserrat"/>
                <a:sym typeface="Montserrat"/>
              </a:rPr>
              <a:t>Perfil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None/>
            </a:pPr>
            <a:r>
              <a:rPr lang="pt-BR" sz="1000" dirty="0" smtClean="0">
                <a:latin typeface="Verdana"/>
                <a:ea typeface="Verdana"/>
                <a:cs typeface="Verdana"/>
                <a:sym typeface="Verdana"/>
              </a:rPr>
              <a:t>Seja claro e objetivo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None/>
            </a:pPr>
            <a:r>
              <a:rPr lang="pt-BR" sz="1000" dirty="0" smtClean="0">
                <a:latin typeface="Verdana"/>
                <a:ea typeface="Verdana"/>
                <a:cs typeface="Verdana"/>
                <a:sym typeface="Verdana"/>
              </a:rPr>
              <a:t>Priorize seus pontos fortes</a:t>
            </a:r>
            <a:endParaRPr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844933" y="5937629"/>
            <a:ext cx="39705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Seja claro e objetivo</a:t>
            </a:r>
            <a:endParaRPr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867158" y="6511303"/>
            <a:ext cx="39705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Priorize seus pontos fortes</a:t>
            </a:r>
            <a:endParaRPr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2848108" y="4038032"/>
            <a:ext cx="40086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>
              <a:spcBef>
                <a:spcPts val="785"/>
              </a:spcBef>
            </a:pPr>
            <a:r>
              <a:rPr lang="pt-BR" sz="1000" dirty="0">
                <a:latin typeface="Verdana"/>
                <a:ea typeface="Verdana"/>
                <a:cs typeface="Verdana"/>
                <a:sym typeface="Verdana"/>
              </a:rPr>
              <a:t>Seja claro e </a:t>
            </a:r>
            <a:r>
              <a:rPr lang="pt-BR" sz="1000" dirty="0" smtClean="0">
                <a:latin typeface="Verdana"/>
                <a:ea typeface="Verdana"/>
                <a:cs typeface="Verdana"/>
                <a:sym typeface="Verdana"/>
              </a:rPr>
              <a:t>objetivo</a:t>
            </a:r>
            <a:endParaRPr lang="pt-BR"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2852398" y="4625513"/>
            <a:ext cx="3970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>
              <a:spcBef>
                <a:spcPts val="785"/>
              </a:spcBef>
            </a:pPr>
            <a:r>
              <a:rPr lang="pt-BR" sz="1000" dirty="0" smtClean="0">
                <a:latin typeface="Verdana"/>
                <a:ea typeface="Verdana"/>
                <a:cs typeface="Verdana"/>
                <a:sym typeface="Verdana"/>
              </a:rPr>
              <a:t>Priorize </a:t>
            </a:r>
            <a:r>
              <a:rPr lang="pt-BR" sz="1000" dirty="0">
                <a:latin typeface="Verdana"/>
                <a:ea typeface="Verdana"/>
                <a:cs typeface="Verdana"/>
                <a:sym typeface="Verdana"/>
              </a:rPr>
              <a:t>seus pontos fortes</a:t>
            </a:r>
            <a:endParaRPr lang="pt-BR"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352650" y="3467677"/>
            <a:ext cx="17655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0B050D"/>
                </a:solidFill>
                <a:latin typeface="Montserrat"/>
                <a:ea typeface="Montserrat"/>
                <a:cs typeface="Montserrat"/>
                <a:sym typeface="Montserrat"/>
              </a:rPr>
              <a:t>Dados Pessoais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Seja claro e objetivo</a:t>
            </a:r>
            <a:endParaRPr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384650" y="7521401"/>
            <a:ext cx="17655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0B050D"/>
                </a:solidFill>
                <a:latin typeface="Montserrat"/>
                <a:ea typeface="Montserrat"/>
                <a:cs typeface="Montserrat"/>
                <a:sym typeface="Montserrat"/>
              </a:rPr>
              <a:t>Contato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97155" lvl="0" indent="0" algn="l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(00)000000000</a:t>
            </a:r>
            <a:endParaRPr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372500" y="8463275"/>
            <a:ext cx="17655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1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0B050D"/>
                </a:solidFill>
                <a:latin typeface="Montserrat"/>
                <a:ea typeface="Montserrat"/>
                <a:cs typeface="Montserrat"/>
                <a:sym typeface="Montserrat"/>
              </a:rPr>
              <a:t>Endereço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97155" lvl="0" indent="0" algn="l" rtl="0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Rua xxxxxxxxxx</a:t>
            </a:r>
            <a:endParaRPr sz="1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0" y="10167250"/>
            <a:ext cx="7560000" cy="285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flipH="1">
            <a:off x="2761300" y="2704588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Shape 116"/>
          <p:cNvSpPr/>
          <p:nvPr/>
        </p:nvSpPr>
        <p:spPr>
          <a:xfrm flipH="1">
            <a:off x="2761300" y="4223250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 flipH="1">
            <a:off x="2761300" y="4784363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 flipH="1">
            <a:off x="2761850" y="6012138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flipH="1">
            <a:off x="2761300" y="6583438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 flipH="1">
            <a:off x="282550" y="8956025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flipH="1">
            <a:off x="294700" y="7921025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H="1">
            <a:off x="262700" y="3924875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294600" y="4970109"/>
            <a:ext cx="188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0B050D"/>
                </a:solidFill>
                <a:latin typeface="Montserrat"/>
                <a:ea typeface="Montserrat"/>
                <a:cs typeface="Montserrat"/>
                <a:sym typeface="Montserrat"/>
              </a:rPr>
              <a:t>Habilidades profissionais</a:t>
            </a:r>
            <a:endParaRPr sz="1100" b="1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295047" y="4920162"/>
            <a:ext cx="1881504" cy="0"/>
          </a:xfrm>
          <a:custGeom>
            <a:avLst/>
            <a:gdLst/>
            <a:ahLst/>
            <a:cxnLst/>
            <a:rect l="0" t="0" r="0" b="0"/>
            <a:pathLst>
              <a:path w="1881504" h="120000" extrusionOk="0">
                <a:moveTo>
                  <a:pt x="0" y="0"/>
                </a:moveTo>
                <a:lnTo>
                  <a:pt x="1880971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 </a:t>
            </a:r>
            <a:endParaRPr sz="1800"/>
          </a:p>
        </p:txBody>
      </p:sp>
      <p:sp>
        <p:nvSpPr>
          <p:cNvPr id="125" name="Shape 125"/>
          <p:cNvSpPr txBox="1"/>
          <p:nvPr/>
        </p:nvSpPr>
        <p:spPr>
          <a:xfrm>
            <a:off x="282650" y="5278039"/>
            <a:ext cx="18360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Autocad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169700" y="5322263"/>
            <a:ext cx="1002600" cy="9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71232" y="5324418"/>
            <a:ext cx="961500" cy="9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289300" y="5497943"/>
            <a:ext cx="18360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Revit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174758" y="5542163"/>
            <a:ext cx="1002600" cy="9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176295" y="5544313"/>
            <a:ext cx="629400" cy="9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286025" y="5714618"/>
            <a:ext cx="18360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 smtClean="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Software..</a:t>
            </a:r>
            <a:endParaRPr sz="800" dirty="0">
              <a:solidFill>
                <a:srgbClr val="0B050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172267" y="5758838"/>
            <a:ext cx="1002600" cy="9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173806" y="5760988"/>
            <a:ext cx="838500" cy="9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293000" y="6172225"/>
            <a:ext cx="18816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0B050D"/>
                </a:solidFill>
                <a:latin typeface="Montserrat"/>
                <a:ea typeface="Montserrat"/>
                <a:cs typeface="Montserrat"/>
                <a:sym typeface="Montserrat"/>
              </a:rPr>
              <a:t>Habilidades pessoais</a:t>
            </a:r>
            <a:endParaRPr sz="1100" b="1" i="0" u="none" strike="noStrike" cap="non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96309" y="6114562"/>
            <a:ext cx="1881504" cy="0"/>
          </a:xfrm>
          <a:custGeom>
            <a:avLst/>
            <a:gdLst/>
            <a:ahLst/>
            <a:cxnLst/>
            <a:rect l="0" t="0" r="0" b="0"/>
            <a:pathLst>
              <a:path w="1881504" h="120000" extrusionOk="0">
                <a:moveTo>
                  <a:pt x="0" y="0"/>
                </a:moveTo>
                <a:lnTo>
                  <a:pt x="1880971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 </a:t>
            </a:r>
            <a:endParaRPr sz="1800"/>
          </a:p>
        </p:txBody>
      </p:sp>
      <p:sp>
        <p:nvSpPr>
          <p:cNvPr id="136" name="Shape 136"/>
          <p:cNvSpPr txBox="1"/>
          <p:nvPr/>
        </p:nvSpPr>
        <p:spPr>
          <a:xfrm>
            <a:off x="311988" y="6508139"/>
            <a:ext cx="18360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Trabalho em equipe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167175" y="6521713"/>
            <a:ext cx="1002600" cy="9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168707" y="6523868"/>
            <a:ext cx="961500" cy="9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172233" y="6741613"/>
            <a:ext cx="1002600" cy="9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173770" y="6743763"/>
            <a:ext cx="629400" cy="9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11988" y="6924993"/>
            <a:ext cx="18360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Criatividade</a:t>
            </a:r>
            <a:endParaRPr sz="800">
              <a:solidFill>
                <a:srgbClr val="0B050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169742" y="6958288"/>
            <a:ext cx="1002600" cy="9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171281" y="6960438"/>
            <a:ext cx="838500" cy="97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2825870" y="3798638"/>
            <a:ext cx="12882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B050D"/>
                </a:solidFill>
                <a:latin typeface="Montserrat"/>
                <a:ea typeface="Montserrat"/>
                <a:cs typeface="Montserrat"/>
                <a:sym typeface="Montserrat"/>
              </a:rPr>
              <a:t>Experiência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2838224" y="7310775"/>
            <a:ext cx="30576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B050D"/>
                </a:solidFill>
                <a:latin typeface="Montserrat"/>
                <a:ea typeface="Montserrat"/>
                <a:cs typeface="Montserrat"/>
                <a:sym typeface="Montserrat"/>
              </a:rPr>
              <a:t>Atividades Complementares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850950" y="7254775"/>
            <a:ext cx="4481512" cy="0"/>
          </a:xfrm>
          <a:custGeom>
            <a:avLst/>
            <a:gdLst/>
            <a:ahLst/>
            <a:cxnLst/>
            <a:rect l="0" t="0" r="0" b="0"/>
            <a:pathLst>
              <a:path w="4780280" h="120000" extrusionOk="0">
                <a:moveTo>
                  <a:pt x="0" y="0"/>
                </a:moveTo>
                <a:lnTo>
                  <a:pt x="4779759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Shape 147"/>
          <p:cNvSpPr txBox="1"/>
          <p:nvPr/>
        </p:nvSpPr>
        <p:spPr>
          <a:xfrm>
            <a:off x="2876608" y="7680554"/>
            <a:ext cx="39705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Seja claro e objetivo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898833" y="8254228"/>
            <a:ext cx="39705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rgbClr val="0B050D"/>
                </a:solidFill>
                <a:latin typeface="Verdana"/>
                <a:ea typeface="Verdana"/>
                <a:cs typeface="Verdana"/>
                <a:sym typeface="Verdana"/>
              </a:rPr>
              <a:t>Priorize seus pontos fortes</a:t>
            </a:r>
          </a:p>
        </p:txBody>
      </p:sp>
      <p:sp>
        <p:nvSpPr>
          <p:cNvPr id="149" name="Shape 149"/>
          <p:cNvSpPr/>
          <p:nvPr/>
        </p:nvSpPr>
        <p:spPr>
          <a:xfrm flipH="1">
            <a:off x="2793525" y="7755063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 flipH="1">
            <a:off x="2792975" y="8326363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115"/>
          <p:cNvSpPr/>
          <p:nvPr/>
        </p:nvSpPr>
        <p:spPr>
          <a:xfrm flipH="1">
            <a:off x="2761300" y="2962375"/>
            <a:ext cx="44700" cy="44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Personalizar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Verdana</vt:lpstr>
      <vt:lpstr>Montserrat</vt:lpstr>
      <vt:lpstr>Montserrat Light</vt:lpstr>
      <vt:lpstr>Calibri</vt:lpstr>
      <vt:lpstr>Simple Light</vt:lpstr>
      <vt:lpstr>Office Theme</vt:lpstr>
      <vt:lpstr>NOME E SOBRENOME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E SOBRENOME</dc:title>
  <dc:creator>Daniel</dc:creator>
  <cp:lastModifiedBy>Daniel</cp:lastModifiedBy>
  <cp:revision>1</cp:revision>
  <dcterms:modified xsi:type="dcterms:W3CDTF">2020-10-13T23:10:17Z</dcterms:modified>
</cp:coreProperties>
</file>