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1" d="100"/>
          <a:sy n="41" d="100"/>
        </p:scale>
        <p:origin x="162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m 34" descr="Tabela&#10;&#10;Descrição gerada automaticamente">
            <a:extLst>
              <a:ext uri="{FF2B5EF4-FFF2-40B4-BE49-F238E27FC236}">
                <a16:creationId xmlns:a16="http://schemas.microsoft.com/office/drawing/2014/main" id="{FD60EE1A-11AC-4768-87A3-9C17572115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40"/>
            <a:ext cx="7556500" cy="10688119"/>
          </a:xfrm>
          <a:prstGeom prst="rect">
            <a:avLst/>
          </a:prstGeom>
        </p:spPr>
      </p:pic>
      <p:sp>
        <p:nvSpPr>
          <p:cNvPr id="36" name="CaixaDeTexto 35">
            <a:extLst>
              <a:ext uri="{FF2B5EF4-FFF2-40B4-BE49-F238E27FC236}">
                <a16:creationId xmlns:a16="http://schemas.microsoft.com/office/drawing/2014/main" id="{4C4F321D-CA84-49C8-9E9F-044E4B9EC9B2}"/>
              </a:ext>
            </a:extLst>
          </p:cNvPr>
          <p:cNvSpPr txBox="1"/>
          <p:nvPr/>
        </p:nvSpPr>
        <p:spPr>
          <a:xfrm>
            <a:off x="501650" y="26035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Digite seu texto aqui.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69710CA0-5ECC-4C4B-803C-8ED54D773F1B}"/>
              </a:ext>
            </a:extLst>
          </p:cNvPr>
          <p:cNvSpPr txBox="1"/>
          <p:nvPr/>
        </p:nvSpPr>
        <p:spPr>
          <a:xfrm>
            <a:off x="4029075" y="26035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Digite seu texto aqui.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D2D673A6-34AC-4B42-9181-4AEE08C12704}"/>
              </a:ext>
            </a:extLst>
          </p:cNvPr>
          <p:cNvSpPr txBox="1"/>
          <p:nvPr/>
        </p:nvSpPr>
        <p:spPr>
          <a:xfrm>
            <a:off x="501650" y="6647129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Digite seu texto aqui.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27412305-5716-4D30-8D6E-567A378C1CB8}"/>
              </a:ext>
            </a:extLst>
          </p:cNvPr>
          <p:cNvSpPr txBox="1"/>
          <p:nvPr/>
        </p:nvSpPr>
        <p:spPr>
          <a:xfrm>
            <a:off x="4029075" y="6647129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Digite seu texto aqui.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</Words>
  <Application>Microsoft Office PowerPoint</Application>
  <PresentationFormat>Personalizar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 4Qs do Sucesso</dc:title>
  <cp:lastModifiedBy>Vivs Szabo</cp:lastModifiedBy>
  <cp:revision>2</cp:revision>
  <dcterms:created xsi:type="dcterms:W3CDTF">2006-08-16T00:00:00Z</dcterms:created>
  <dcterms:modified xsi:type="dcterms:W3CDTF">2021-12-30T16:07:34Z</dcterms:modified>
  <dc:identifier>DAElicLMrbs</dc:identifier>
</cp:coreProperties>
</file>