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8" r:id="rId2"/>
    <p:sldId id="399" r:id="rId3"/>
    <p:sldId id="403" r:id="rId4"/>
    <p:sldId id="400" r:id="rId5"/>
    <p:sldId id="401" r:id="rId6"/>
    <p:sldId id="402" r:id="rId7"/>
    <p:sldId id="404" r:id="rId8"/>
    <p:sldId id="405" r:id="rId9"/>
    <p:sldId id="407" r:id="rId10"/>
    <p:sldId id="408" r:id="rId11"/>
    <p:sldId id="409" r:id="rId12"/>
    <p:sldId id="410" r:id="rId13"/>
    <p:sldId id="411" r:id="rId14"/>
    <p:sldId id="412" r:id="rId15"/>
    <p:sldId id="406" r:id="rId16"/>
    <p:sldId id="413" r:id="rId17"/>
    <p:sldId id="414" r:id="rId18"/>
    <p:sldId id="39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Variáveis</a:t>
            </a:r>
            <a:r>
              <a:rPr lang="en-US" dirty="0" smtClean="0">
                <a:solidFill>
                  <a:schemeClr val="accent5"/>
                </a:solidFill>
              </a:rPr>
              <a:t> e </a:t>
            </a:r>
            <a:r>
              <a:rPr lang="en-US" dirty="0" err="1" smtClean="0">
                <a:solidFill>
                  <a:schemeClr val="accent5"/>
                </a:solidFill>
              </a:rPr>
              <a:t>tipos</a:t>
            </a:r>
            <a:r>
              <a:rPr lang="en-US" dirty="0" smtClean="0">
                <a:solidFill>
                  <a:schemeClr val="accent5"/>
                </a:solidFill>
              </a:rPr>
              <a:t> de dados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Convertendo</a:t>
            </a:r>
            <a:r>
              <a:rPr lang="en-US" dirty="0" smtClean="0"/>
              <a:t> dados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inteiros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o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err="1" smtClean="0"/>
              <a:t>int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07733"/>
            <a:ext cx="381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Convertendo</a:t>
            </a:r>
            <a:r>
              <a:rPr lang="en-US" dirty="0" smtClean="0"/>
              <a:t> dados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números</a:t>
            </a:r>
            <a:r>
              <a:rPr lang="en-US" dirty="0" smtClean="0"/>
              <a:t> </a:t>
            </a:r>
            <a:r>
              <a:rPr lang="en-US" dirty="0" err="1" smtClean="0"/>
              <a:t>flutuantes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o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smtClean="0"/>
              <a:t>float()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637367"/>
            <a:ext cx="36957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Convertendo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i="1" dirty="0" smtClean="0"/>
              <a:t>strings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 o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err="1" smtClean="0"/>
              <a:t>str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1" y="1820329"/>
            <a:ext cx="32131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24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Atenção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Ao</a:t>
            </a:r>
            <a:r>
              <a:rPr lang="en-US" dirty="0" smtClean="0"/>
              <a:t> converter um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usado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matemáticas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067" y="3084681"/>
            <a:ext cx="5524500" cy="35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6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Booleano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converter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booleano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dirty="0" err="1" smtClean="0"/>
              <a:t>bool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932" y="2791977"/>
            <a:ext cx="3081867" cy="387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Entrada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receber</a:t>
            </a:r>
            <a:r>
              <a:rPr lang="en-US" dirty="0" smtClean="0"/>
              <a:t> dados </a:t>
            </a:r>
            <a:r>
              <a:rPr lang="en-US" dirty="0" err="1" smtClean="0"/>
              <a:t>enviados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teclado</a:t>
            </a:r>
            <a:r>
              <a:rPr lang="en-US" dirty="0" smtClean="0"/>
              <a:t> e </a:t>
            </a:r>
            <a:r>
              <a:rPr lang="en-US" dirty="0" err="1" smtClean="0"/>
              <a:t>armazená</a:t>
            </a:r>
            <a:r>
              <a:rPr lang="en-US" dirty="0" smtClean="0"/>
              <a:t>-los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endParaRPr lang="en-US" dirty="0" smtClean="0"/>
          </a:p>
          <a:p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smtClean="0"/>
              <a:t>input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128025"/>
            <a:ext cx="6629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231900"/>
            <a:ext cx="88773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1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smtClean="0"/>
              <a:t>print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%d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inteiro</a:t>
            </a:r>
            <a:endParaRPr lang="en-US" dirty="0" smtClean="0"/>
          </a:p>
          <a:p>
            <a:r>
              <a:rPr lang="en-US" dirty="0" smtClean="0"/>
              <a:t>%f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flutuante</a:t>
            </a:r>
            <a:endParaRPr lang="en-US" dirty="0" smtClean="0"/>
          </a:p>
          <a:p>
            <a:r>
              <a:rPr lang="en-US" dirty="0" smtClean="0"/>
              <a:t>%s string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513" b="9027"/>
          <a:stretch/>
        </p:blipFill>
        <p:spPr>
          <a:xfrm>
            <a:off x="1257300" y="5063067"/>
            <a:ext cx="6629400" cy="5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67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18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Variáveis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Permitem</a:t>
            </a:r>
            <a:r>
              <a:rPr lang="en-US" dirty="0" smtClean="0"/>
              <a:t> o </a:t>
            </a:r>
            <a:r>
              <a:rPr lang="en-US" dirty="0" err="1" smtClean="0"/>
              <a:t>armazenamento</a:t>
            </a:r>
            <a:r>
              <a:rPr lang="en-US" dirty="0" smtClean="0"/>
              <a:t> de </a:t>
            </a:r>
            <a:r>
              <a:rPr lang="en-US" dirty="0" err="1" smtClean="0"/>
              <a:t>informação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memória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659"/>
          <a:stretch/>
        </p:blipFill>
        <p:spPr>
          <a:xfrm>
            <a:off x="1140067" y="3139876"/>
            <a:ext cx="6955863" cy="33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8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09000" y="1620833"/>
            <a:ext cx="4791174" cy="80345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Sintaxe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Nome_da_variavel</a:t>
            </a:r>
            <a:r>
              <a:rPr lang="en-US" dirty="0" smtClean="0">
                <a:solidFill>
                  <a:schemeClr val="bg1"/>
                </a:solidFill>
              </a:rPr>
              <a:t> = valor</a:t>
            </a:r>
          </a:p>
          <a:p>
            <a:pPr algn="just"/>
            <a:r>
              <a:rPr lang="en-US" sz="2800" b="1" dirty="0" smtClean="0"/>
              <a:t>Nome da </a:t>
            </a:r>
            <a:r>
              <a:rPr lang="en-US" sz="2800" b="1" dirty="0" err="1" smtClean="0"/>
              <a:t>variável</a:t>
            </a:r>
            <a:r>
              <a:rPr lang="en-US" sz="2800" b="1" dirty="0" smtClean="0"/>
              <a:t> </a:t>
            </a:r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ter</a:t>
            </a:r>
            <a:r>
              <a:rPr lang="en-US" sz="2800" dirty="0" smtClean="0"/>
              <a:t> </a:t>
            </a:r>
            <a:r>
              <a:rPr lang="en-US" sz="2800" dirty="0" err="1" smtClean="0"/>
              <a:t>caracteres</a:t>
            </a:r>
            <a:r>
              <a:rPr lang="en-US" sz="2800" dirty="0" smtClean="0"/>
              <a:t> </a:t>
            </a:r>
            <a:r>
              <a:rPr lang="en-US" sz="2800" dirty="0" err="1" smtClean="0"/>
              <a:t>especiais</a:t>
            </a:r>
            <a:r>
              <a:rPr lang="en-US" sz="2800" dirty="0" smtClean="0"/>
              <a:t> e </a:t>
            </a:r>
            <a:r>
              <a:rPr lang="en-US" sz="2800" dirty="0" err="1" smtClean="0"/>
              <a:t>nem</a:t>
            </a:r>
            <a:r>
              <a:rPr lang="en-US" sz="2800" dirty="0" smtClean="0"/>
              <a:t> </a:t>
            </a:r>
            <a:r>
              <a:rPr lang="en-US" sz="2800" dirty="0" err="1" smtClean="0"/>
              <a:t>espaços</a:t>
            </a:r>
            <a:endParaRPr lang="en-US" sz="2800" dirty="0" smtClean="0"/>
          </a:p>
          <a:p>
            <a:pPr lvl="1" algn="just"/>
            <a:r>
              <a:rPr lang="en-US" sz="2400" dirty="0" err="1" smtClean="0"/>
              <a:t>É</a:t>
            </a:r>
            <a:r>
              <a:rPr lang="en-US" sz="2400" i="1" dirty="0" smtClean="0"/>
              <a:t> case sensitive</a:t>
            </a:r>
            <a:r>
              <a:rPr lang="en-US" sz="2400" dirty="0" smtClean="0"/>
              <a:t>:</a:t>
            </a:r>
          </a:p>
          <a:p>
            <a:pPr lvl="2" algn="just"/>
            <a:r>
              <a:rPr lang="en-US" sz="2100" dirty="0" err="1" smtClean="0"/>
              <a:t>Nome_da_variavel</a:t>
            </a:r>
            <a:r>
              <a:rPr lang="en-US" sz="2100" dirty="0" smtClean="0"/>
              <a:t> </a:t>
            </a:r>
          </a:p>
          <a:p>
            <a:pPr lvl="2" algn="just"/>
            <a:r>
              <a:rPr lang="en-US" sz="2100" dirty="0" err="1" smtClean="0"/>
              <a:t>nome_da_variavel</a:t>
            </a:r>
            <a:endParaRPr lang="en-US" sz="2100" dirty="0" smtClean="0"/>
          </a:p>
          <a:p>
            <a:pPr algn="just"/>
            <a:r>
              <a:rPr lang="en-US" sz="2800" dirty="0" smtClean="0"/>
              <a:t>[ </a:t>
            </a:r>
            <a:r>
              <a:rPr lang="en-US" sz="2800" b="1" dirty="0" smtClean="0"/>
              <a:t>= </a:t>
            </a:r>
            <a:r>
              <a:rPr lang="en-US" sz="2800" dirty="0" smtClean="0"/>
              <a:t>] </a:t>
            </a:r>
            <a:r>
              <a:rPr lang="en-US" sz="2800" dirty="0" err="1" smtClean="0"/>
              <a:t>operador</a:t>
            </a:r>
            <a:r>
              <a:rPr lang="en-US" sz="2800" dirty="0" smtClean="0"/>
              <a:t> de </a:t>
            </a:r>
            <a:r>
              <a:rPr lang="en-US" sz="2800" dirty="0" err="1" smtClean="0"/>
              <a:t>atribuição</a:t>
            </a:r>
            <a:endParaRPr lang="en-US" sz="2800" dirty="0" smtClean="0"/>
          </a:p>
          <a:p>
            <a:pPr algn="just"/>
            <a:r>
              <a:rPr lang="en-US" sz="2800" b="1" dirty="0" smtClean="0"/>
              <a:t>Valor</a:t>
            </a:r>
            <a:r>
              <a:rPr lang="en-US" sz="2800" dirty="0" smtClean="0"/>
              <a:t>: define o </a:t>
            </a:r>
            <a:r>
              <a:rPr lang="en-US" sz="2800" dirty="0" err="1" smtClean="0"/>
              <a:t>tipo</a:t>
            </a:r>
            <a:r>
              <a:rPr lang="en-US" sz="2800" dirty="0" smtClean="0"/>
              <a:t> da </a:t>
            </a:r>
            <a:r>
              <a:rPr lang="en-US" sz="2800" dirty="0" err="1" smtClean="0"/>
              <a:t>variável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0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Tipos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Numérico</a:t>
            </a:r>
            <a:r>
              <a:rPr lang="en-US" dirty="0" smtClean="0"/>
              <a:t> </a:t>
            </a:r>
            <a:r>
              <a:rPr lang="en-US" dirty="0" err="1" smtClean="0"/>
              <a:t>inteiro</a:t>
            </a:r>
            <a:endParaRPr lang="en-US" dirty="0" smtClean="0"/>
          </a:p>
          <a:p>
            <a:pPr lvl="1"/>
            <a:r>
              <a:rPr lang="en-US" dirty="0" smtClean="0"/>
              <a:t>47</a:t>
            </a:r>
          </a:p>
          <a:p>
            <a:r>
              <a:rPr lang="en-US" dirty="0" err="1" smtClean="0"/>
              <a:t>Numérico</a:t>
            </a:r>
            <a:r>
              <a:rPr lang="en-US" dirty="0" smtClean="0"/>
              <a:t> </a:t>
            </a:r>
            <a:r>
              <a:rPr lang="en-US" dirty="0" err="1" smtClean="0"/>
              <a:t>flutuante</a:t>
            </a:r>
            <a:endParaRPr lang="en-US" dirty="0" smtClean="0"/>
          </a:p>
          <a:p>
            <a:pPr lvl="1"/>
            <a:r>
              <a:rPr lang="en-US" dirty="0" smtClean="0"/>
              <a:t>12.89</a:t>
            </a:r>
          </a:p>
          <a:p>
            <a:r>
              <a:rPr lang="en-US" dirty="0" smtClean="0"/>
              <a:t>Textual (</a:t>
            </a:r>
            <a:r>
              <a:rPr lang="en-US" i="1" dirty="0" smtClean="0"/>
              <a:t>string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Olá</a:t>
            </a:r>
            <a:r>
              <a:rPr lang="en-US" dirty="0" smtClean="0"/>
              <a:t> </a:t>
            </a:r>
            <a:r>
              <a:rPr lang="en-US" dirty="0" err="1" smtClean="0"/>
              <a:t>mundo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Booleana</a:t>
            </a:r>
            <a:endParaRPr lang="en-US" dirty="0" smtClean="0"/>
          </a:p>
          <a:p>
            <a:pPr lvl="1"/>
            <a:r>
              <a:rPr lang="en-US" i="1" dirty="0" smtClean="0"/>
              <a:t>True</a:t>
            </a:r>
            <a:r>
              <a:rPr lang="en-US" dirty="0" smtClean="0"/>
              <a:t> (</a:t>
            </a:r>
            <a:r>
              <a:rPr lang="en-US" dirty="0" err="1" smtClean="0"/>
              <a:t>verdadeiro</a:t>
            </a:r>
            <a:r>
              <a:rPr lang="en-US" dirty="0" smtClean="0"/>
              <a:t>)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i="1" dirty="0" smtClean="0"/>
              <a:t>False</a:t>
            </a:r>
            <a:r>
              <a:rPr lang="en-US" dirty="0" smtClean="0"/>
              <a:t> (</a:t>
            </a:r>
            <a:r>
              <a:rPr lang="en-US" dirty="0" err="1" smtClean="0"/>
              <a:t>falso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8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accent5"/>
                </a:solidFill>
              </a:rPr>
              <a:t>Tipagem </a:t>
            </a:r>
            <a:r>
              <a:rPr lang="en-US" sz="6600" dirty="0" err="1" smtClean="0">
                <a:solidFill>
                  <a:schemeClr val="accent5"/>
                </a:solidFill>
              </a:rPr>
              <a:t>dinâmica</a:t>
            </a:r>
            <a:endParaRPr lang="en-US" sz="66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4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Tipos</a:t>
            </a:r>
            <a:r>
              <a:rPr lang="en-US" sz="3600" dirty="0" smtClean="0"/>
              <a:t> </a:t>
            </a:r>
            <a:r>
              <a:rPr lang="en-US" sz="3600" dirty="0" err="1" smtClean="0"/>
              <a:t>determinados</a:t>
            </a:r>
            <a:r>
              <a:rPr lang="en-US" sz="3600" dirty="0" smtClean="0"/>
              <a:t> </a:t>
            </a:r>
            <a:r>
              <a:rPr lang="en-US" sz="3600" dirty="0" err="1" smtClean="0"/>
              <a:t>automaticamente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173952"/>
            <a:ext cx="75184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2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accent5"/>
                </a:solidFill>
              </a:rPr>
              <a:t>Tipagem forte</a:t>
            </a:r>
            <a:endParaRPr lang="en-US" sz="66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4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operações</a:t>
            </a:r>
            <a:r>
              <a:rPr lang="en-US" dirty="0" smtClean="0"/>
              <a:t> com </a:t>
            </a:r>
            <a:r>
              <a:rPr lang="en-US" dirty="0" err="1" smtClean="0"/>
              <a:t>variáveis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9" y="1870704"/>
            <a:ext cx="6886925" cy="486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8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Descobrindo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dados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descobrir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dados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trabalhando</a:t>
            </a:r>
            <a:r>
              <a:rPr lang="en-US" dirty="0" smtClean="0"/>
              <a:t> utilize o </a:t>
            </a:r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smtClean="0"/>
              <a:t>type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6" y="2988161"/>
            <a:ext cx="6146801" cy="36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9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51068</TotalTime>
  <Words>209</Words>
  <Application>Microsoft Macintosh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Variáveis e tipos de dados</vt:lpstr>
      <vt:lpstr>Variáveis</vt:lpstr>
      <vt:lpstr>Sintaxe</vt:lpstr>
      <vt:lpstr>Tipos de dados</vt:lpstr>
      <vt:lpstr>Tipagem dinâmica</vt:lpstr>
      <vt:lpstr>Tipos determinados automaticamente</vt:lpstr>
      <vt:lpstr>Tipagem forte</vt:lpstr>
      <vt:lpstr>Não se pode fazer operações com variáveis diferentes</vt:lpstr>
      <vt:lpstr>Descobrindo tipo de dados</vt:lpstr>
      <vt:lpstr>Convertendo dados para inteiros</vt:lpstr>
      <vt:lpstr>Convertendo dados para números flutuantes</vt:lpstr>
      <vt:lpstr>Convertendo em strings</vt:lpstr>
      <vt:lpstr>Atenção</vt:lpstr>
      <vt:lpstr>Booleano</vt:lpstr>
      <vt:lpstr>Entrada de dados</vt:lpstr>
      <vt:lpstr>PowerPoint Presentation</vt:lpstr>
      <vt:lpstr>Comando print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1322</cp:revision>
  <cp:lastPrinted>2018-02-24T14:34:49Z</cp:lastPrinted>
  <dcterms:created xsi:type="dcterms:W3CDTF">2014-12-19T17:20:08Z</dcterms:created>
  <dcterms:modified xsi:type="dcterms:W3CDTF">2018-04-16T16:28:26Z</dcterms:modified>
</cp:coreProperties>
</file>