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5"/>
    <p:restoredTop sz="94692"/>
  </p:normalViewPr>
  <p:slideViewPr>
    <p:cSldViewPr snapToGrid="0">
      <p:cViewPr varScale="1">
        <p:scale>
          <a:sx n="62" d="100"/>
          <a:sy n="62" d="100"/>
        </p:scale>
        <p:origin x="232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a95737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a95737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da4ca078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da4ca078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Mercado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Imobiliário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139999D4-E3D3-022C-0CBF-71B2A3E76C9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DFF1E8C-10EF-BC71-9EAE-B24F22D7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70" name="Google Shape;270;p34"/>
          <p:cNvGrpSpPr/>
          <p:nvPr/>
        </p:nvGrpSpPr>
        <p:grpSpPr>
          <a:xfrm>
            <a:off x="1689763" y="3025775"/>
            <a:ext cx="14908462" cy="5358950"/>
            <a:chOff x="1786363" y="3039025"/>
            <a:chExt cx="14908462" cy="5358950"/>
          </a:xfrm>
        </p:grpSpPr>
        <p:sp>
          <p:nvSpPr>
            <p:cNvPr id="271" name="Google Shape;271;p34"/>
            <p:cNvSpPr txBox="1"/>
            <p:nvPr/>
          </p:nvSpPr>
          <p:spPr>
            <a:xfrm>
              <a:off x="1786363" y="3572038"/>
              <a:ext cx="58968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para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alugar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venda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alugar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imóveis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à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venda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na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planta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casa para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comprar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compra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apartamento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luxo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2" name="Google Shape;272;p34"/>
            <p:cNvSpPr txBox="1"/>
            <p:nvPr/>
          </p:nvSpPr>
          <p:spPr>
            <a:xfrm>
              <a:off x="8799896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R$ 0,28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R$ 1,03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R$ 0,31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R$ 0,38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R$ 0,40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R$ 1,39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R$ 0,96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3" name="Google Shape;273;p34"/>
            <p:cNvSpPr txBox="1"/>
            <p:nvPr/>
          </p:nvSpPr>
          <p:spPr>
            <a:xfrm>
              <a:off x="11584629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R$ 2,22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R$ 4,94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R$ 2,19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R$ 2,95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R$ 10,45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R$ 2,13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R$ 7,21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R$ 4,13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4" name="Google Shape;274;p34"/>
            <p:cNvSpPr txBox="1"/>
            <p:nvPr/>
          </p:nvSpPr>
          <p:spPr>
            <a:xfrm>
              <a:off x="14833638" y="3572038"/>
              <a:ext cx="1668000" cy="4825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90.500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33.100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22.200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12.100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6.600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5.400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5" name="Google Shape;275;p34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6" name="Google Shape;276;p34"/>
            <p:cNvSpPr txBox="1"/>
            <p:nvPr/>
          </p:nvSpPr>
          <p:spPr>
            <a:xfrm>
              <a:off x="8309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7" name="Google Shape;277;p34"/>
            <p:cNvSpPr txBox="1"/>
            <p:nvPr/>
          </p:nvSpPr>
          <p:spPr>
            <a:xfrm>
              <a:off x="11226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78" name="Google Shape;278;p34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79" name="Google Shape;279;p34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90172724-5BF1-83B6-5E21-C2EE86BC840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5825743-F963-B6B6-29A7-42F1CF3E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as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imobiliárias e corretores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F5D8AB53-3F4C-A1FB-9DFA-C1EAA9B35D8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0C524ED-E83C-6CE3-9903-6E8CF9632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FC4E4546-BF1F-5812-98EA-AFAF09B57A9B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2E24408-2BC1-88F8-3157-7B81DD5B8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782800" y="2608150"/>
            <a:ext cx="127224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2022,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157.800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imóveis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foram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vendidos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todo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o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um </a:t>
            </a:r>
            <a:r>
              <a:rPr lang="en-US" sz="56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56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 </a:t>
            </a:r>
            <a:r>
              <a:rPr lang="en-US" sz="7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12,9% 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relação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6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</a:t>
            </a:r>
            <a:r>
              <a:rPr lang="en-US" sz="56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anterior.</a:t>
            </a:r>
            <a:endParaRPr sz="56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ABRAINC-FIPE,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50CD9DC-A642-6B2A-9FD0-F4D7EF7B56D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5033EE2-557A-F1E9-E16E-EB5CB7D3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2808825" y="2383075"/>
            <a:ext cx="79146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valor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médio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venda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foi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92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R$330mil.</a:t>
            </a:r>
            <a:endParaRPr sz="77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808825" y="6262225"/>
            <a:ext cx="98412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Aumento</a:t>
            </a:r>
            <a:r>
              <a:rPr lang="en-US" sz="44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de </a:t>
            </a:r>
            <a:r>
              <a:rPr lang="en-US" sz="44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9%</a:t>
            </a:r>
            <a:r>
              <a:rPr lang="en-US" sz="44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sob 2021.</a:t>
            </a:r>
            <a:endParaRPr sz="44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ABRAINC-FIPE,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4" name="Google Shape;167;p26">
            <a:extLst>
              <a:ext uri="{FF2B5EF4-FFF2-40B4-BE49-F238E27FC236}">
                <a16:creationId xmlns:a16="http://schemas.microsoft.com/office/drawing/2014/main" id="{BA87945D-35F6-BD28-1CB3-FC1D53393B4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" name="Imagem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2B96350-4828-B620-1EE4-84CBD91C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1775850" y="1749775"/>
            <a:ext cx="14736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maioria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imóveis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programa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Casa Verde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Amarela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(CVA).</a:t>
            </a:r>
            <a:endParaRPr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6" name="Google Shape;196;p2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288" y="3619440"/>
            <a:ext cx="13737426" cy="552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ABRAINC-FIPE,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1E411923-E18A-3288-8083-757E74109C0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93D259AD-0AB6-973D-A9CB-4B868141E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por </a:t>
            </a: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imóveis a venda </a:t>
            </a: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 </a:t>
            </a:r>
            <a:endParaRPr sz="500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 </a:t>
            </a:r>
            <a:r>
              <a:rPr lang="en-US" sz="500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 longo dos anos</a:t>
            </a:r>
            <a:endParaRPr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09" name="Google Shape;209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413" y="3240600"/>
            <a:ext cx="14409075" cy="53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8A3D095A-DC1A-F09F-DC71-A029D84E2646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A2A1B874-DE9F-CAF3-95D4-BBE7A5A15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0" name="Google Shape;220;p30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Janeiro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(+15%)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(+5%)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Dezembro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(-8%)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(-7%)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Maio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(-7%)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037A63C9-154E-F0B2-059D-FB9E04226F8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05D70B3A-B9D6-A394-1CCB-9B278246D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1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34" name="Google Shape;234;p31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35" name="Google Shape;23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37" name="Google Shape;237;p3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050" y="2974187"/>
            <a:ext cx="14061900" cy="54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B713F4A5-A2C7-53D8-FAD6-9443C60E2FA0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36FF0A76-CEB4-E4CE-B754-ECF4D21F2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1.176.160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3552425" y="5181552"/>
            <a:ext cx="90135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Venda de </a:t>
            </a:r>
            <a:r>
              <a:rPr lang="en-US" sz="71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Imóveis</a:t>
            </a:r>
            <a:endParaRPr sz="71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6" name="Google Shape;246;p32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2636377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5CB3EFA4-98B0-98F6-817C-769AB6159F8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1EE9B988-5D32-4C65-1E45-2A2398D91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1" name="Google Shape;261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B6B5FF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B6B5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62" name="Google Shape;262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325" y="3049550"/>
            <a:ext cx="13993350" cy="5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D1AF52DB-A93B-DB69-859A-44FB5D121E04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632F2154-AE3E-9D91-B9F4-8E3721AE0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Macintosh PowerPoint</Application>
  <PresentationFormat>Personalizar</PresentationFormat>
  <Paragraphs>87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2</cp:revision>
  <dcterms:modified xsi:type="dcterms:W3CDTF">2023-03-25T22:40:47Z</dcterms:modified>
</cp:coreProperties>
</file>