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74" r:id="rId2"/>
    <p:sldId id="285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9D6C3D4-3FA7-4B8C-B529-6A565E2D05D3}">
  <a:tblStyle styleId="{19D6C3D4-3FA7-4B8C-B529-6A565E2D05D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EE8"/>
          </a:solidFill>
        </a:fill>
      </a:tcStyle>
    </a:wholeTbl>
    <a:band1H>
      <a:tcTxStyle/>
      <a:tcStyle>
        <a:tcBdr/>
        <a:fill>
          <a:solidFill>
            <a:srgbClr val="FCDC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CDC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A0CCBBA-2ADF-483F-8546-F6E64BD05015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532827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8668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4af4191a49_0_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g4af4191a49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761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/>
          <p:nvPr/>
        </p:nvSpPr>
        <p:spPr>
          <a:xfrm>
            <a:off x="0" y="2292350"/>
            <a:ext cx="12192000" cy="1927225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ctrTitle"/>
          </p:nvPr>
        </p:nvSpPr>
        <p:spPr>
          <a:xfrm>
            <a:off x="1524000" y="2525713"/>
            <a:ext cx="9144000" cy="903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dirty="0">
                <a:solidFill>
                  <a:schemeClr val="lt1"/>
                </a:solidFill>
              </a:rPr>
              <a:t>Processo Embalar Produto</a:t>
            </a:r>
            <a:endParaRPr dirty="0"/>
          </a:p>
        </p:txBody>
      </p:sp>
      <p:sp>
        <p:nvSpPr>
          <p:cNvPr id="150" name="Google Shape;150;p20"/>
          <p:cNvSpPr txBox="1">
            <a:spLocks noGrp="1"/>
          </p:cNvSpPr>
          <p:nvPr>
            <p:ph type="subTitle" idx="1"/>
          </p:nvPr>
        </p:nvSpPr>
        <p:spPr>
          <a:xfrm>
            <a:off x="1524000" y="3405188"/>
            <a:ext cx="9144000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 dirty="0">
                <a:solidFill>
                  <a:schemeClr val="lt1"/>
                </a:solidFill>
              </a:rPr>
              <a:t>Fluxo de atividade</a:t>
            </a:r>
            <a:endParaRPr dirty="0"/>
          </a:p>
        </p:txBody>
      </p:sp>
      <p:sp>
        <p:nvSpPr>
          <p:cNvPr id="151" name="Google Shape;151;p20"/>
          <p:cNvSpPr txBox="1"/>
          <p:nvPr/>
        </p:nvSpPr>
        <p:spPr>
          <a:xfrm>
            <a:off x="1663700" y="341313"/>
            <a:ext cx="91440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000"/>
              <a:buFont typeface="Calibri"/>
              <a:buNone/>
            </a:pPr>
            <a:r>
              <a:rPr lang="pt-BR" sz="6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BPMN</a:t>
            </a:r>
            <a:endParaRPr/>
          </a:p>
        </p:txBody>
      </p:sp>
      <p:sp>
        <p:nvSpPr>
          <p:cNvPr id="152" name="Google Shape;152;p20"/>
          <p:cNvSpPr txBox="1"/>
          <p:nvPr/>
        </p:nvSpPr>
        <p:spPr>
          <a:xfrm>
            <a:off x="3763963" y="1209675"/>
            <a:ext cx="4886325" cy="447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Arial"/>
              <a:buNone/>
            </a:pPr>
            <a:r>
              <a:rPr lang="pt-BR" sz="2400" b="1" i="0" u="none" strike="noStrike" cap="none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Ferramentas de modelagem</a:t>
            </a:r>
            <a:endParaRPr/>
          </a:p>
        </p:txBody>
      </p:sp>
      <p:pic>
        <p:nvPicPr>
          <p:cNvPr id="153" name="Google Shape;153;p20"/>
          <p:cNvPicPr preferRelativeResize="0"/>
          <p:nvPr/>
        </p:nvPicPr>
        <p:blipFill rotWithShape="1">
          <a:blip r:embed="rId3">
            <a:alphaModFix/>
          </a:blip>
          <a:srcRect l="11076" r="10889" b="15122"/>
          <a:stretch/>
        </p:blipFill>
        <p:spPr>
          <a:xfrm>
            <a:off x="4751388" y="3346450"/>
            <a:ext cx="2354262" cy="25606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2457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2"/>
          <p:cNvSpPr/>
          <p:nvPr/>
        </p:nvSpPr>
        <p:spPr>
          <a:xfrm>
            <a:off x="3055350" y="853850"/>
            <a:ext cx="6332400" cy="26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	Inicio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	Inspecionar  produto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	Produto sem erros?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	Se OK, embalar e fim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 	Se   não está OK, corrigir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 	Verificar novamente  e fim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42"/>
          <p:cNvSpPr/>
          <p:nvPr/>
        </p:nvSpPr>
        <p:spPr>
          <a:xfrm>
            <a:off x="174981" y="269081"/>
            <a:ext cx="86337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Processo Embalar produto</a:t>
            </a:r>
            <a:endParaRPr dirty="0"/>
          </a:p>
        </p:txBody>
      </p:sp>
      <p:pic>
        <p:nvPicPr>
          <p:cNvPr id="363" name="Google Shape;363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06176"/>
            <a:ext cx="2198300" cy="2198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4" name="Google Shape;364;p42"/>
          <p:cNvGrpSpPr/>
          <p:nvPr/>
        </p:nvGrpSpPr>
        <p:grpSpPr>
          <a:xfrm>
            <a:off x="174975" y="3883575"/>
            <a:ext cx="8264098" cy="2435273"/>
            <a:chOff x="578175" y="3926700"/>
            <a:chExt cx="8264098" cy="2435273"/>
          </a:xfrm>
        </p:grpSpPr>
        <p:sp>
          <p:nvSpPr>
            <p:cNvPr id="365" name="Google Shape;365;p42"/>
            <p:cNvSpPr/>
            <p:nvPr/>
          </p:nvSpPr>
          <p:spPr>
            <a:xfrm>
              <a:off x="578175" y="3926700"/>
              <a:ext cx="941400" cy="984300"/>
            </a:xfrm>
            <a:prstGeom prst="flowChartConnector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2"/>
            <p:cNvSpPr/>
            <p:nvPr/>
          </p:nvSpPr>
          <p:spPr>
            <a:xfrm>
              <a:off x="1966223" y="4035751"/>
              <a:ext cx="1435800" cy="766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800"/>
                <a:t>Insp. Produto</a:t>
              </a:r>
              <a:endParaRPr sz="1800"/>
            </a:p>
          </p:txBody>
        </p:sp>
        <p:sp>
          <p:nvSpPr>
            <p:cNvPr id="367" name="Google Shape;367;p42"/>
            <p:cNvSpPr/>
            <p:nvPr/>
          </p:nvSpPr>
          <p:spPr>
            <a:xfrm>
              <a:off x="3848679" y="3950050"/>
              <a:ext cx="1435800" cy="984300"/>
            </a:xfrm>
            <a:prstGeom prst="diamond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800"/>
                <a:t>OK?</a:t>
              </a:r>
              <a:endParaRPr sz="1800"/>
            </a:p>
          </p:txBody>
        </p:sp>
        <p:sp>
          <p:nvSpPr>
            <p:cNvPr id="368" name="Google Shape;368;p42"/>
            <p:cNvSpPr/>
            <p:nvPr/>
          </p:nvSpPr>
          <p:spPr>
            <a:xfrm>
              <a:off x="7900873" y="3950450"/>
              <a:ext cx="941400" cy="984300"/>
            </a:xfrm>
            <a:prstGeom prst="donut">
              <a:avLst>
                <a:gd name="adj" fmla="val 25000"/>
              </a:avLst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69" name="Google Shape;369;p42"/>
            <p:cNvCxnSpPr>
              <a:stCxn id="365" idx="6"/>
              <a:endCxn id="366" idx="1"/>
            </p:cNvCxnSpPr>
            <p:nvPr/>
          </p:nvCxnSpPr>
          <p:spPr>
            <a:xfrm>
              <a:off x="1519575" y="4418850"/>
              <a:ext cx="4467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70" name="Google Shape;370;p42"/>
            <p:cNvCxnSpPr>
              <a:stCxn id="366" idx="3"/>
              <a:endCxn id="367" idx="1"/>
            </p:cNvCxnSpPr>
            <p:nvPr/>
          </p:nvCxnSpPr>
          <p:spPr>
            <a:xfrm>
              <a:off x="3402023" y="4418851"/>
              <a:ext cx="446700" cy="234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71" name="Google Shape;371;p42"/>
            <p:cNvSpPr/>
            <p:nvPr/>
          </p:nvSpPr>
          <p:spPr>
            <a:xfrm>
              <a:off x="3848679" y="5595773"/>
              <a:ext cx="1435800" cy="766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800"/>
                <a:t>corrigir</a:t>
              </a:r>
              <a:endParaRPr sz="1800"/>
            </a:p>
          </p:txBody>
        </p:sp>
        <p:cxnSp>
          <p:nvCxnSpPr>
            <p:cNvPr id="372" name="Google Shape;372;p42"/>
            <p:cNvCxnSpPr>
              <a:stCxn id="367" idx="2"/>
              <a:endCxn id="371" idx="0"/>
            </p:cNvCxnSpPr>
            <p:nvPr/>
          </p:nvCxnSpPr>
          <p:spPr>
            <a:xfrm>
              <a:off x="4566579" y="4934350"/>
              <a:ext cx="0" cy="661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73" name="Google Shape;373;p42"/>
            <p:cNvCxnSpPr>
              <a:stCxn id="371" idx="1"/>
              <a:endCxn id="366" idx="2"/>
            </p:cNvCxnSpPr>
            <p:nvPr/>
          </p:nvCxnSpPr>
          <p:spPr>
            <a:xfrm rot="10800000">
              <a:off x="2684079" y="4801973"/>
              <a:ext cx="1164600" cy="1176900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74" name="Google Shape;374;p42"/>
            <p:cNvSpPr/>
            <p:nvPr/>
          </p:nvSpPr>
          <p:spPr>
            <a:xfrm>
              <a:off x="5874782" y="4059536"/>
              <a:ext cx="1435800" cy="766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800"/>
                <a:t>Embalar</a:t>
              </a:r>
              <a:endParaRPr sz="1800"/>
            </a:p>
          </p:txBody>
        </p:sp>
        <p:cxnSp>
          <p:nvCxnSpPr>
            <p:cNvPr id="375" name="Google Shape;375;p42"/>
            <p:cNvCxnSpPr/>
            <p:nvPr/>
          </p:nvCxnSpPr>
          <p:spPr>
            <a:xfrm rot="-5400000" flipH="1">
              <a:off x="5284339" y="4442393"/>
              <a:ext cx="900" cy="600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6" name="Google Shape;376;p42"/>
            <p:cNvCxnSpPr>
              <a:stCxn id="367" idx="3"/>
              <a:endCxn id="374" idx="1"/>
            </p:cNvCxnSpPr>
            <p:nvPr/>
          </p:nvCxnSpPr>
          <p:spPr>
            <a:xfrm>
              <a:off x="5284479" y="4442200"/>
              <a:ext cx="590400" cy="3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77" name="Google Shape;377;p42"/>
            <p:cNvCxnSpPr>
              <a:stCxn id="374" idx="3"/>
              <a:endCxn id="368" idx="2"/>
            </p:cNvCxnSpPr>
            <p:nvPr/>
          </p:nvCxnSpPr>
          <p:spPr>
            <a:xfrm>
              <a:off x="7310582" y="4442636"/>
              <a:ext cx="5904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5454431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22</Words>
  <Application>Microsoft Office PowerPoint</Application>
  <PresentationFormat>Widescreen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Processo Embalar Produto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BPMN</dc:title>
  <dc:creator>Helios Lourenço</dc:creator>
  <cp:lastModifiedBy>copacabana_alura</cp:lastModifiedBy>
  <cp:revision>10</cp:revision>
  <dcterms:modified xsi:type="dcterms:W3CDTF">2019-01-28T21:05:39Z</dcterms:modified>
</cp:coreProperties>
</file>