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87" r:id="rId6"/>
    <p:sldMasterId id="2147483675" r:id="rId7"/>
  </p:sldMasterIdLst>
  <p:notesMasterIdLst>
    <p:notesMasterId r:id="rId23"/>
  </p:notesMasterIdLst>
  <p:sldIdLst>
    <p:sldId id="267" r:id="rId8"/>
    <p:sldId id="271" r:id="rId9"/>
    <p:sldId id="272" r:id="rId10"/>
    <p:sldId id="273" r:id="rId11"/>
    <p:sldId id="274" r:id="rId12"/>
    <p:sldId id="278" r:id="rId13"/>
    <p:sldId id="277" r:id="rId14"/>
    <p:sldId id="279" r:id="rId15"/>
    <p:sldId id="276" r:id="rId16"/>
    <p:sldId id="280" r:id="rId17"/>
    <p:sldId id="281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D197D-E13F-462D-9C32-9B959F035187}" v="175" dt="2020-11-10T15:41:20.951"/>
    <p1510:client id="{438F968E-B00C-45CF-970C-2CFDBC09089C}" v="2" dt="2020-11-10T07:46:06.850"/>
    <p1510:client id="{62B83915-833F-4EB0-B23A-F367A91130DC}" v="2" dt="2020-11-09T13:17:03.750"/>
    <p1510:client id="{E3F2FB6E-063D-4EAE-ADBE-756A5B3ECAA7}" v="318" dt="2020-11-10T14:55:20.558"/>
    <p1510:client id="{FA2B4B5B-0ABA-4225-B0FB-A441C2BAD47E}" v="3" dt="2020-11-10T09:22:02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li Rosenberg" userId="S::luli.rosenberg_gmail.com#ext#@itsafebrazil.onmicrosoft.com::6b7c18c4-c61f-40ec-a1f2-252a46c3fb68" providerId="AD" clId="Web-{438F968E-B00C-45CF-970C-2CFDBC09089C}"/>
    <pc:docChg chg="modSld">
      <pc:chgData name="Luli Rosenberg" userId="S::luli.rosenberg_gmail.com#ext#@itsafebrazil.onmicrosoft.com::6b7c18c4-c61f-40ec-a1f2-252a46c3fb68" providerId="AD" clId="Web-{438F968E-B00C-45CF-970C-2CFDBC09089C}" dt="2020-11-10T07:46:06.850" v="1"/>
      <pc:docMkLst>
        <pc:docMk/>
      </pc:docMkLst>
      <pc:sldChg chg="delSp modSp">
        <pc:chgData name="Luli Rosenberg" userId="S::luli.rosenberg_gmail.com#ext#@itsafebrazil.onmicrosoft.com::6b7c18c4-c61f-40ec-a1f2-252a46c3fb68" providerId="AD" clId="Web-{438F968E-B00C-45CF-970C-2CFDBC09089C}" dt="2020-11-10T07:46:06.850" v="1"/>
        <pc:sldMkLst>
          <pc:docMk/>
          <pc:sldMk cId="2015509969" sldId="279"/>
        </pc:sldMkLst>
        <pc:spChg chg="del mod">
          <ac:chgData name="Luli Rosenberg" userId="S::luli.rosenberg_gmail.com#ext#@itsafebrazil.onmicrosoft.com::6b7c18c4-c61f-40ec-a1f2-252a46c3fb68" providerId="AD" clId="Web-{438F968E-B00C-45CF-970C-2CFDBC09089C}" dt="2020-11-10T07:46:06.850" v="1"/>
          <ac:spMkLst>
            <pc:docMk/>
            <pc:sldMk cId="2015509969" sldId="279"/>
            <ac:spMk id="3" creationId="{00000000-0000-0000-0000-000000000000}"/>
          </ac:spMkLst>
        </pc:spChg>
      </pc:sldChg>
    </pc:docChg>
  </pc:docChgLst>
  <pc:docChgLst>
    <pc:chgData name="Luli Rosenberg" userId="S::luli.rosenberg_gmail.com#ext#@itsafebrazil.onmicrosoft.com::6b7c18c4-c61f-40ec-a1f2-252a46c3fb68" providerId="AD" clId="Web-{329D197D-E13F-462D-9C32-9B959F035187}"/>
    <pc:docChg chg="modSld">
      <pc:chgData name="Luli Rosenberg" userId="S::luli.rosenberg_gmail.com#ext#@itsafebrazil.onmicrosoft.com::6b7c18c4-c61f-40ec-a1f2-252a46c3fb68" providerId="AD" clId="Web-{329D197D-E13F-462D-9C32-9B959F035187}" dt="2020-11-10T15:41:20.951" v="173" actId="1076"/>
      <pc:docMkLst>
        <pc:docMk/>
      </pc:docMkLst>
      <pc:sldChg chg="modSp">
        <pc:chgData name="Luli Rosenberg" userId="S::luli.rosenberg_gmail.com#ext#@itsafebrazil.onmicrosoft.com::6b7c18c4-c61f-40ec-a1f2-252a46c3fb68" providerId="AD" clId="Web-{329D197D-E13F-462D-9C32-9B959F035187}" dt="2020-11-10T15:41:20.951" v="173" actId="1076"/>
        <pc:sldMkLst>
          <pc:docMk/>
          <pc:sldMk cId="1843175209" sldId="285"/>
        </pc:sldMkLst>
        <pc:spChg chg="mod">
          <ac:chgData name="Luli Rosenberg" userId="S::luli.rosenberg_gmail.com#ext#@itsafebrazil.onmicrosoft.com::6b7c18c4-c61f-40ec-a1f2-252a46c3fb68" providerId="AD" clId="Web-{329D197D-E13F-462D-9C32-9B959F035187}" dt="2020-11-10T15:41:17.873" v="169" actId="20577"/>
          <ac:spMkLst>
            <pc:docMk/>
            <pc:sldMk cId="1843175209" sldId="285"/>
            <ac:spMk id="3" creationId="{0559A12C-5ECF-4DA5-93DA-AF2791F6AFE8}"/>
          </ac:spMkLst>
        </pc:spChg>
        <pc:picChg chg="mod">
          <ac:chgData name="Luli Rosenberg" userId="S::luli.rosenberg_gmail.com#ext#@itsafebrazil.onmicrosoft.com::6b7c18c4-c61f-40ec-a1f2-252a46c3fb68" providerId="AD" clId="Web-{329D197D-E13F-462D-9C32-9B959F035187}" dt="2020-11-10T15:41:19.248" v="172" actId="1076"/>
          <ac:picMkLst>
            <pc:docMk/>
            <pc:sldMk cId="1843175209" sldId="285"/>
            <ac:picMk id="4" creationId="{DDFDC140-76A9-46AC-BE93-BEF647BDD90A}"/>
          </ac:picMkLst>
        </pc:picChg>
        <pc:picChg chg="mod">
          <ac:chgData name="Luli Rosenberg" userId="S::luli.rosenberg_gmail.com#ext#@itsafebrazil.onmicrosoft.com::6b7c18c4-c61f-40ec-a1f2-252a46c3fb68" providerId="AD" clId="Web-{329D197D-E13F-462D-9C32-9B959F035187}" dt="2020-11-10T15:41:20.951" v="173" actId="1076"/>
          <ac:picMkLst>
            <pc:docMk/>
            <pc:sldMk cId="1843175209" sldId="285"/>
            <ac:picMk id="5" creationId="{D5DC19AD-4591-4A78-ACEE-BF5627BF9366}"/>
          </ac:picMkLst>
        </pc:picChg>
      </pc:sldChg>
    </pc:docChg>
  </pc:docChgLst>
  <pc:docChgLst>
    <pc:chgData name="Luli Rosenberg" userId="S::luli.rosenberg_gmail.com#ext#@itsafebrazil.onmicrosoft.com::6b7c18c4-c61f-40ec-a1f2-252a46c3fb68" providerId="AD" clId="Web-{FA2B4B5B-0ABA-4225-B0FB-A441C2BAD47E}"/>
    <pc:docChg chg="modSld">
      <pc:chgData name="Luli Rosenberg" userId="S::luli.rosenberg_gmail.com#ext#@itsafebrazil.onmicrosoft.com::6b7c18c4-c61f-40ec-a1f2-252a46c3fb68" providerId="AD" clId="Web-{FA2B4B5B-0ABA-4225-B0FB-A441C2BAD47E}" dt="2020-11-10T09:22:00.927" v="1" actId="20577"/>
      <pc:docMkLst>
        <pc:docMk/>
      </pc:docMkLst>
      <pc:sldChg chg="modSp">
        <pc:chgData name="Luli Rosenberg" userId="S::luli.rosenberg_gmail.com#ext#@itsafebrazil.onmicrosoft.com::6b7c18c4-c61f-40ec-a1f2-252a46c3fb68" providerId="AD" clId="Web-{FA2B4B5B-0ABA-4225-B0FB-A441C2BAD47E}" dt="2020-11-10T09:22:00.927" v="0" actId="20577"/>
        <pc:sldMkLst>
          <pc:docMk/>
          <pc:sldMk cId="568820744" sldId="283"/>
        </pc:sldMkLst>
        <pc:spChg chg="mod">
          <ac:chgData name="Luli Rosenberg" userId="S::luli.rosenberg_gmail.com#ext#@itsafebrazil.onmicrosoft.com::6b7c18c4-c61f-40ec-a1f2-252a46c3fb68" providerId="AD" clId="Web-{FA2B4B5B-0ABA-4225-B0FB-A441C2BAD47E}" dt="2020-11-10T09:22:00.927" v="0" actId="20577"/>
          <ac:spMkLst>
            <pc:docMk/>
            <pc:sldMk cId="568820744" sldId="283"/>
            <ac:spMk id="3" creationId="{00000000-0000-0000-0000-000000000000}"/>
          </ac:spMkLst>
        </pc:spChg>
      </pc:sldChg>
    </pc:docChg>
  </pc:docChgLst>
  <pc:docChgLst>
    <pc:chgData name="Luli Rosenberg" userId="S::luli.rosenberg_gmail.com#ext#@itsafebrazil.onmicrosoft.com::6b7c18c4-c61f-40ec-a1f2-252a46c3fb68" providerId="AD" clId="Web-{E3F2FB6E-063D-4EAE-ADBE-756A5B3ECAA7}"/>
    <pc:docChg chg="addSld modSld">
      <pc:chgData name="Luli Rosenberg" userId="S::luli.rosenberg_gmail.com#ext#@itsafebrazil.onmicrosoft.com::6b7c18c4-c61f-40ec-a1f2-252a46c3fb68" providerId="AD" clId="Web-{E3F2FB6E-063D-4EAE-ADBE-756A5B3ECAA7}" dt="2020-11-10T14:55:20.558" v="314" actId="1076"/>
      <pc:docMkLst>
        <pc:docMk/>
      </pc:docMkLst>
      <pc:sldChg chg="addSp modSp new">
        <pc:chgData name="Luli Rosenberg" userId="S::luli.rosenberg_gmail.com#ext#@itsafebrazil.onmicrosoft.com::6b7c18c4-c61f-40ec-a1f2-252a46c3fb68" providerId="AD" clId="Web-{E3F2FB6E-063D-4EAE-ADBE-756A5B3ECAA7}" dt="2020-11-10T14:55:20.558" v="314" actId="1076"/>
        <pc:sldMkLst>
          <pc:docMk/>
          <pc:sldMk cId="1843175209" sldId="285"/>
        </pc:sldMkLst>
        <pc:spChg chg="mod">
          <ac:chgData name="Luli Rosenberg" userId="S::luli.rosenberg_gmail.com#ext#@itsafebrazil.onmicrosoft.com::6b7c18c4-c61f-40ec-a1f2-252a46c3fb68" providerId="AD" clId="Web-{E3F2FB6E-063D-4EAE-ADBE-756A5B3ECAA7}" dt="2020-11-10T14:51:38.701" v="15" actId="20577"/>
          <ac:spMkLst>
            <pc:docMk/>
            <pc:sldMk cId="1843175209" sldId="285"/>
            <ac:spMk id="2" creationId="{94EEAE8F-DE85-421D-96FD-2E8F9CE6104B}"/>
          </ac:spMkLst>
        </pc:spChg>
        <pc:spChg chg="mod">
          <ac:chgData name="Luli Rosenberg" userId="S::luli.rosenberg_gmail.com#ext#@itsafebrazil.onmicrosoft.com::6b7c18c4-c61f-40ec-a1f2-252a46c3fb68" providerId="AD" clId="Web-{E3F2FB6E-063D-4EAE-ADBE-756A5B3ECAA7}" dt="2020-11-10T14:54:31.855" v="308" actId="20577"/>
          <ac:spMkLst>
            <pc:docMk/>
            <pc:sldMk cId="1843175209" sldId="285"/>
            <ac:spMk id="3" creationId="{0559A12C-5ECF-4DA5-93DA-AF2791F6AFE8}"/>
          </ac:spMkLst>
        </pc:spChg>
        <pc:picChg chg="add mod">
          <ac:chgData name="Luli Rosenberg" userId="S::luli.rosenberg_gmail.com#ext#@itsafebrazil.onmicrosoft.com::6b7c18c4-c61f-40ec-a1f2-252a46c3fb68" providerId="AD" clId="Web-{E3F2FB6E-063D-4EAE-ADBE-756A5B3ECAA7}" dt="2020-11-10T14:55:20.558" v="314" actId="1076"/>
          <ac:picMkLst>
            <pc:docMk/>
            <pc:sldMk cId="1843175209" sldId="285"/>
            <ac:picMk id="4" creationId="{DDFDC140-76A9-46AC-BE93-BEF647BDD90A}"/>
          </ac:picMkLst>
        </pc:picChg>
        <pc:picChg chg="add mod">
          <ac:chgData name="Luli Rosenberg" userId="S::luli.rosenberg_gmail.com#ext#@itsafebrazil.onmicrosoft.com::6b7c18c4-c61f-40ec-a1f2-252a46c3fb68" providerId="AD" clId="Web-{E3F2FB6E-063D-4EAE-ADBE-756A5B3ECAA7}" dt="2020-11-10T14:55:17.620" v="313" actId="1076"/>
          <ac:picMkLst>
            <pc:docMk/>
            <pc:sldMk cId="1843175209" sldId="285"/>
            <ac:picMk id="5" creationId="{D5DC19AD-4591-4A78-ACEE-BF5627BF9366}"/>
          </ac:picMkLst>
        </pc:picChg>
      </pc:sldChg>
    </pc:docChg>
  </pc:docChgLst>
  <pc:docChgLst>
    <pc:chgData name="Luli Rosenberg" userId="S::luli.rosenberg_gmail.com#ext#@itsafebrazil.onmicrosoft.com::6b7c18c4-c61f-40ec-a1f2-252a46c3fb68" providerId="AD" clId="Web-{62B83915-833F-4EB0-B23A-F367A91130DC}"/>
    <pc:docChg chg="modSld">
      <pc:chgData name="Luli Rosenberg" userId="S::luli.rosenberg_gmail.com#ext#@itsafebrazil.onmicrosoft.com::6b7c18c4-c61f-40ec-a1f2-252a46c3fb68" providerId="AD" clId="Web-{62B83915-833F-4EB0-B23A-F367A91130DC}" dt="2020-11-09T13:17:03.750" v="1"/>
      <pc:docMkLst>
        <pc:docMk/>
      </pc:docMkLst>
      <pc:sldChg chg="delSp modSp">
        <pc:chgData name="Luli Rosenberg" userId="S::luli.rosenberg_gmail.com#ext#@itsafebrazil.onmicrosoft.com::6b7c18c4-c61f-40ec-a1f2-252a46c3fb68" providerId="AD" clId="Web-{62B83915-833F-4EB0-B23A-F367A91130DC}" dt="2020-11-09T13:17:03.750" v="1"/>
        <pc:sldMkLst>
          <pc:docMk/>
          <pc:sldMk cId="2371968030" sldId="267"/>
        </pc:sldMkLst>
        <pc:spChg chg="del mod">
          <ac:chgData name="Luli Rosenberg" userId="S::luli.rosenberg_gmail.com#ext#@itsafebrazil.onmicrosoft.com::6b7c18c4-c61f-40ec-a1f2-252a46c3fb68" providerId="AD" clId="Web-{62B83915-833F-4EB0-B23A-F367A91130DC}" dt="2020-11-09T13:17:03.750" v="1"/>
          <ac:spMkLst>
            <pc:docMk/>
            <pc:sldMk cId="2371968030" sldId="267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360945-D9F2-4411-848A-6688FCB5BFB1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9016AD-076B-4AE9-95DA-9DE5F4968BD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824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551-1F3E-46A7-8204-7D3C77511F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6DE4-9743-457A-9119-58128322159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F085-42B5-4935-999D-1DE7314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4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6DE4-9743-457A-9119-58128322159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F085-42B5-4935-999D-1DE7314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6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6DE4-9743-457A-9119-58128322159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F085-42B5-4935-999D-1DE7314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1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6DE4-9743-457A-9119-58128322159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F085-42B5-4935-999D-1DE7314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24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76" y="0"/>
            <a:ext cx="12197952" cy="6858000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 userDrawn="1"/>
        </p:nvSpPr>
        <p:spPr>
          <a:xfrm>
            <a:off x="0" y="6560147"/>
            <a:ext cx="763947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33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Hacking de Infraestruturas - ITSafe Brasil</a:t>
            </a:r>
            <a:endParaRPr lang="ko-KR" altLang="en-US" sz="13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332824" y="6560147"/>
            <a:ext cx="585917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33" dirty="0">
                <a:solidFill>
                  <a:schemeClr val="bg1"/>
                </a:solidFill>
              </a:rPr>
              <a:t>Shay </a:t>
            </a:r>
            <a:r>
              <a:rPr lang="en-US" sz="1333" dirty="0" err="1">
                <a:solidFill>
                  <a:schemeClr val="bg1"/>
                </a:solidFill>
              </a:rPr>
              <a:t>Alfasi</a:t>
            </a:r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404412" y="4512734"/>
            <a:ext cx="6858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Curso</a:t>
            </a:r>
            <a:r>
              <a:rPr lang="en-US" sz="2800" dirty="0">
                <a:solidFill>
                  <a:schemeClr val="bg1"/>
                </a:solidFill>
              </a:rPr>
              <a:t> de Hacking para </a:t>
            </a:r>
            <a:r>
              <a:rPr lang="en-US" sz="2800" dirty="0" err="1">
                <a:solidFill>
                  <a:schemeClr val="bg1"/>
                </a:solidFill>
              </a:rPr>
              <a:t>Infraestruturas</a:t>
            </a:r>
            <a:r>
              <a:rPr lang="en-US" sz="2800" baseline="0" dirty="0">
                <a:solidFill>
                  <a:schemeClr val="bg1"/>
                </a:solidFill>
              </a:rPr>
              <a:t> e </a:t>
            </a:r>
            <a:r>
              <a:rPr lang="en-US" sz="2800" baseline="0" dirty="0" err="1">
                <a:solidFill>
                  <a:schemeClr val="bg1"/>
                </a:solidFill>
              </a:rPr>
              <a:t>redes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Shay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Alfasi</a:t>
            </a:r>
            <a:endParaRPr lang="en-US" baseline="0" dirty="0">
              <a:solidFill>
                <a:schemeClr val="bg1"/>
              </a:solidFill>
            </a:endParaRPr>
          </a:p>
          <a:p>
            <a:pPr algn="ctr"/>
            <a:r>
              <a:rPr lang="en-US" baseline="0" dirty="0" err="1">
                <a:solidFill>
                  <a:schemeClr val="bg1"/>
                </a:solidFill>
              </a:rPr>
              <a:t>Tradu</a:t>
            </a:r>
            <a:r>
              <a:rPr lang="pt-BR" baseline="0" dirty="0">
                <a:solidFill>
                  <a:schemeClr val="bg1"/>
                </a:solidFill>
              </a:rPr>
              <a:t>ção: Luli Rosenberg &amp; Helton Wernik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424ABF69-6E84-4DDE-9FC7-873BECAFC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FDD7A2C-91F1-4004-A171-7F4AB5FF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7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424ABF69-6E84-4DDE-9FC7-873BECAFC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FDD7A2C-91F1-4004-A171-7F4AB5FF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23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424ABF69-6E84-4DDE-9FC7-873BECAFC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FDD7A2C-91F1-4004-A171-7F4AB5FF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1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424ABF69-6E84-4DDE-9FC7-873BECAFC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FDD7A2C-91F1-4004-A171-7F4AB5FF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39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424ABF69-6E84-4DDE-9FC7-873BECAFC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FDD7A2C-91F1-4004-A171-7F4AB5FF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5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424ABF69-6E84-4DDE-9FC7-873BECAFC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FDD7A2C-91F1-4004-A171-7F4AB5FF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3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6DE4-9743-457A-9119-58128322159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F085-42B5-4935-999D-1DE7314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9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424ABF69-6E84-4DDE-9FC7-873BECAFC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FDD7A2C-91F1-4004-A171-7F4AB5FF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68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424ABF69-6E84-4DDE-9FC7-873BECAFC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FDD7A2C-91F1-4004-A171-7F4AB5FF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69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424ABF69-6E84-4DDE-9FC7-873BECAFC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FDD7A2C-91F1-4004-A171-7F4AB5FF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99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424ABF69-6E84-4DDE-9FC7-873BECAFC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FDD7A2C-91F1-4004-A171-7F4AB5FF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83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424ABF69-6E84-4DDE-9FC7-873BECAFC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4FDD7A2C-91F1-4004-A171-7F4AB5FF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81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76" y="0"/>
            <a:ext cx="12197952" cy="6858000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 userDrawn="1"/>
        </p:nvSpPr>
        <p:spPr>
          <a:xfrm>
            <a:off x="0" y="6560147"/>
            <a:ext cx="763947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קורס פייתון בהייטק</a:t>
            </a:r>
            <a:endParaRPr kumimoji="0" lang="ko-KR" alt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332824" y="6560147"/>
            <a:ext cx="585917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Roman Zaikin</a:t>
            </a:r>
          </a:p>
        </p:txBody>
      </p:sp>
    </p:spTree>
    <p:extLst>
      <p:ext uri="{BB962C8B-B14F-4D97-AF65-F5344CB8AC3E}">
        <p14:creationId xmlns:p14="http://schemas.microsoft.com/office/powerpoint/2010/main" val="3703361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 sz="5333" b="1" u="sng" baseline="0">
                <a:latin typeface="Ariel"/>
              </a:defRPr>
            </a:lvl1pPr>
          </a:lstStyle>
          <a:p>
            <a:r>
              <a:rPr lang="en-US" altLang="ko-KR" b="0" u="none" dirty="0"/>
              <a:t> </a:t>
            </a:r>
            <a:r>
              <a:rPr lang="en-US" altLang="ko-KR" dirty="0"/>
              <a:t>Click to edit title</a:t>
            </a:r>
            <a:endParaRPr lang="ko-KR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367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altLang="ko-KR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</p:txBody>
      </p:sp>
    </p:spTree>
    <p:extLst>
      <p:ext uri="{BB962C8B-B14F-4D97-AF65-F5344CB8AC3E}">
        <p14:creationId xmlns:p14="http://schemas.microsoft.com/office/powerpoint/2010/main" val="2494096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9101-74FE-4B3A-A880-14ACB9A1C4F5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476-3C5D-4EE6-8CAC-A6E49D09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7472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9101-74FE-4B3A-A880-14ACB9A1C4F5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476-3C5D-4EE6-8CAC-A6E49D09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977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9101-74FE-4B3A-A880-14ACB9A1C4F5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476-3C5D-4EE6-8CAC-A6E49D09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860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6DE4-9743-457A-9119-58128322159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F085-42B5-4935-999D-1DE7314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473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9101-74FE-4B3A-A880-14ACB9A1C4F5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476-3C5D-4EE6-8CAC-A6E49D09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8799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9101-74FE-4B3A-A880-14ACB9A1C4F5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476-3C5D-4EE6-8CAC-A6E49D09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9762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9101-74FE-4B3A-A880-14ACB9A1C4F5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476-3C5D-4EE6-8CAC-A6E49D09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6835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9101-74FE-4B3A-A880-14ACB9A1C4F5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476-3C5D-4EE6-8CAC-A6E49D09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401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9101-74FE-4B3A-A880-14ACB9A1C4F5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476-3C5D-4EE6-8CAC-A6E49D09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605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9101-74FE-4B3A-A880-14ACB9A1C4F5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476-3C5D-4EE6-8CAC-A6E49D09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0136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9101-74FE-4B3A-A880-14ACB9A1C4F5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476-3C5D-4EE6-8CAC-A6E49D09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2409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9101-74FE-4B3A-A880-14ACB9A1C4F5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476-3C5D-4EE6-8CAC-A6E49D09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5879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5B5-A216-4C9F-94AC-0B38AB9D7B93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1E74-1F5D-4F91-A3F6-23AE1BA880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5725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5B5-A216-4C9F-94AC-0B38AB9D7B93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1E74-1F5D-4F91-A3F6-23AE1BA880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787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6DE4-9743-457A-9119-58128322159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F085-42B5-4935-999D-1DE7314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35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5B5-A216-4C9F-94AC-0B38AB9D7B93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1E74-1F5D-4F91-A3F6-23AE1BA880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482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5B5-A216-4C9F-94AC-0B38AB9D7B93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1E74-1F5D-4F91-A3F6-23AE1BA880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0308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5B5-A216-4C9F-94AC-0B38AB9D7B93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1E74-1F5D-4F91-A3F6-23AE1BA880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9845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5B5-A216-4C9F-94AC-0B38AB9D7B93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1E74-1F5D-4F91-A3F6-23AE1BA880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6546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5B5-A216-4C9F-94AC-0B38AB9D7B93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1E74-1F5D-4F91-A3F6-23AE1BA880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1592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5B5-A216-4C9F-94AC-0B38AB9D7B93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1E74-1F5D-4F91-A3F6-23AE1BA880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1237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5B5-A216-4C9F-94AC-0B38AB9D7B93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1E74-1F5D-4F91-A3F6-23AE1BA880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667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5B5-A216-4C9F-94AC-0B38AB9D7B93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1E74-1F5D-4F91-A3F6-23AE1BA880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7219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35B5-A216-4C9F-94AC-0B38AB9D7B93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1E74-1F5D-4F91-A3F6-23AE1BA880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424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6DE4-9743-457A-9119-58128322159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F085-42B5-4935-999D-1DE7314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6DE4-9743-457A-9119-58128322159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F085-42B5-4935-999D-1DE7314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9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6DE4-9743-457A-9119-58128322159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F085-42B5-4935-999D-1DE7314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9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6DE4-9743-457A-9119-58128322159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F085-42B5-4935-999D-1DE7314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6DE4-9743-457A-9119-58128322159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F085-42B5-4935-999D-1DE7314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http://www.free-powerpoint-templates-design.com/free-powerpoint-templates-design" TargetMode="Externa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56DE4-9743-457A-9119-58128322159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F085-42B5-4935-999D-1DE73145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9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424ABF69-6E84-4DDE-9FC7-873BECAFC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4FDD7A2C-91F1-4004-A171-7F4AB5FF3A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09091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hlinkClick r:id="rId15"/>
          </p:cNvPr>
          <p:cNvSpPr txBox="1"/>
          <p:nvPr userDrawn="1"/>
        </p:nvSpPr>
        <p:spPr>
          <a:xfrm>
            <a:off x="0" y="6560147"/>
            <a:ext cx="763947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H</a:t>
            </a:r>
            <a:r>
              <a:rPr kumimoji="0" lang="pt-BR" altLang="ko-KR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acking de Infraestruturas - ITSafe Brasil</a:t>
            </a:r>
            <a:endParaRPr kumimoji="0" lang="ko-KR" alt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32824" y="6560147"/>
            <a:ext cx="585917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</a:t>
            </a:r>
            <a:r>
              <a:rPr kumimoji="0" lang="pt-BR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hay Alfasi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637" y="5405415"/>
            <a:ext cx="1854364" cy="11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69101-74FE-4B3A-A880-14ACB9A1C4F5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9476-3C5D-4EE6-8CAC-A6E49D09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211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35B5-A216-4C9F-94AC-0B38AB9D7B93}" type="datetimeFigureOut">
              <a:rPr lang="he-IL" smtClean="0"/>
              <a:t>כ"ג/חשון/תשפ"א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1E74-1F5D-4F91-A3F6-23AE1BA880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08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880" y="1"/>
            <a:ext cx="2219120" cy="13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6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27" y="383865"/>
            <a:ext cx="8210221" cy="697093"/>
          </a:xfrm>
        </p:spPr>
        <p:txBody>
          <a:bodyPr>
            <a:noAutofit/>
          </a:bodyPr>
          <a:lstStyle/>
          <a:p>
            <a:r>
              <a:rPr lang="en-US" sz="4000" dirty="0"/>
              <a:t>Transfer</a:t>
            </a:r>
            <a:r>
              <a:rPr lang="pt-BR" sz="4000" dirty="0"/>
              <a:t>ência de arquivos com Netcat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77598" y="1122861"/>
            <a:ext cx="9709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O Netcat </a:t>
            </a:r>
            <a:r>
              <a:rPr lang="pt-BR" sz="2400" dirty="0"/>
              <a:t>também pode ser usado para transferir arquivos, tanto de texto quanto binários, de um computador para outro.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050" y="2239787"/>
            <a:ext cx="6307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Envie um arquivo da máquina Linux para a máquina Windows: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29" y="3042013"/>
            <a:ext cx="6429375" cy="110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329" y="2603186"/>
            <a:ext cx="567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No Windows, ouvimos os dados de entrada na porta 4444: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598" y="4718804"/>
            <a:ext cx="586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No Kali, direcionamos o arquivo para o ip e porta do destino: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29" y="5181054"/>
            <a:ext cx="6501466" cy="6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75" y="623818"/>
            <a:ext cx="6693031" cy="697093"/>
          </a:xfrm>
        </p:spPr>
        <p:txBody>
          <a:bodyPr>
            <a:noAutofit/>
          </a:bodyPr>
          <a:lstStyle/>
          <a:p>
            <a:r>
              <a:rPr lang="en-US" sz="3600" dirty="0" err="1"/>
              <a:t>Varredura</a:t>
            </a:r>
            <a:r>
              <a:rPr lang="en-US" sz="3600" dirty="0"/>
              <a:t> de </a:t>
            </a:r>
            <a:r>
              <a:rPr lang="en-US" sz="3600" dirty="0" err="1"/>
              <a:t>portas</a:t>
            </a:r>
            <a:r>
              <a:rPr lang="en-US" sz="3600" dirty="0"/>
              <a:t> com </a:t>
            </a:r>
            <a:r>
              <a:rPr lang="en-US" sz="3600" dirty="0" err="1"/>
              <a:t>Netcat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26423" y="1646327"/>
            <a:ext cx="9117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/>
              <a:t>Usando o netcat para verificar se a porta TCP 445 (o serviço smb) está aberta na máquina Windows: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54" y="2617669"/>
            <a:ext cx="7096353" cy="6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1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Wireshark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Sniffer (</a:t>
            </a:r>
            <a:r>
              <a:rPr lang="en-US" dirty="0" err="1"/>
              <a:t>farejador</a:t>
            </a:r>
            <a:r>
              <a:rPr lang="en-US" dirty="0"/>
              <a:t>) de </a:t>
            </a:r>
            <a:r>
              <a:rPr lang="en-US" dirty="0" err="1"/>
              <a:t>rede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5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64" y="400594"/>
            <a:ext cx="3361509" cy="993186"/>
          </a:xfrm>
        </p:spPr>
        <p:txBody>
          <a:bodyPr/>
          <a:lstStyle/>
          <a:p>
            <a:r>
              <a:rPr lang="en-US" dirty="0"/>
              <a:t>Wireshark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601" y="1326737"/>
            <a:ext cx="2664823" cy="4822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O que </a:t>
            </a:r>
            <a:r>
              <a:rPr lang="pt-BR" sz="1800" dirty="0"/>
              <a:t>é e para que serve?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1854925"/>
            <a:ext cx="1148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Vejamos como usar um farejador de pacotes de rede é vital para as operações do dia a dia.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" y="2346848"/>
            <a:ext cx="286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Wireshark </a:t>
            </a:r>
            <a:r>
              <a:rPr lang="pt-BR" sz="2400" dirty="0"/>
              <a:t>é útil para</a:t>
            </a:r>
            <a:r>
              <a:rPr lang="en-US" sz="2400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838771"/>
            <a:ext cx="4237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Tentar</a:t>
            </a:r>
            <a:r>
              <a:rPr lang="en-US" sz="2400" dirty="0"/>
              <a:t> </a:t>
            </a:r>
            <a:r>
              <a:rPr lang="en-US" sz="2400" dirty="0" err="1"/>
              <a:t>entender</a:t>
            </a:r>
            <a:r>
              <a:rPr lang="en-US" sz="2400" dirty="0"/>
              <a:t> um </a:t>
            </a:r>
            <a:r>
              <a:rPr lang="en-US" sz="2400" dirty="0" err="1"/>
              <a:t>protocolo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" y="3281627"/>
            <a:ext cx="390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Depurar um cliente de rede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" y="3743292"/>
            <a:ext cx="35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Analise o tráfego da rede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88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64" y="230911"/>
            <a:ext cx="3361509" cy="993186"/>
          </a:xfrm>
        </p:spPr>
        <p:txBody>
          <a:bodyPr/>
          <a:lstStyle/>
          <a:p>
            <a:r>
              <a:rPr lang="en-US" dirty="0"/>
              <a:t>Wireshark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18" y="1136923"/>
            <a:ext cx="2549662" cy="48228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Demonstra</a:t>
            </a:r>
            <a:r>
              <a:rPr lang="pt-BR" dirty="0"/>
              <a:t>ção</a:t>
            </a:r>
            <a:r>
              <a:rPr lang="en-US" dirty="0"/>
              <a:t> &amp;</a:t>
            </a:r>
            <a:r>
              <a:rPr lang="en-US" dirty="0" err="1"/>
              <a:t>Filtros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544" y="1494323"/>
            <a:ext cx="8187962" cy="489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0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EAE8F-DE85-421D-96FD-2E8F9CE6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Exercício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9A12C-5ECF-4DA5-93DA-AF2791F6A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1. Capture no </a:t>
            </a:r>
            <a:r>
              <a:rPr lang="en-US" dirty="0" err="1">
                <a:cs typeface="Calibri" panose="020F0502020204030204"/>
              </a:rPr>
              <a:t>wireshark</a:t>
            </a:r>
            <a:r>
              <a:rPr lang="en-US" dirty="0">
                <a:cs typeface="Calibri" panose="020F0502020204030204"/>
              </a:rPr>
              <a:t> do kali </a:t>
            </a:r>
            <a:r>
              <a:rPr lang="en-US" dirty="0" err="1">
                <a:cs typeface="Calibri" panose="020F0502020204030204"/>
              </a:rPr>
              <a:t>linux</a:t>
            </a:r>
            <a:r>
              <a:rPr lang="en-US" dirty="0">
                <a:cs typeface="Calibri" panose="020F0502020204030204"/>
              </a:rPr>
              <a:t> </a:t>
            </a:r>
            <a:r>
              <a:rPr lang="en-US" dirty="0" err="1">
                <a:cs typeface="Calibri" panose="020F0502020204030204"/>
              </a:rPr>
              <a:t>uma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imagem</a:t>
            </a:r>
            <a:r>
              <a:rPr lang="en-US" dirty="0">
                <a:cs typeface="Calibri" panose="020F0502020204030204"/>
              </a:rPr>
              <a:t>, salve-a </a:t>
            </a:r>
            <a:r>
              <a:rPr lang="en-US" dirty="0" err="1">
                <a:cs typeface="Calibri" panose="020F0502020204030204"/>
              </a:rPr>
              <a:t>como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imagem</a:t>
            </a:r>
            <a:r>
              <a:rPr lang="en-US" dirty="0">
                <a:cs typeface="Calibri" panose="020F0502020204030204"/>
              </a:rPr>
              <a:t> e a </a:t>
            </a:r>
            <a:r>
              <a:rPr lang="en-US" dirty="0" err="1">
                <a:cs typeface="Calibri" panose="020F0502020204030204"/>
              </a:rPr>
              <a:t>transfira</a:t>
            </a:r>
            <a:r>
              <a:rPr lang="en-US" dirty="0">
                <a:cs typeface="Calibri" panose="020F0502020204030204"/>
              </a:rPr>
              <a:t> para o windows 10.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2. Envie </a:t>
            </a:r>
            <a:r>
              <a:rPr lang="en-US" dirty="0" err="1">
                <a:cs typeface="Calibri" panose="020F0502020204030204"/>
              </a:rPr>
              <a:t>na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plataforma</a:t>
            </a:r>
            <a:r>
              <a:rPr lang="en-US" dirty="0">
                <a:cs typeface="Calibri" panose="020F0502020204030204"/>
              </a:rPr>
              <a:t> de </a:t>
            </a:r>
            <a:r>
              <a:rPr lang="en-US" dirty="0" err="1">
                <a:cs typeface="Calibri" panose="020F0502020204030204"/>
              </a:rPr>
              <a:t>vídeos</a:t>
            </a:r>
            <a:r>
              <a:rPr lang="en-US" dirty="0">
                <a:cs typeface="Calibri" panose="020F0502020204030204"/>
              </a:rPr>
              <a:t> o </a:t>
            </a:r>
            <a:r>
              <a:rPr lang="en-US" dirty="0" err="1">
                <a:cs typeface="Calibri" panose="020F0502020204030204"/>
              </a:rPr>
              <a:t>arquivo</a:t>
            </a:r>
            <a:r>
              <a:rPr lang="en-US" dirty="0">
                <a:cs typeface="Calibri" panose="020F0502020204030204"/>
              </a:rPr>
              <a:t> da </a:t>
            </a:r>
            <a:r>
              <a:rPr lang="en-US" dirty="0" err="1">
                <a:cs typeface="Calibri" panose="020F0502020204030204"/>
              </a:rPr>
              <a:t>captura</a:t>
            </a:r>
            <a:r>
              <a:rPr lang="en-US" dirty="0">
                <a:cs typeface="Calibri" panose="020F0502020204030204"/>
              </a:rPr>
              <a:t> (com </a:t>
            </a:r>
            <a:r>
              <a:rPr lang="en-US" dirty="0" err="1">
                <a:cs typeface="Calibri" panose="020F0502020204030204"/>
              </a:rPr>
              <a:t>extensão</a:t>
            </a:r>
            <a:r>
              <a:rPr lang="en-US" dirty="0">
                <a:cs typeface="Calibri" panose="020F0502020204030204"/>
              </a:rPr>
              <a:t> .</a:t>
            </a:r>
            <a:r>
              <a:rPr lang="en-US" dirty="0" err="1">
                <a:cs typeface="Calibri" panose="020F0502020204030204"/>
              </a:rPr>
              <a:t>pcapng</a:t>
            </a:r>
            <a:r>
              <a:rPr lang="en-US" dirty="0">
                <a:cs typeface="Calibri" panose="020F0502020204030204"/>
              </a:rPr>
              <a:t>) e a </a:t>
            </a:r>
            <a:r>
              <a:rPr lang="en-US" dirty="0" err="1">
                <a:cs typeface="Calibri" panose="020F0502020204030204"/>
              </a:rPr>
              <a:t>imagem</a:t>
            </a:r>
            <a:r>
              <a:rPr lang="en-US" dirty="0">
                <a:cs typeface="Calibri" panose="020F0502020204030204"/>
              </a:rPr>
              <a:t> </a:t>
            </a:r>
            <a:r>
              <a:rPr lang="en-US" dirty="0" err="1">
                <a:cs typeface="Calibri" panose="020F0502020204030204"/>
              </a:rPr>
              <a:t>extraída</a:t>
            </a: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DFDC140-76A9-46AC-BE93-BEF647BDD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791" y="2729452"/>
            <a:ext cx="1857375" cy="1857375"/>
          </a:xfrm>
          <a:prstGeom prst="rect">
            <a:avLst/>
          </a:prstGeom>
        </p:spPr>
      </p:pic>
      <p:pic>
        <p:nvPicPr>
          <p:cNvPr id="5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5DC19AD-4591-4A78-ACEE-BF5627BF9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971" y="3047122"/>
            <a:ext cx="2743200" cy="9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7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9408" y="1097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O que é </a:t>
            </a:r>
            <a:r>
              <a:rPr lang="en-US" sz="5400" dirty="0" err="1"/>
              <a:t>Netcat</a:t>
            </a:r>
            <a:endParaRPr lang="he-IL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545237" y="2450970"/>
            <a:ext cx="6589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Conex</a:t>
            </a:r>
            <a:r>
              <a:rPr lang="pt-BR" sz="2400" dirty="0"/>
              <a:t>ão </a:t>
            </a:r>
            <a:r>
              <a:rPr lang="en-US" sz="2400" dirty="0"/>
              <a:t>TCP </a:t>
            </a:r>
            <a:r>
              <a:rPr lang="en-US" sz="2400" dirty="0" err="1"/>
              <a:t>vinculada</a:t>
            </a:r>
            <a:r>
              <a:rPr lang="en-US" sz="2400" dirty="0"/>
              <a:t> e </a:t>
            </a:r>
            <a:r>
              <a:rPr lang="en-US" sz="2400" dirty="0" err="1"/>
              <a:t>reversa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11547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9602" y="779904"/>
            <a:ext cx="10515600" cy="1325563"/>
          </a:xfrm>
        </p:spPr>
        <p:txBody>
          <a:bodyPr/>
          <a:lstStyle/>
          <a:p>
            <a:r>
              <a:rPr lang="pt-BR" dirty="0"/>
              <a:t>O que é Netcat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140643" y="2328421"/>
            <a:ext cx="880463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pt-BR" sz="2000" b="1" dirty="0"/>
              <a:t>Netcat </a:t>
            </a:r>
            <a:r>
              <a:rPr lang="pt-BR" sz="2000" dirty="0"/>
              <a:t>é uma ferramenta versátil que foi apelidada de Canivete do Exército Suíço dos Hackers e existe tanto como binários do Linux quanto do Windows.</a:t>
            </a:r>
          </a:p>
          <a:p>
            <a:pPr algn="just"/>
            <a:r>
              <a:rPr lang="pt-BR" sz="2000" dirty="0"/>
              <a:t>A definição mais simples de Netcat é “uma ferramenta que pode ler e gravar (escrever) em portas TCP e UDP”.</a:t>
            </a:r>
          </a:p>
          <a:p>
            <a:pPr algn="just"/>
            <a:r>
              <a:rPr lang="pt-BR" sz="2000" dirty="0"/>
              <a:t>O Netcat é executado em dois modos: cliente e servidor. </a:t>
            </a:r>
          </a:p>
          <a:p>
            <a:pPr algn="just"/>
            <a:r>
              <a:rPr lang="pt-BR" sz="2000" dirty="0"/>
              <a:t>Vamos explorar essas opções.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36472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Netcat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 conexão a uma porta TCP / UDP pode ser útil em várias situações:</a:t>
            </a:r>
          </a:p>
          <a:p>
            <a:r>
              <a:rPr lang="pt-BR" dirty="0"/>
              <a:t>Para verificar se uma porta está aberta ou fechada.</a:t>
            </a:r>
          </a:p>
          <a:p>
            <a:r>
              <a:rPr lang="pt-BR" dirty="0"/>
              <a:t>Para ler um banner da porta.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6298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195442"/>
            <a:ext cx="10515600" cy="1325563"/>
          </a:xfrm>
        </p:spPr>
        <p:txBody>
          <a:bodyPr/>
          <a:lstStyle/>
          <a:p>
            <a:r>
              <a:rPr lang="pt-BR" dirty="0"/>
              <a:t>O que é Netcat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201919"/>
            <a:ext cx="10515600" cy="225771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Cenário</a:t>
            </a:r>
            <a:r>
              <a:rPr lang="en-US" dirty="0"/>
              <a:t> </a:t>
            </a:r>
            <a:r>
              <a:rPr lang="en-US" dirty="0" err="1"/>
              <a:t>Netcat</a:t>
            </a:r>
            <a:r>
              <a:rPr lang="en-US" dirty="0"/>
              <a:t> do </a:t>
            </a:r>
            <a:r>
              <a:rPr lang="en-US" dirty="0" err="1"/>
              <a:t>tipo</a:t>
            </a:r>
            <a:r>
              <a:rPr lang="en-US" dirty="0"/>
              <a:t> </a:t>
            </a:r>
            <a:r>
              <a:rPr lang="en-US" b="1" dirty="0"/>
              <a:t>Bind Shell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pt-BR" dirty="0"/>
              <a:t>Nesse cenário, Bob (usando Windows) solicitou a ajuda de Alice usando o Linux) e pediu que ela se conectasse ao computador dele e executasse alguns comandos remotamente.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197" y="2988296"/>
            <a:ext cx="5284110" cy="34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084" y="144490"/>
            <a:ext cx="3835364" cy="939676"/>
          </a:xfrm>
        </p:spPr>
        <p:txBody>
          <a:bodyPr>
            <a:noAutofit/>
          </a:bodyPr>
          <a:lstStyle/>
          <a:p>
            <a:r>
              <a:rPr lang="pt-BR" sz="4400" dirty="0"/>
              <a:t>O que é Netcat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452845" y="1213133"/>
            <a:ext cx="1173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Demonstra</a:t>
            </a:r>
            <a:r>
              <a:rPr lang="pt-BR" dirty="0"/>
              <a:t>ção de </a:t>
            </a:r>
            <a:r>
              <a:rPr lang="en-US" dirty="0"/>
              <a:t>Bind Shell: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1944244"/>
            <a:ext cx="5504089" cy="3615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619" y="2444522"/>
            <a:ext cx="6438900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619" y="4032442"/>
            <a:ext cx="6438900" cy="1348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7665" y="212455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Bob: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2233" y="371880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Alice:</a:t>
            </a:r>
          </a:p>
        </p:txBody>
      </p:sp>
    </p:spTree>
    <p:extLst>
      <p:ext uri="{BB962C8B-B14F-4D97-AF65-F5344CB8AC3E}">
        <p14:creationId xmlns:p14="http://schemas.microsoft.com/office/powerpoint/2010/main" val="37529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195442"/>
            <a:ext cx="10515600" cy="1325563"/>
          </a:xfrm>
        </p:spPr>
        <p:txBody>
          <a:bodyPr/>
          <a:lstStyle/>
          <a:p>
            <a:r>
              <a:rPr lang="pt-BR" dirty="0"/>
              <a:t>O que é Netcat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201919"/>
            <a:ext cx="10515600" cy="18696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Cenário</a:t>
            </a:r>
            <a:r>
              <a:rPr lang="en-US" dirty="0"/>
              <a:t> </a:t>
            </a:r>
            <a:r>
              <a:rPr lang="en-US" dirty="0" err="1"/>
              <a:t>Netcat</a:t>
            </a:r>
            <a:r>
              <a:rPr lang="en-US" dirty="0"/>
              <a:t> do </a:t>
            </a:r>
            <a:r>
              <a:rPr lang="en-US" dirty="0" err="1"/>
              <a:t>tipo</a:t>
            </a:r>
            <a:r>
              <a:rPr lang="en-US" dirty="0"/>
              <a:t> </a:t>
            </a:r>
            <a:r>
              <a:rPr lang="en-US" b="1" dirty="0"/>
              <a:t>Reverse Shell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pt-BR" dirty="0"/>
              <a:t>Em nosso segundo cenário, Alice precisa da ajuda de Bob. No entanto, Alice não tem controle sobre o roteador em seu escritório e, portanto, não pode encaminhar o tráfego do roteador para sua máquina interna. Existe alguma maneira de Bob se conectar ao computador de Alice e resolver o problema dela?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79" y="2962586"/>
            <a:ext cx="4427609" cy="339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0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8" y="627016"/>
            <a:ext cx="4606744" cy="557757"/>
          </a:xfrm>
        </p:spPr>
        <p:txBody>
          <a:bodyPr>
            <a:noAutofit/>
          </a:bodyPr>
          <a:lstStyle/>
          <a:p>
            <a:r>
              <a:rPr lang="pt-BR" sz="4400" dirty="0"/>
              <a:t>O que é Netcat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628094" y="1162722"/>
            <a:ext cx="11834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Demontração de </a:t>
            </a:r>
            <a:r>
              <a:rPr lang="en-US" dirty="0"/>
              <a:t>Reverse Shell: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128" y="1566887"/>
            <a:ext cx="6886575" cy="390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8357" y="119998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Bob: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385" y="2601154"/>
            <a:ext cx="5807559" cy="413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128" y="225966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Alice: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012" y="3926106"/>
            <a:ext cx="6114305" cy="15370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75872" y="354075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Bob:</a:t>
            </a: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" y="1842271"/>
            <a:ext cx="4427609" cy="339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85334" y="1647170"/>
            <a:ext cx="10515600" cy="1887881"/>
          </a:xfrm>
        </p:spPr>
        <p:txBody>
          <a:bodyPr>
            <a:noAutofit/>
          </a:bodyPr>
          <a:lstStyle/>
          <a:p>
            <a:pPr algn="ctr"/>
            <a:r>
              <a:rPr lang="pt-BR" sz="5400" dirty="0"/>
              <a:t>Netcat - Transferência de arquivos e Varredura de portas</a:t>
            </a:r>
            <a:endParaRPr lang="he-IL" sz="5400" dirty="0"/>
          </a:p>
        </p:txBody>
      </p:sp>
    </p:spTree>
    <p:extLst>
      <p:ext uri="{BB962C8B-B14F-4D97-AF65-F5344CB8AC3E}">
        <p14:creationId xmlns:p14="http://schemas.microsoft.com/office/powerpoint/2010/main" val="308526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56E03BE3544194A9711D8E727977D0B" ma:contentTypeVersion="9" ma:contentTypeDescription="Crie um novo documento." ma:contentTypeScope="" ma:versionID="22ff5d0a66fe176ebb507ab62aa1c3de">
  <xsd:schema xmlns:xsd="http://www.w3.org/2001/XMLSchema" xmlns:xs="http://www.w3.org/2001/XMLSchema" xmlns:p="http://schemas.microsoft.com/office/2006/metadata/properties" xmlns:ns2="0de1bb88-64f6-4f17-8933-73fd235044ff" targetNamespace="http://schemas.microsoft.com/office/2006/metadata/properties" ma:root="true" ma:fieldsID="a8df32aad410ccae5763d30ffd13a2a2" ns2:_="">
    <xsd:import namespace="0de1bb88-64f6-4f17-8933-73fd23504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1bb88-64f6-4f17-8933-73fd235044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20AF72-4189-48CE-8DEF-0BA8461130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e1bb88-64f6-4f17-8933-73fd23504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6C5AC7-DD45-44D8-81D7-A1045EE9E6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7A3592-8E7D-4DE3-927F-85A6C3F10FC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0de1bb88-64f6-4f17-8933-73fd235044f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424</Words>
  <Application>Microsoft Office PowerPoint</Application>
  <PresentationFormat>Widescreen</PresentationFormat>
  <Paragraphs>48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1_Office Theme</vt:lpstr>
      <vt:lpstr>1_עיצוב מותאם אישית</vt:lpstr>
      <vt:lpstr>עיצוב מותאם אישית</vt:lpstr>
      <vt:lpstr>PowerPoint Presentation</vt:lpstr>
      <vt:lpstr>O que é Netcat</vt:lpstr>
      <vt:lpstr>O que é Netcat</vt:lpstr>
      <vt:lpstr>O que é Netcat</vt:lpstr>
      <vt:lpstr>O que é Netcat</vt:lpstr>
      <vt:lpstr>O que é Netcat</vt:lpstr>
      <vt:lpstr>O que é Netcat</vt:lpstr>
      <vt:lpstr>O que é Netcat</vt:lpstr>
      <vt:lpstr>Netcat - Transferência de arquivos e Varredura de portas</vt:lpstr>
      <vt:lpstr>Transferência de arquivos com Netcat</vt:lpstr>
      <vt:lpstr>Varredura de portas com Netcat</vt:lpstr>
      <vt:lpstr>Wireshark</vt:lpstr>
      <vt:lpstr>Wireshark</vt:lpstr>
      <vt:lpstr>Wireshark</vt:lpstr>
      <vt:lpstr>Exercício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Phases Involved In Hacking</dc:title>
  <dc:creator>shai</dc:creator>
  <cp:lastModifiedBy>user</cp:lastModifiedBy>
  <cp:revision>70</cp:revision>
  <dcterms:created xsi:type="dcterms:W3CDTF">2019-10-09T07:12:43Z</dcterms:created>
  <dcterms:modified xsi:type="dcterms:W3CDTF">2020-11-10T15:41:21Z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0x010100D56E03BE3544194A9711D8E727977D0B</vt:lpwstr>
  </property>
</Properties>
</file>