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63" r:id="rId2"/>
    <p:sldId id="273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9D6C3D4-3FA7-4B8C-B529-6A565E2D05D3}">
  <a:tblStyle styleId="{19D6C3D4-3FA7-4B8C-B529-6A565E2D05D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EE8"/>
          </a:solidFill>
        </a:fill>
      </a:tcStyle>
    </a:wholeTbl>
    <a:band1H>
      <a:tcTxStyle/>
      <a:tcStyle>
        <a:tcBdr/>
        <a:fill>
          <a:solidFill>
            <a:srgbClr val="FCDC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CDC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6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6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A0CCBBA-2ADF-483F-8546-F6E64BD05015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4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532827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/>
          <p:nvPr/>
        </p:nvSpPr>
        <p:spPr>
          <a:xfrm>
            <a:off x="0" y="2292350"/>
            <a:ext cx="12192000" cy="1927225"/>
          </a:xfrm>
          <a:prstGeom prst="rect">
            <a:avLst/>
          </a:prstGeom>
          <a:solidFill>
            <a:srgbClr val="36609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0"/>
          <p:cNvSpPr txBox="1">
            <a:spLocks noGrp="1"/>
          </p:cNvSpPr>
          <p:nvPr>
            <p:ph type="ctrTitle"/>
          </p:nvPr>
        </p:nvSpPr>
        <p:spPr>
          <a:xfrm>
            <a:off x="1524000" y="2525713"/>
            <a:ext cx="9144000" cy="903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dirty="0">
                <a:solidFill>
                  <a:schemeClr val="lt1"/>
                </a:solidFill>
              </a:rPr>
              <a:t>Processo Abrir Chamado</a:t>
            </a:r>
            <a:endParaRPr dirty="0"/>
          </a:p>
        </p:txBody>
      </p:sp>
      <p:sp>
        <p:nvSpPr>
          <p:cNvPr id="150" name="Google Shape;150;p20"/>
          <p:cNvSpPr txBox="1">
            <a:spLocks noGrp="1"/>
          </p:cNvSpPr>
          <p:nvPr>
            <p:ph type="subTitle" idx="1"/>
          </p:nvPr>
        </p:nvSpPr>
        <p:spPr>
          <a:xfrm>
            <a:off x="1524000" y="3405188"/>
            <a:ext cx="9144000" cy="46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 dirty="0">
                <a:solidFill>
                  <a:schemeClr val="lt1"/>
                </a:solidFill>
              </a:rPr>
              <a:t>Fluxo de atividade</a:t>
            </a:r>
            <a:endParaRPr dirty="0"/>
          </a:p>
        </p:txBody>
      </p:sp>
      <p:sp>
        <p:nvSpPr>
          <p:cNvPr id="151" name="Google Shape;151;p20"/>
          <p:cNvSpPr txBox="1"/>
          <p:nvPr/>
        </p:nvSpPr>
        <p:spPr>
          <a:xfrm>
            <a:off x="1663700" y="341313"/>
            <a:ext cx="9144000" cy="868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000"/>
              <a:buFont typeface="Calibri"/>
              <a:buNone/>
            </a:pPr>
            <a:r>
              <a:rPr lang="pt-BR" sz="6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BPMN</a:t>
            </a:r>
            <a:endParaRPr/>
          </a:p>
        </p:txBody>
      </p:sp>
      <p:sp>
        <p:nvSpPr>
          <p:cNvPr id="152" name="Google Shape;152;p20"/>
          <p:cNvSpPr txBox="1"/>
          <p:nvPr/>
        </p:nvSpPr>
        <p:spPr>
          <a:xfrm>
            <a:off x="3763963" y="1209675"/>
            <a:ext cx="4886325" cy="447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2400"/>
              <a:buFont typeface="Arial"/>
              <a:buNone/>
            </a:pPr>
            <a:r>
              <a:rPr lang="pt-BR" sz="2400" b="1" i="0" u="none" strike="noStrike" cap="none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rPr>
              <a:t>Ferramentas de modelagem</a:t>
            </a:r>
            <a:endParaRPr/>
          </a:p>
        </p:txBody>
      </p:sp>
      <p:pic>
        <p:nvPicPr>
          <p:cNvPr id="153" name="Google Shape;153;p20"/>
          <p:cNvPicPr preferRelativeResize="0"/>
          <p:nvPr/>
        </p:nvPicPr>
        <p:blipFill rotWithShape="1">
          <a:blip r:embed="rId3">
            <a:alphaModFix/>
          </a:blip>
          <a:srcRect l="11076" r="10889" b="15122"/>
          <a:stretch/>
        </p:blipFill>
        <p:spPr>
          <a:xfrm>
            <a:off x="4751388" y="3346450"/>
            <a:ext cx="2354262" cy="2560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0"/>
          <p:cNvSpPr/>
          <p:nvPr/>
        </p:nvSpPr>
        <p:spPr>
          <a:xfrm>
            <a:off x="3055341" y="853856"/>
            <a:ext cx="6332499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	Inicio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	Cliente liga para help </a:t>
            </a:r>
            <a:r>
              <a:rPr lang="pt-BR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desk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	Help </a:t>
            </a:r>
            <a:r>
              <a:rPr lang="pt-BR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desk</a:t>
            </a: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abre chamado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	Sistema registra gera numero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	Sistema envia e-mail para cliente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	Cliente recebe número de chamado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7.	Fim </a:t>
            </a:r>
            <a:endParaRPr dirty="0"/>
          </a:p>
        </p:txBody>
      </p:sp>
      <p:pic>
        <p:nvPicPr>
          <p:cNvPr id="244" name="Google Shape;244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3101" y="1189190"/>
            <a:ext cx="2095500" cy="2181225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30"/>
          <p:cNvSpPr/>
          <p:nvPr/>
        </p:nvSpPr>
        <p:spPr>
          <a:xfrm>
            <a:off x="174981" y="269081"/>
            <a:ext cx="863373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rPr>
              <a:t>Processo de Abrir chamado</a:t>
            </a:r>
            <a:endParaRPr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92" y="3689301"/>
            <a:ext cx="7821116" cy="28864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16</Words>
  <Application>Microsoft Office PowerPoint</Application>
  <PresentationFormat>Widescreen</PresentationFormat>
  <Paragraphs>12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Processo Abrir Chamado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BPMN</dc:title>
  <dc:creator>Helios Lourenço</dc:creator>
  <cp:lastModifiedBy>copacabana_alura</cp:lastModifiedBy>
  <cp:revision>8</cp:revision>
  <dcterms:modified xsi:type="dcterms:W3CDTF">2019-01-28T21:04:38Z</dcterms:modified>
</cp:coreProperties>
</file>