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287000" cx="18288000"/>
  <p:notesSz cx="6858000" cy="9144000"/>
  <p:embeddedFontLst>
    <p:embeddedFont>
      <p:font typeface="Ruda"/>
      <p:regular r:id="rId22"/>
      <p:bold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24" roundtripDataSignature="AMtx7mi1Gk9aFsV7ut/Iin9D2yPbw95SO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Ruda-regular.fntdata"/><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24" Type="http://customschemas.google.com/relationships/presentationmetadata" Target="metadata"/><Relationship Id="rId12" Type="http://schemas.openxmlformats.org/officeDocument/2006/relationships/slide" Target="slides/slide7.xml"/><Relationship Id="rId23" Type="http://schemas.openxmlformats.org/officeDocument/2006/relationships/font" Target="fonts/Ruda-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4" name="Google Shape;14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0dce04141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0" name="Google Shape;150;g10dce04141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6" name="Google Shape;15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1" name="Google Shape;17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7" name="Google Shape;17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3" name="Google Shape;19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8" name="Google Shape;19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 name="Google Shape;8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2" name="Google Shape;9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8" name="Google Shape;9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6" name="Google Shape;10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7" name="Google Shape;11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6" name="Google Shape;12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6" name="Google Shape;136;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0" name="Google Shape;140;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5"/>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6"/>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6"/>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Arial"/>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3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3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3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3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3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3"/>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33"/>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4"/>
          <p:cNvSpPr/>
          <p:nvPr>
            <p:ph idx="2" type="pic"/>
          </p:nvPr>
        </p:nvSpPr>
        <p:spPr>
          <a:xfrm>
            <a:off x="1792288" y="612775"/>
            <a:ext cx="5486400" cy="4114800"/>
          </a:xfrm>
          <a:prstGeom prst="rect">
            <a:avLst/>
          </a:prstGeom>
          <a:noFill/>
          <a:ln>
            <a:noFill/>
          </a:ln>
        </p:spPr>
      </p:sp>
      <p:sp>
        <p:nvSpPr>
          <p:cNvPr id="64" name="Google Shape;64;p3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 name="Google Shape;8;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 name="Google Shape;9;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 name="Google Shape;10;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25.png"/><Relationship Id="rId5"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jpg"/><Relationship Id="rId4" Type="http://schemas.openxmlformats.org/officeDocument/2006/relationships/image" Target="../media/image9.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23.png"/><Relationship Id="rId5"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0.jpg"/><Relationship Id="rId5"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 name="Shape 8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5" name="Shape 145"/>
        <p:cNvGrpSpPr/>
        <p:nvPr/>
      </p:nvGrpSpPr>
      <p:grpSpPr>
        <a:xfrm>
          <a:off x="0" y="0"/>
          <a:ext cx="0" cy="0"/>
          <a:chOff x="0" y="0"/>
          <a:chExt cx="0" cy="0"/>
        </a:xfrm>
      </p:grpSpPr>
      <p:sp>
        <p:nvSpPr>
          <p:cNvPr id="146" name="Google Shape;146;p15"/>
          <p:cNvSpPr txBox="1"/>
          <p:nvPr/>
        </p:nvSpPr>
        <p:spPr>
          <a:xfrm>
            <a:off x="853738" y="2248415"/>
            <a:ext cx="16580400" cy="5562600"/>
          </a:xfrm>
          <a:prstGeom prst="rect">
            <a:avLst/>
          </a:prstGeom>
          <a:noFill/>
          <a:ln>
            <a:noFill/>
          </a:ln>
        </p:spPr>
        <p:txBody>
          <a:bodyPr anchorCtr="0" anchor="t" bIns="0" lIns="0" spcFirstLastPara="1" rIns="0" wrap="square" tIns="0">
            <a:spAutoFit/>
          </a:bodyPr>
          <a:lstStyle/>
          <a:p>
            <a:pPr indent="0" lvl="0" marL="0" marR="0" rtl="0" algn="just">
              <a:lnSpc>
                <a:spcPct val="140016"/>
              </a:lnSpc>
              <a:spcBef>
                <a:spcPts val="0"/>
              </a:spcBef>
              <a:spcAft>
                <a:spcPts val="0"/>
              </a:spcAft>
              <a:buClr>
                <a:srgbClr val="000000"/>
              </a:buClr>
              <a:buSzPts val="2409"/>
              <a:buFont typeface="Arial"/>
              <a:buNone/>
            </a:pPr>
            <a:r>
              <a:rPr b="0" i="0" lang="en-US" sz="2409" u="none" cap="none" strike="noStrike">
                <a:solidFill>
                  <a:srgbClr val="FFFFFF"/>
                </a:solidFill>
                <a:latin typeface="Arial"/>
                <a:ea typeface="Arial"/>
                <a:cs typeface="Arial"/>
                <a:sym typeface="Arial"/>
              </a:rPr>
              <a:t>Todos sitesma, aplicativo, sites, plataforma, sistema operacional, etc usam um framework (estrutura) gráfico.</a:t>
            </a:r>
            <a:endParaRPr b="0" i="0" sz="2409" u="none" cap="none" strike="noStrike">
              <a:solidFill>
                <a:srgbClr val="FFFFFF"/>
              </a:solidFill>
              <a:latin typeface="Arial"/>
              <a:ea typeface="Arial"/>
              <a:cs typeface="Arial"/>
              <a:sym typeface="Arial"/>
            </a:endParaRPr>
          </a:p>
          <a:p>
            <a:pPr indent="0" lvl="0" marL="0" marR="0" rtl="0" algn="just">
              <a:lnSpc>
                <a:spcPct val="140016"/>
              </a:lnSpc>
              <a:spcBef>
                <a:spcPts val="0"/>
              </a:spcBef>
              <a:spcAft>
                <a:spcPts val="0"/>
              </a:spcAft>
              <a:buClr>
                <a:srgbClr val="000000"/>
              </a:buClr>
              <a:buSzPts val="2409"/>
              <a:buFont typeface="Arial"/>
              <a:buNone/>
            </a:pPr>
            <a:r>
              <a:t/>
            </a:r>
            <a:endParaRPr b="0" i="0" sz="2409" u="none" cap="none" strike="noStrike">
              <a:solidFill>
                <a:srgbClr val="FFFFFF"/>
              </a:solidFill>
              <a:latin typeface="Arial"/>
              <a:ea typeface="Arial"/>
              <a:cs typeface="Arial"/>
              <a:sym typeface="Arial"/>
            </a:endParaRPr>
          </a:p>
          <a:p>
            <a:pPr indent="0" lvl="0" marL="0" marR="0" rtl="0" algn="just">
              <a:lnSpc>
                <a:spcPct val="140016"/>
              </a:lnSpc>
              <a:spcBef>
                <a:spcPts val="0"/>
              </a:spcBef>
              <a:spcAft>
                <a:spcPts val="0"/>
              </a:spcAft>
              <a:buClr>
                <a:srgbClr val="000000"/>
              </a:buClr>
              <a:buSzPts val="2409"/>
              <a:buFont typeface="Arial"/>
              <a:buNone/>
            </a:pPr>
            <a:r>
              <a:rPr b="0" i="0" lang="en-US" sz="2409" u="none" cap="none" strike="noStrike">
                <a:solidFill>
                  <a:srgbClr val="FFFFFF"/>
                </a:solidFill>
                <a:latin typeface="Arial"/>
                <a:ea typeface="Arial"/>
                <a:cs typeface="Arial"/>
                <a:sym typeface="Arial"/>
              </a:rPr>
              <a:t>No caso da OutSystems UI estamos falando de um framework gráfico front-end, uma estrutura de código para o desenvolvimento de componentes de interface web.</a:t>
            </a:r>
            <a:endParaRPr b="0" i="0" sz="2409" u="none" cap="none" strike="noStrike">
              <a:solidFill>
                <a:srgbClr val="FFFFFF"/>
              </a:solidFill>
              <a:latin typeface="Arial"/>
              <a:ea typeface="Arial"/>
              <a:cs typeface="Arial"/>
              <a:sym typeface="Arial"/>
            </a:endParaRPr>
          </a:p>
          <a:p>
            <a:pPr indent="0" lvl="0" marL="0" marR="0" rtl="0" algn="just">
              <a:lnSpc>
                <a:spcPct val="140016"/>
              </a:lnSpc>
              <a:spcBef>
                <a:spcPts val="0"/>
              </a:spcBef>
              <a:spcAft>
                <a:spcPts val="0"/>
              </a:spcAft>
              <a:buClr>
                <a:srgbClr val="000000"/>
              </a:buClr>
              <a:buSzPts val="2409"/>
              <a:buFont typeface="Arial"/>
              <a:buNone/>
            </a:pPr>
            <a:r>
              <a:t/>
            </a:r>
            <a:endParaRPr b="0" i="0" sz="2409" u="none" cap="none" strike="noStrike">
              <a:solidFill>
                <a:srgbClr val="FFFFFF"/>
              </a:solidFill>
              <a:latin typeface="Arial"/>
              <a:ea typeface="Arial"/>
              <a:cs typeface="Arial"/>
              <a:sym typeface="Arial"/>
            </a:endParaRPr>
          </a:p>
          <a:p>
            <a:pPr indent="0" lvl="0" marL="0" marR="0" rtl="0" algn="just">
              <a:lnSpc>
                <a:spcPct val="140016"/>
              </a:lnSpc>
              <a:spcBef>
                <a:spcPts val="0"/>
              </a:spcBef>
              <a:spcAft>
                <a:spcPts val="0"/>
              </a:spcAft>
              <a:buClr>
                <a:srgbClr val="000000"/>
              </a:buClr>
              <a:buSzPts val="2409"/>
              <a:buFont typeface="Arial"/>
              <a:buNone/>
            </a:pPr>
            <a:r>
              <a:rPr b="0" i="0" lang="en-US" sz="2409" u="none" cap="none" strike="noStrike">
                <a:solidFill>
                  <a:srgbClr val="FFFFFF"/>
                </a:solidFill>
                <a:latin typeface="Arial"/>
                <a:ea typeface="Arial"/>
                <a:cs typeface="Arial"/>
                <a:sym typeface="Arial"/>
              </a:rPr>
              <a:t>Um framework gráfico ajuda a modelar experiências de usuário ao navegar pelo sistema, por exemplo na disposição de botões, formulários mais atraentes, menus com animações, textos mais dinâmicos e outros.</a:t>
            </a:r>
            <a:endParaRPr b="0" i="0" sz="2409" u="none" cap="none" strike="noStrike">
              <a:solidFill>
                <a:srgbClr val="FFFFFF"/>
              </a:solidFill>
              <a:latin typeface="Arial"/>
              <a:ea typeface="Arial"/>
              <a:cs typeface="Arial"/>
              <a:sym typeface="Arial"/>
            </a:endParaRPr>
          </a:p>
          <a:p>
            <a:pPr indent="0" lvl="0" marL="0" marR="0" rtl="0" algn="just">
              <a:lnSpc>
                <a:spcPct val="140016"/>
              </a:lnSpc>
              <a:spcBef>
                <a:spcPts val="0"/>
              </a:spcBef>
              <a:spcAft>
                <a:spcPts val="0"/>
              </a:spcAft>
              <a:buClr>
                <a:srgbClr val="000000"/>
              </a:buClr>
              <a:buSzPts val="2409"/>
              <a:buFont typeface="Arial"/>
              <a:buNone/>
            </a:pPr>
            <a:r>
              <a:t/>
            </a:r>
            <a:endParaRPr b="0" i="0" sz="2409" u="none" cap="none" strike="noStrike">
              <a:solidFill>
                <a:srgbClr val="FFFFFF"/>
              </a:solidFill>
              <a:latin typeface="Arial"/>
              <a:ea typeface="Arial"/>
              <a:cs typeface="Arial"/>
              <a:sym typeface="Arial"/>
            </a:endParaRPr>
          </a:p>
          <a:p>
            <a:pPr indent="0" lvl="0" marL="0" marR="0" rtl="0" algn="just">
              <a:lnSpc>
                <a:spcPct val="140016"/>
              </a:lnSpc>
              <a:spcBef>
                <a:spcPts val="0"/>
              </a:spcBef>
              <a:spcAft>
                <a:spcPts val="0"/>
              </a:spcAft>
              <a:buClr>
                <a:srgbClr val="000000"/>
              </a:buClr>
              <a:buSzPts val="2409"/>
              <a:buFont typeface="Arial"/>
              <a:buNone/>
            </a:pPr>
            <a:r>
              <a:rPr b="0" i="0" lang="en-US" sz="2409" u="none" cap="none" strike="noStrike">
                <a:solidFill>
                  <a:srgbClr val="FFFFFF"/>
                </a:solidFill>
                <a:latin typeface="Arial"/>
                <a:ea typeface="Arial"/>
                <a:cs typeface="Arial"/>
                <a:sym typeface="Arial"/>
              </a:rPr>
              <a:t>Tudo que é visual em um aplicativo OS ou seja está no front-end modelado, é resultado do framework (estrutura) OutSystems UI.</a:t>
            </a:r>
            <a:endParaRPr b="0" i="0" sz="2409" u="none" cap="none" strike="noStrike">
              <a:solidFill>
                <a:srgbClr val="FFFFFF"/>
              </a:solidFill>
              <a:latin typeface="Arial"/>
              <a:ea typeface="Arial"/>
              <a:cs typeface="Arial"/>
              <a:sym typeface="Arial"/>
            </a:endParaRPr>
          </a:p>
          <a:p>
            <a:pPr indent="0" lvl="0" marL="0" marR="0" rtl="0" algn="just">
              <a:lnSpc>
                <a:spcPct val="140016"/>
              </a:lnSpc>
              <a:spcBef>
                <a:spcPts val="0"/>
              </a:spcBef>
              <a:spcAft>
                <a:spcPts val="0"/>
              </a:spcAft>
              <a:buClr>
                <a:srgbClr val="000000"/>
              </a:buClr>
              <a:buSzPts val="2409"/>
              <a:buFont typeface="Arial"/>
              <a:buNone/>
            </a:pPr>
            <a:r>
              <a:t/>
            </a:r>
            <a:endParaRPr b="0" i="0" sz="2409" u="none" cap="none" strike="noStrike">
              <a:solidFill>
                <a:srgbClr val="FFFFFF"/>
              </a:solidFill>
              <a:latin typeface="Arial"/>
              <a:ea typeface="Arial"/>
              <a:cs typeface="Arial"/>
              <a:sym typeface="Arial"/>
            </a:endParaRPr>
          </a:p>
        </p:txBody>
      </p:sp>
      <p:sp>
        <p:nvSpPr>
          <p:cNvPr id="147" name="Google Shape;147;p15"/>
          <p:cNvSpPr txBox="1"/>
          <p:nvPr/>
        </p:nvSpPr>
        <p:spPr>
          <a:xfrm>
            <a:off x="853789" y="1027325"/>
            <a:ext cx="16580400" cy="10173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rgbClr val="000000"/>
              </a:buClr>
              <a:buSzPts val="6610"/>
              <a:buFont typeface="Arial"/>
              <a:buNone/>
            </a:pPr>
            <a:r>
              <a:rPr b="0" i="0" lang="en-US" sz="6610" u="none" cap="none" strike="noStrike">
                <a:solidFill>
                  <a:srgbClr val="CCD42F"/>
                </a:solidFill>
                <a:latin typeface="Arial"/>
                <a:ea typeface="Arial"/>
                <a:cs typeface="Arial"/>
                <a:sym typeface="Arial"/>
              </a:rPr>
              <a:t>O que é framework gráfico?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1" name="Shape 151"/>
        <p:cNvGrpSpPr/>
        <p:nvPr/>
      </p:nvGrpSpPr>
      <p:grpSpPr>
        <a:xfrm>
          <a:off x="0" y="0"/>
          <a:ext cx="0" cy="0"/>
          <a:chOff x="0" y="0"/>
          <a:chExt cx="0" cy="0"/>
        </a:xfrm>
      </p:grpSpPr>
      <p:sp>
        <p:nvSpPr>
          <p:cNvPr id="152" name="Google Shape;152;g10dce041411_0_0"/>
          <p:cNvSpPr txBox="1"/>
          <p:nvPr/>
        </p:nvSpPr>
        <p:spPr>
          <a:xfrm>
            <a:off x="853738" y="2248415"/>
            <a:ext cx="16580400" cy="7605000"/>
          </a:xfrm>
          <a:prstGeom prst="rect">
            <a:avLst/>
          </a:prstGeom>
          <a:noFill/>
          <a:ln>
            <a:noFill/>
          </a:ln>
        </p:spPr>
        <p:txBody>
          <a:bodyPr anchorCtr="0" anchor="t" bIns="0" lIns="0" spcFirstLastPara="1" rIns="0" wrap="square" tIns="0">
            <a:spAutoFit/>
          </a:bodyPr>
          <a:lstStyle/>
          <a:p>
            <a:pPr indent="0" lvl="0" marL="0" marR="0" rtl="0" algn="just">
              <a:lnSpc>
                <a:spcPct val="140016"/>
              </a:lnSpc>
              <a:spcBef>
                <a:spcPts val="0"/>
              </a:spcBef>
              <a:spcAft>
                <a:spcPts val="0"/>
              </a:spcAft>
              <a:buClr>
                <a:srgbClr val="000000"/>
              </a:buClr>
              <a:buSzPts val="2409"/>
              <a:buFont typeface="Arial"/>
              <a:buNone/>
            </a:pPr>
            <a:r>
              <a:rPr b="0" i="0" lang="en-US" sz="2409" u="none" cap="none" strike="noStrike">
                <a:solidFill>
                  <a:srgbClr val="FFFFFF"/>
                </a:solidFill>
                <a:latin typeface="Arial"/>
                <a:ea typeface="Arial"/>
                <a:cs typeface="Arial"/>
                <a:sym typeface="Arial"/>
              </a:rPr>
              <a:t>Quando estamos falando de framework front–end, ou seja usado para construção de sites e plataformas online.</a:t>
            </a:r>
            <a:endParaRPr b="0" i="0" sz="2409" u="none" cap="none" strike="noStrike">
              <a:solidFill>
                <a:srgbClr val="FFFFFF"/>
              </a:solidFill>
              <a:latin typeface="Arial"/>
              <a:ea typeface="Arial"/>
              <a:cs typeface="Arial"/>
              <a:sym typeface="Arial"/>
            </a:endParaRPr>
          </a:p>
          <a:p>
            <a:pPr indent="0" lvl="0" marL="0" marR="0" rtl="0" algn="just">
              <a:lnSpc>
                <a:spcPct val="140016"/>
              </a:lnSpc>
              <a:spcBef>
                <a:spcPts val="0"/>
              </a:spcBef>
              <a:spcAft>
                <a:spcPts val="0"/>
              </a:spcAft>
              <a:buClr>
                <a:srgbClr val="000000"/>
              </a:buClr>
              <a:buSzPts val="2409"/>
              <a:buFont typeface="Arial"/>
              <a:buNone/>
            </a:pPr>
            <a:r>
              <a:rPr b="0" i="0" lang="en-US" sz="2409" u="none" cap="none" strike="noStrike">
                <a:solidFill>
                  <a:srgbClr val="FFFFFF"/>
                </a:solidFill>
                <a:latin typeface="Arial"/>
                <a:ea typeface="Arial"/>
                <a:cs typeface="Arial"/>
                <a:sym typeface="Arial"/>
              </a:rPr>
              <a:t>Significa que este framework por padrão utiliza trechos de estrutura de códigos já conhecidos na web para renderização gráfica, por exemplo HTML, Javascript, CSS ou JQuery.</a:t>
            </a:r>
            <a:endParaRPr b="0" i="0" sz="2409" u="none" cap="none" strike="noStrike">
              <a:solidFill>
                <a:srgbClr val="FFFFFF"/>
              </a:solidFill>
              <a:latin typeface="Arial"/>
              <a:ea typeface="Arial"/>
              <a:cs typeface="Arial"/>
              <a:sym typeface="Arial"/>
            </a:endParaRPr>
          </a:p>
          <a:p>
            <a:pPr indent="0" lvl="0" marL="0" marR="0" rtl="0" algn="just">
              <a:lnSpc>
                <a:spcPct val="140016"/>
              </a:lnSpc>
              <a:spcBef>
                <a:spcPts val="0"/>
              </a:spcBef>
              <a:spcAft>
                <a:spcPts val="0"/>
              </a:spcAft>
              <a:buClr>
                <a:srgbClr val="000000"/>
              </a:buClr>
              <a:buSzPts val="2409"/>
              <a:buFont typeface="Arial"/>
              <a:buNone/>
            </a:pPr>
            <a:r>
              <a:t/>
            </a:r>
            <a:endParaRPr b="0" i="0" sz="2409" u="none" cap="none" strike="noStrike">
              <a:solidFill>
                <a:srgbClr val="FFFFFF"/>
              </a:solidFill>
              <a:latin typeface="Arial"/>
              <a:ea typeface="Arial"/>
              <a:cs typeface="Arial"/>
              <a:sym typeface="Arial"/>
            </a:endParaRPr>
          </a:p>
          <a:p>
            <a:pPr indent="0" lvl="0" marL="0" marR="0" rtl="0" algn="just">
              <a:lnSpc>
                <a:spcPct val="140016"/>
              </a:lnSpc>
              <a:spcBef>
                <a:spcPts val="0"/>
              </a:spcBef>
              <a:spcAft>
                <a:spcPts val="0"/>
              </a:spcAft>
              <a:buClr>
                <a:srgbClr val="000000"/>
              </a:buClr>
              <a:buSzPts val="2409"/>
              <a:buFont typeface="Arial"/>
              <a:buNone/>
            </a:pPr>
            <a:r>
              <a:rPr b="0" i="0" lang="en-US" sz="2409" u="none" cap="none" strike="noStrike">
                <a:solidFill>
                  <a:srgbClr val="FFFFFF"/>
                </a:solidFill>
                <a:latin typeface="Arial"/>
                <a:ea typeface="Arial"/>
                <a:cs typeface="Arial"/>
                <a:sym typeface="Arial"/>
              </a:rPr>
              <a:t>Exemplo:</a:t>
            </a:r>
            <a:endParaRPr b="0" i="0" sz="2409" u="none" cap="none" strike="noStrike">
              <a:solidFill>
                <a:srgbClr val="FFFFFF"/>
              </a:solidFill>
              <a:latin typeface="Arial"/>
              <a:ea typeface="Arial"/>
              <a:cs typeface="Arial"/>
              <a:sym typeface="Arial"/>
            </a:endParaRPr>
          </a:p>
          <a:p>
            <a:pPr indent="0" lvl="0" marL="0" marR="0" rtl="0" algn="just">
              <a:lnSpc>
                <a:spcPct val="140016"/>
              </a:lnSpc>
              <a:spcBef>
                <a:spcPts val="0"/>
              </a:spcBef>
              <a:spcAft>
                <a:spcPts val="0"/>
              </a:spcAft>
              <a:buClr>
                <a:schemeClr val="dk1"/>
              </a:buClr>
              <a:buSzPts val="2409"/>
              <a:buFont typeface="Arial"/>
              <a:buNone/>
            </a:pPr>
            <a:r>
              <a:rPr b="0" i="0" lang="en-US" sz="2409" u="none" cap="none" strike="noStrike">
                <a:solidFill>
                  <a:schemeClr val="lt1"/>
                </a:solidFill>
                <a:latin typeface="Arial"/>
                <a:ea typeface="Arial"/>
                <a:cs typeface="Arial"/>
                <a:sym typeface="Arial"/>
              </a:rPr>
              <a:t>HTML</a:t>
            </a:r>
            <a:br>
              <a:rPr b="0" i="0" lang="en-US" sz="2409" u="none" cap="none" strike="noStrike">
                <a:solidFill>
                  <a:schemeClr val="lt1"/>
                </a:solidFill>
                <a:latin typeface="Arial"/>
                <a:ea typeface="Arial"/>
                <a:cs typeface="Arial"/>
                <a:sym typeface="Arial"/>
              </a:rPr>
            </a:br>
            <a:r>
              <a:rPr b="0" i="0" lang="en-US" sz="2409" u="none" cap="none" strike="noStrike">
                <a:solidFill>
                  <a:schemeClr val="lt1"/>
                </a:solidFill>
                <a:latin typeface="Arial"/>
                <a:ea typeface="Arial"/>
                <a:cs typeface="Arial"/>
                <a:sym typeface="Arial"/>
              </a:rPr>
              <a:t>&lt;button id=’button_id’ class=’button’&gt;Fechado&lt;/button&gt;</a:t>
            </a:r>
            <a:endParaRPr b="0" i="0" sz="2409" u="none" cap="none" strike="noStrike">
              <a:solidFill>
                <a:schemeClr val="lt1"/>
              </a:solidFill>
              <a:latin typeface="Arial"/>
              <a:ea typeface="Arial"/>
              <a:cs typeface="Arial"/>
              <a:sym typeface="Arial"/>
            </a:endParaRPr>
          </a:p>
          <a:p>
            <a:pPr indent="0" lvl="0" marL="0" marR="0" rtl="0" algn="just">
              <a:lnSpc>
                <a:spcPct val="140016"/>
              </a:lnSpc>
              <a:spcBef>
                <a:spcPts val="0"/>
              </a:spcBef>
              <a:spcAft>
                <a:spcPts val="0"/>
              </a:spcAft>
              <a:buClr>
                <a:schemeClr val="dk1"/>
              </a:buClr>
              <a:buSzPts val="2409"/>
              <a:buFont typeface="Arial"/>
              <a:buNone/>
            </a:pPr>
            <a:r>
              <a:t/>
            </a:r>
            <a:endParaRPr b="0" i="0" sz="2409" u="none" cap="none" strike="noStrike">
              <a:solidFill>
                <a:schemeClr val="lt1"/>
              </a:solidFill>
              <a:latin typeface="Arial"/>
              <a:ea typeface="Arial"/>
              <a:cs typeface="Arial"/>
              <a:sym typeface="Arial"/>
            </a:endParaRPr>
          </a:p>
          <a:p>
            <a:pPr indent="0" lvl="0" marL="0" marR="0" rtl="0" algn="just">
              <a:lnSpc>
                <a:spcPct val="140016"/>
              </a:lnSpc>
              <a:spcBef>
                <a:spcPts val="0"/>
              </a:spcBef>
              <a:spcAft>
                <a:spcPts val="0"/>
              </a:spcAft>
              <a:buClr>
                <a:srgbClr val="000000"/>
              </a:buClr>
              <a:buSzPts val="2409"/>
              <a:buFont typeface="Arial"/>
              <a:buNone/>
            </a:pPr>
            <a:r>
              <a:rPr b="0" i="0" lang="en-US" sz="2409" u="none" cap="none" strike="noStrike">
                <a:solidFill>
                  <a:srgbClr val="FFFFFF"/>
                </a:solidFill>
                <a:latin typeface="Arial"/>
                <a:ea typeface="Arial"/>
                <a:cs typeface="Arial"/>
                <a:sym typeface="Arial"/>
              </a:rPr>
              <a:t>CSS </a:t>
            </a:r>
            <a:endParaRPr b="0" i="0" sz="2409" u="none" cap="none" strike="noStrike">
              <a:solidFill>
                <a:srgbClr val="FFFFFF"/>
              </a:solidFill>
              <a:latin typeface="Arial"/>
              <a:ea typeface="Arial"/>
              <a:cs typeface="Arial"/>
              <a:sym typeface="Arial"/>
            </a:endParaRPr>
          </a:p>
          <a:p>
            <a:pPr indent="0" lvl="0" marL="0" marR="0" rtl="0" algn="just">
              <a:lnSpc>
                <a:spcPct val="140016"/>
              </a:lnSpc>
              <a:spcBef>
                <a:spcPts val="0"/>
              </a:spcBef>
              <a:spcAft>
                <a:spcPts val="0"/>
              </a:spcAft>
              <a:buClr>
                <a:srgbClr val="000000"/>
              </a:buClr>
              <a:buSzPts val="2409"/>
              <a:buFont typeface="Arial"/>
              <a:buNone/>
            </a:pPr>
            <a:r>
              <a:rPr b="0" i="0" lang="en-US" sz="2409" u="none" cap="none" strike="noStrike">
                <a:solidFill>
                  <a:schemeClr val="lt1"/>
                </a:solidFill>
                <a:latin typeface="Arial"/>
                <a:ea typeface="Arial"/>
                <a:cs typeface="Arial"/>
                <a:sym typeface="Arial"/>
              </a:rPr>
              <a:t>.button { border: 1px solid blue; }</a:t>
            </a:r>
            <a:endParaRPr b="0" i="0" sz="2409" u="none" cap="none" strike="noStrike">
              <a:solidFill>
                <a:srgbClr val="FFFFFF"/>
              </a:solidFill>
              <a:latin typeface="Arial"/>
              <a:ea typeface="Arial"/>
              <a:cs typeface="Arial"/>
              <a:sym typeface="Arial"/>
            </a:endParaRPr>
          </a:p>
          <a:p>
            <a:pPr indent="0" lvl="0" marL="0" marR="0" rtl="0" algn="just">
              <a:lnSpc>
                <a:spcPct val="140016"/>
              </a:lnSpc>
              <a:spcBef>
                <a:spcPts val="0"/>
              </a:spcBef>
              <a:spcAft>
                <a:spcPts val="0"/>
              </a:spcAft>
              <a:buClr>
                <a:srgbClr val="000000"/>
              </a:buClr>
              <a:buSzPts val="2409"/>
              <a:buFont typeface="Arial"/>
              <a:buNone/>
            </a:pPr>
            <a:r>
              <a:t/>
            </a:r>
            <a:endParaRPr b="0" i="0" sz="2409" u="none" cap="none" strike="noStrike">
              <a:solidFill>
                <a:srgbClr val="FFFFFF"/>
              </a:solidFill>
              <a:latin typeface="Arial"/>
              <a:ea typeface="Arial"/>
              <a:cs typeface="Arial"/>
              <a:sym typeface="Arial"/>
            </a:endParaRPr>
          </a:p>
          <a:p>
            <a:pPr indent="0" lvl="0" marL="0" marR="0" rtl="0" algn="just">
              <a:lnSpc>
                <a:spcPct val="140016"/>
              </a:lnSpc>
              <a:spcBef>
                <a:spcPts val="0"/>
              </a:spcBef>
              <a:spcAft>
                <a:spcPts val="0"/>
              </a:spcAft>
              <a:buClr>
                <a:srgbClr val="000000"/>
              </a:buClr>
              <a:buSzPts val="2409"/>
              <a:buFont typeface="Arial"/>
              <a:buNone/>
            </a:pPr>
            <a:r>
              <a:rPr b="0" i="0" lang="en-US" sz="2409" u="none" cap="none" strike="noStrike">
                <a:solidFill>
                  <a:srgbClr val="FFFFFF"/>
                </a:solidFill>
                <a:latin typeface="Arial"/>
                <a:ea typeface="Arial"/>
                <a:cs typeface="Arial"/>
                <a:sym typeface="Arial"/>
              </a:rPr>
              <a:t>JAVASCRIPT</a:t>
            </a:r>
            <a:endParaRPr b="0" i="0" sz="2409" u="none" cap="none" strike="noStrike">
              <a:solidFill>
                <a:srgbClr val="FFFFFF"/>
              </a:solidFill>
              <a:latin typeface="Arial"/>
              <a:ea typeface="Arial"/>
              <a:cs typeface="Arial"/>
              <a:sym typeface="Arial"/>
            </a:endParaRPr>
          </a:p>
          <a:p>
            <a:pPr indent="0" lvl="0" marL="0" marR="114300" rtl="0" algn="l">
              <a:lnSpc>
                <a:spcPct val="130769"/>
              </a:lnSpc>
              <a:spcBef>
                <a:spcPts val="0"/>
              </a:spcBef>
              <a:spcAft>
                <a:spcPts val="0"/>
              </a:spcAft>
              <a:buClr>
                <a:schemeClr val="dk1"/>
              </a:buClr>
              <a:buSzPts val="1100"/>
              <a:buFont typeface="Arial"/>
              <a:buNone/>
            </a:pPr>
            <a:r>
              <a:rPr b="0" i="0" lang="en-US" sz="2409" u="none" cap="none" strike="noStrike">
                <a:solidFill>
                  <a:srgbClr val="FFFFFF"/>
                </a:solidFill>
                <a:latin typeface="Arial"/>
                <a:ea typeface="Arial"/>
                <a:cs typeface="Arial"/>
                <a:sym typeface="Arial"/>
              </a:rPr>
              <a:t>document.getElementById("button_id").style.borderWidth = "5px";</a:t>
            </a:r>
            <a:endParaRPr b="0" i="0" sz="1000" u="none" cap="none" strike="noStrike">
              <a:solidFill>
                <a:schemeClr val="dk1"/>
              </a:solidFill>
              <a:latin typeface="Arial"/>
              <a:ea typeface="Arial"/>
              <a:cs typeface="Arial"/>
              <a:sym typeface="Arial"/>
            </a:endParaRPr>
          </a:p>
          <a:p>
            <a:pPr indent="0" lvl="0" marL="0" marR="0" rtl="0" algn="just">
              <a:lnSpc>
                <a:spcPct val="140016"/>
              </a:lnSpc>
              <a:spcBef>
                <a:spcPts val="0"/>
              </a:spcBef>
              <a:spcAft>
                <a:spcPts val="0"/>
              </a:spcAft>
              <a:buClr>
                <a:srgbClr val="000000"/>
              </a:buClr>
              <a:buSzPts val="2409"/>
              <a:buFont typeface="Arial"/>
              <a:buNone/>
            </a:pPr>
            <a:r>
              <a:t/>
            </a:r>
            <a:endParaRPr b="0" i="0" sz="2409" u="none" cap="none" strike="noStrike">
              <a:solidFill>
                <a:srgbClr val="FFFFFF"/>
              </a:solidFill>
              <a:latin typeface="Arial"/>
              <a:ea typeface="Arial"/>
              <a:cs typeface="Arial"/>
              <a:sym typeface="Arial"/>
            </a:endParaRPr>
          </a:p>
          <a:p>
            <a:pPr indent="0" lvl="0" marL="0" marR="0" rtl="0" algn="just">
              <a:lnSpc>
                <a:spcPct val="140016"/>
              </a:lnSpc>
              <a:spcBef>
                <a:spcPts val="0"/>
              </a:spcBef>
              <a:spcAft>
                <a:spcPts val="0"/>
              </a:spcAft>
              <a:buClr>
                <a:srgbClr val="000000"/>
              </a:buClr>
              <a:buSzPts val="2409"/>
              <a:buFont typeface="Arial"/>
              <a:buNone/>
            </a:pPr>
            <a:r>
              <a:t/>
            </a:r>
            <a:endParaRPr b="0" i="0" sz="2409" u="none" cap="none" strike="noStrike">
              <a:solidFill>
                <a:srgbClr val="FFFFFF"/>
              </a:solidFill>
              <a:latin typeface="Arial"/>
              <a:ea typeface="Arial"/>
              <a:cs typeface="Arial"/>
              <a:sym typeface="Arial"/>
            </a:endParaRPr>
          </a:p>
        </p:txBody>
      </p:sp>
      <p:sp>
        <p:nvSpPr>
          <p:cNvPr id="153" name="Google Shape;153;g10dce041411_0_0"/>
          <p:cNvSpPr txBox="1"/>
          <p:nvPr/>
        </p:nvSpPr>
        <p:spPr>
          <a:xfrm>
            <a:off x="853789" y="1027325"/>
            <a:ext cx="16580400" cy="10173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rgbClr val="000000"/>
              </a:buClr>
              <a:buSzPts val="6610"/>
              <a:buFont typeface="Arial"/>
              <a:buNone/>
            </a:pPr>
            <a:r>
              <a:rPr b="0" i="0" lang="en-US" sz="6610" u="none" cap="none" strike="noStrike">
                <a:solidFill>
                  <a:srgbClr val="CCD42F"/>
                </a:solidFill>
                <a:latin typeface="Arial"/>
                <a:ea typeface="Arial"/>
                <a:cs typeface="Arial"/>
                <a:sym typeface="Arial"/>
              </a:rPr>
              <a:t>Como funciona?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7" name="Shape 157"/>
        <p:cNvGrpSpPr/>
        <p:nvPr/>
      </p:nvGrpSpPr>
      <p:grpSpPr>
        <a:xfrm>
          <a:off x="0" y="0"/>
          <a:ext cx="0" cy="0"/>
          <a:chOff x="0" y="0"/>
          <a:chExt cx="0" cy="0"/>
        </a:xfrm>
      </p:grpSpPr>
      <p:sp>
        <p:nvSpPr>
          <p:cNvPr id="158" name="Google Shape;158;p16"/>
          <p:cNvSpPr txBox="1"/>
          <p:nvPr/>
        </p:nvSpPr>
        <p:spPr>
          <a:xfrm>
            <a:off x="1028700" y="2458699"/>
            <a:ext cx="16580400" cy="2598000"/>
          </a:xfrm>
          <a:prstGeom prst="rect">
            <a:avLst/>
          </a:prstGeom>
          <a:noFill/>
          <a:ln>
            <a:noFill/>
          </a:ln>
        </p:spPr>
        <p:txBody>
          <a:bodyPr anchorCtr="0" anchor="t" bIns="0" lIns="0" spcFirstLastPara="1" rIns="0" wrap="square" tIns="0">
            <a:spAutoFit/>
          </a:bodyPr>
          <a:lstStyle/>
          <a:p>
            <a:pPr indent="0" lvl="0" marL="0" marR="0" rtl="0" algn="just">
              <a:lnSpc>
                <a:spcPct val="140016"/>
              </a:lnSpc>
              <a:spcBef>
                <a:spcPts val="0"/>
              </a:spcBef>
              <a:spcAft>
                <a:spcPts val="0"/>
              </a:spcAft>
              <a:buClr>
                <a:srgbClr val="000000"/>
              </a:buClr>
              <a:buSzPts val="2409"/>
              <a:buFont typeface="Arial"/>
              <a:buNone/>
            </a:pPr>
            <a:r>
              <a:rPr b="0" i="0" lang="en-US" sz="2409" u="none" cap="none" strike="noStrike">
                <a:solidFill>
                  <a:srgbClr val="FFFFFF"/>
                </a:solidFill>
                <a:latin typeface="Arial"/>
                <a:ea typeface="Arial"/>
                <a:cs typeface="Arial"/>
                <a:sym typeface="Arial"/>
              </a:rPr>
              <a:t>Lorem Ipsum is simply dummy text of the printing and typesetting industry. Lorem Ipsum has been the industry's standard dummy text ever since the 1500s, when an unknown printer took a galley of type and scrambled it to make a type specimen book. Lorem Ipsum is simply dummy text of the printing and typesetting industry. Lorem Ipsum has been the industry's standard dummy text ever since the 1500s, when an unknown printer took a galley of type and scrambled it to make a type specimen book.</a:t>
            </a:r>
            <a:endParaRPr b="0" i="0" sz="1400" u="none" cap="none" strike="noStrike">
              <a:solidFill>
                <a:srgbClr val="000000"/>
              </a:solidFill>
              <a:latin typeface="Arial"/>
              <a:ea typeface="Arial"/>
              <a:cs typeface="Arial"/>
              <a:sym typeface="Arial"/>
            </a:endParaRPr>
          </a:p>
        </p:txBody>
      </p:sp>
      <p:sp>
        <p:nvSpPr>
          <p:cNvPr id="159" name="Google Shape;159;p16"/>
          <p:cNvSpPr/>
          <p:nvPr/>
        </p:nvSpPr>
        <p:spPr>
          <a:xfrm>
            <a:off x="1028700" y="5593352"/>
            <a:ext cx="9168461" cy="606613"/>
          </a:xfrm>
          <a:custGeom>
            <a:rect b="b" l="l" r="r" t="t"/>
            <a:pathLst>
              <a:path extrusionOk="0" h="660400" w="9981409">
                <a:moveTo>
                  <a:pt x="9856949" y="660400"/>
                </a:moveTo>
                <a:lnTo>
                  <a:pt x="124460" y="660400"/>
                </a:lnTo>
                <a:cubicBezTo>
                  <a:pt x="55880" y="660400"/>
                  <a:pt x="0" y="604520"/>
                  <a:pt x="0" y="535940"/>
                </a:cubicBezTo>
                <a:lnTo>
                  <a:pt x="0" y="124460"/>
                </a:lnTo>
                <a:cubicBezTo>
                  <a:pt x="0" y="55880"/>
                  <a:pt x="55880" y="0"/>
                  <a:pt x="124460" y="0"/>
                </a:cubicBezTo>
                <a:lnTo>
                  <a:pt x="9856949" y="0"/>
                </a:lnTo>
                <a:cubicBezTo>
                  <a:pt x="9925529" y="0"/>
                  <a:pt x="9981409" y="55880"/>
                  <a:pt x="9981409" y="124460"/>
                </a:cubicBezTo>
                <a:lnTo>
                  <a:pt x="9981409" y="535940"/>
                </a:lnTo>
                <a:cubicBezTo>
                  <a:pt x="9981409" y="604520"/>
                  <a:pt x="9925529" y="660400"/>
                  <a:pt x="9856949" y="660400"/>
                </a:cubicBezTo>
                <a:close/>
              </a:path>
            </a:pathLst>
          </a:custGeom>
          <a:solidFill>
            <a:srgbClr val="6B700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16"/>
          <p:cNvSpPr txBox="1"/>
          <p:nvPr/>
        </p:nvSpPr>
        <p:spPr>
          <a:xfrm>
            <a:off x="1028700" y="1367770"/>
            <a:ext cx="3864600" cy="1128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rgbClr val="000000"/>
              </a:buClr>
              <a:buSzPts val="6610"/>
              <a:buFont typeface="Arial"/>
              <a:buNone/>
            </a:pPr>
            <a:r>
              <a:rPr b="0" i="0" lang="en-US" sz="6610" u="none" cap="none" strike="noStrike">
                <a:solidFill>
                  <a:srgbClr val="CCD42F"/>
                </a:solidFill>
                <a:latin typeface="Arial"/>
                <a:ea typeface="Arial"/>
                <a:cs typeface="Arial"/>
                <a:sym typeface="Arial"/>
              </a:rPr>
              <a:t>Título 12</a:t>
            </a:r>
            <a:endParaRPr b="0" i="0" sz="1400" u="none" cap="none" strike="noStrike">
              <a:solidFill>
                <a:srgbClr val="000000"/>
              </a:solidFill>
              <a:latin typeface="Arial"/>
              <a:ea typeface="Arial"/>
              <a:cs typeface="Arial"/>
              <a:sym typeface="Arial"/>
            </a:endParaRPr>
          </a:p>
        </p:txBody>
      </p:sp>
      <p:sp>
        <p:nvSpPr>
          <p:cNvPr id="161" name="Google Shape;161;p16"/>
          <p:cNvSpPr txBox="1"/>
          <p:nvPr/>
        </p:nvSpPr>
        <p:spPr>
          <a:xfrm>
            <a:off x="1028700" y="5190475"/>
            <a:ext cx="1932233" cy="402877"/>
          </a:xfrm>
          <a:prstGeom prst="rect">
            <a:avLst/>
          </a:prstGeom>
          <a:noFill/>
          <a:ln>
            <a:noFill/>
          </a:ln>
        </p:spPr>
        <p:txBody>
          <a:bodyPr anchorCtr="0" anchor="t" bIns="0" lIns="0" spcFirstLastPara="1" rIns="0" wrap="square" tIns="0">
            <a:spAutoFit/>
          </a:bodyPr>
          <a:lstStyle/>
          <a:p>
            <a:pPr indent="0" lvl="0" marL="0" marR="0" rtl="0" algn="just">
              <a:lnSpc>
                <a:spcPct val="140024"/>
              </a:lnSpc>
              <a:spcBef>
                <a:spcPts val="0"/>
              </a:spcBef>
              <a:spcAft>
                <a:spcPts val="0"/>
              </a:spcAft>
              <a:buClr>
                <a:srgbClr val="000000"/>
              </a:buClr>
              <a:buSzPts val="2421"/>
              <a:buFont typeface="Arial"/>
              <a:buNone/>
            </a:pPr>
            <a:r>
              <a:rPr b="0" i="0" lang="en-US" sz="2421" u="none" cap="none" strike="noStrike">
                <a:solidFill>
                  <a:srgbClr val="FFFFFF"/>
                </a:solidFill>
                <a:latin typeface="Arial"/>
                <a:ea typeface="Arial"/>
                <a:cs typeface="Arial"/>
                <a:sym typeface="Arial"/>
              </a:rPr>
              <a:t>Sistema 1</a:t>
            </a:r>
            <a:endParaRPr b="0" i="0" sz="1400" u="none" cap="none" strike="noStrike">
              <a:solidFill>
                <a:srgbClr val="000000"/>
              </a:solidFill>
              <a:latin typeface="Arial"/>
              <a:ea typeface="Arial"/>
              <a:cs typeface="Arial"/>
              <a:sym typeface="Arial"/>
            </a:endParaRPr>
          </a:p>
        </p:txBody>
      </p:sp>
      <p:sp>
        <p:nvSpPr>
          <p:cNvPr id="162" name="Google Shape;162;p16"/>
          <p:cNvSpPr txBox="1"/>
          <p:nvPr/>
        </p:nvSpPr>
        <p:spPr>
          <a:xfrm>
            <a:off x="1028700" y="6485875"/>
            <a:ext cx="1932233" cy="402877"/>
          </a:xfrm>
          <a:prstGeom prst="rect">
            <a:avLst/>
          </a:prstGeom>
          <a:noFill/>
          <a:ln>
            <a:noFill/>
          </a:ln>
        </p:spPr>
        <p:txBody>
          <a:bodyPr anchorCtr="0" anchor="t" bIns="0" lIns="0" spcFirstLastPara="1" rIns="0" wrap="square" tIns="0">
            <a:spAutoFit/>
          </a:bodyPr>
          <a:lstStyle/>
          <a:p>
            <a:pPr indent="0" lvl="0" marL="0" marR="0" rtl="0" algn="just">
              <a:lnSpc>
                <a:spcPct val="140024"/>
              </a:lnSpc>
              <a:spcBef>
                <a:spcPts val="0"/>
              </a:spcBef>
              <a:spcAft>
                <a:spcPts val="0"/>
              </a:spcAft>
              <a:buClr>
                <a:srgbClr val="000000"/>
              </a:buClr>
              <a:buSzPts val="2421"/>
              <a:buFont typeface="Arial"/>
              <a:buNone/>
            </a:pPr>
            <a:r>
              <a:rPr b="0" i="0" lang="en-US" sz="2421" u="none" cap="none" strike="noStrike">
                <a:solidFill>
                  <a:srgbClr val="FFFFFF"/>
                </a:solidFill>
                <a:latin typeface="Arial"/>
                <a:ea typeface="Arial"/>
                <a:cs typeface="Arial"/>
                <a:sym typeface="Arial"/>
              </a:rPr>
              <a:t>Sistema 1</a:t>
            </a:r>
            <a:endParaRPr b="0" i="0" sz="1400" u="none" cap="none" strike="noStrike">
              <a:solidFill>
                <a:srgbClr val="000000"/>
              </a:solidFill>
              <a:latin typeface="Arial"/>
              <a:ea typeface="Arial"/>
              <a:cs typeface="Arial"/>
              <a:sym typeface="Arial"/>
            </a:endParaRPr>
          </a:p>
        </p:txBody>
      </p:sp>
      <p:sp>
        <p:nvSpPr>
          <p:cNvPr id="163" name="Google Shape;163;p16"/>
          <p:cNvSpPr txBox="1"/>
          <p:nvPr/>
        </p:nvSpPr>
        <p:spPr>
          <a:xfrm>
            <a:off x="1028700" y="7666975"/>
            <a:ext cx="1932233" cy="402877"/>
          </a:xfrm>
          <a:prstGeom prst="rect">
            <a:avLst/>
          </a:prstGeom>
          <a:noFill/>
          <a:ln>
            <a:noFill/>
          </a:ln>
        </p:spPr>
        <p:txBody>
          <a:bodyPr anchorCtr="0" anchor="t" bIns="0" lIns="0" spcFirstLastPara="1" rIns="0" wrap="square" tIns="0">
            <a:spAutoFit/>
          </a:bodyPr>
          <a:lstStyle/>
          <a:p>
            <a:pPr indent="0" lvl="0" marL="0" marR="0" rtl="0" algn="just">
              <a:lnSpc>
                <a:spcPct val="140024"/>
              </a:lnSpc>
              <a:spcBef>
                <a:spcPts val="0"/>
              </a:spcBef>
              <a:spcAft>
                <a:spcPts val="0"/>
              </a:spcAft>
              <a:buClr>
                <a:srgbClr val="000000"/>
              </a:buClr>
              <a:buSzPts val="2421"/>
              <a:buFont typeface="Arial"/>
              <a:buNone/>
            </a:pPr>
            <a:r>
              <a:rPr b="0" i="0" lang="en-US" sz="2421" u="none" cap="none" strike="noStrike">
                <a:solidFill>
                  <a:srgbClr val="FFFFFF"/>
                </a:solidFill>
                <a:latin typeface="Arial"/>
                <a:ea typeface="Arial"/>
                <a:cs typeface="Arial"/>
                <a:sym typeface="Arial"/>
              </a:rPr>
              <a:t>OutSystems</a:t>
            </a:r>
            <a:endParaRPr b="0" i="0" sz="1400" u="none" cap="none" strike="noStrike">
              <a:solidFill>
                <a:srgbClr val="000000"/>
              </a:solidFill>
              <a:latin typeface="Arial"/>
              <a:ea typeface="Arial"/>
              <a:cs typeface="Arial"/>
              <a:sym typeface="Arial"/>
            </a:endParaRPr>
          </a:p>
        </p:txBody>
      </p:sp>
      <p:sp>
        <p:nvSpPr>
          <p:cNvPr id="164" name="Google Shape;164;p16"/>
          <p:cNvSpPr/>
          <p:nvPr/>
        </p:nvSpPr>
        <p:spPr>
          <a:xfrm>
            <a:off x="1028700" y="6888752"/>
            <a:ext cx="11816411" cy="606613"/>
          </a:xfrm>
          <a:custGeom>
            <a:rect b="b" l="l" r="r" t="t"/>
            <a:pathLst>
              <a:path extrusionOk="0" h="660400" w="12864147">
                <a:moveTo>
                  <a:pt x="12739687" y="660400"/>
                </a:moveTo>
                <a:lnTo>
                  <a:pt x="124460" y="660400"/>
                </a:lnTo>
                <a:cubicBezTo>
                  <a:pt x="55880" y="660400"/>
                  <a:pt x="0" y="604520"/>
                  <a:pt x="0" y="535940"/>
                </a:cubicBezTo>
                <a:lnTo>
                  <a:pt x="0" y="124460"/>
                </a:lnTo>
                <a:cubicBezTo>
                  <a:pt x="0" y="55880"/>
                  <a:pt x="55880" y="0"/>
                  <a:pt x="124460" y="0"/>
                </a:cubicBezTo>
                <a:lnTo>
                  <a:pt x="12739687" y="0"/>
                </a:lnTo>
                <a:cubicBezTo>
                  <a:pt x="12808267" y="0"/>
                  <a:pt x="12864147" y="55880"/>
                  <a:pt x="12864147" y="124460"/>
                </a:cubicBezTo>
                <a:lnTo>
                  <a:pt x="12864147" y="535940"/>
                </a:lnTo>
                <a:cubicBezTo>
                  <a:pt x="12864147" y="604520"/>
                  <a:pt x="12808267" y="660400"/>
                  <a:pt x="12739687" y="660400"/>
                </a:cubicBezTo>
                <a:close/>
              </a:path>
            </a:pathLst>
          </a:custGeom>
          <a:solidFill>
            <a:srgbClr val="6B700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16"/>
          <p:cNvSpPr/>
          <p:nvPr/>
        </p:nvSpPr>
        <p:spPr>
          <a:xfrm>
            <a:off x="1028700" y="8160390"/>
            <a:ext cx="13816661" cy="606613"/>
          </a:xfrm>
          <a:custGeom>
            <a:rect b="b" l="l" r="r" t="t"/>
            <a:pathLst>
              <a:path extrusionOk="0" h="660400" w="15041755">
                <a:moveTo>
                  <a:pt x="14917294" y="660400"/>
                </a:moveTo>
                <a:lnTo>
                  <a:pt x="124460" y="660400"/>
                </a:lnTo>
                <a:cubicBezTo>
                  <a:pt x="55880" y="660400"/>
                  <a:pt x="0" y="604520"/>
                  <a:pt x="0" y="535940"/>
                </a:cubicBezTo>
                <a:lnTo>
                  <a:pt x="0" y="124460"/>
                </a:lnTo>
                <a:cubicBezTo>
                  <a:pt x="0" y="55880"/>
                  <a:pt x="55880" y="0"/>
                  <a:pt x="124460" y="0"/>
                </a:cubicBezTo>
                <a:lnTo>
                  <a:pt x="14917294" y="0"/>
                </a:lnTo>
                <a:cubicBezTo>
                  <a:pt x="14985874" y="0"/>
                  <a:pt x="15041755" y="55880"/>
                  <a:pt x="15041755" y="124460"/>
                </a:cubicBezTo>
                <a:lnTo>
                  <a:pt x="15041755" y="535940"/>
                </a:lnTo>
                <a:cubicBezTo>
                  <a:pt x="15041755" y="604520"/>
                  <a:pt x="14985874" y="660400"/>
                  <a:pt x="14917294" y="660400"/>
                </a:cubicBezTo>
                <a:close/>
              </a:path>
            </a:pathLst>
          </a:custGeom>
          <a:solidFill>
            <a:srgbClr val="CCD4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16"/>
          <p:cNvSpPr txBox="1"/>
          <p:nvPr/>
        </p:nvSpPr>
        <p:spPr>
          <a:xfrm>
            <a:off x="10331450" y="5587136"/>
            <a:ext cx="721109" cy="552370"/>
          </a:xfrm>
          <a:prstGeom prst="rect">
            <a:avLst/>
          </a:prstGeom>
          <a:noFill/>
          <a:ln>
            <a:noFill/>
          </a:ln>
        </p:spPr>
        <p:txBody>
          <a:bodyPr anchorCtr="0" anchor="t" bIns="0" lIns="0" spcFirstLastPara="1" rIns="0" wrap="square" tIns="0">
            <a:spAutoFit/>
          </a:bodyPr>
          <a:lstStyle/>
          <a:p>
            <a:pPr indent="0" lvl="0" marL="0" marR="0" rtl="0" algn="just">
              <a:lnSpc>
                <a:spcPct val="140012"/>
              </a:lnSpc>
              <a:spcBef>
                <a:spcPts val="0"/>
              </a:spcBef>
              <a:spcAft>
                <a:spcPts val="0"/>
              </a:spcAft>
              <a:buClr>
                <a:srgbClr val="000000"/>
              </a:buClr>
              <a:buSzPts val="3224"/>
              <a:buFont typeface="Arial"/>
              <a:buNone/>
            </a:pPr>
            <a:r>
              <a:rPr b="0" i="0" lang="en-US" sz="3224" u="none" cap="none" strike="noStrike">
                <a:solidFill>
                  <a:srgbClr val="FFFFFF"/>
                </a:solidFill>
                <a:latin typeface="Arial"/>
                <a:ea typeface="Arial"/>
                <a:cs typeface="Arial"/>
                <a:sym typeface="Arial"/>
              </a:rPr>
              <a:t>X%</a:t>
            </a:r>
            <a:endParaRPr b="0" i="0" sz="1400" u="none" cap="none" strike="noStrike">
              <a:solidFill>
                <a:srgbClr val="000000"/>
              </a:solidFill>
              <a:latin typeface="Arial"/>
              <a:ea typeface="Arial"/>
              <a:cs typeface="Arial"/>
              <a:sym typeface="Arial"/>
            </a:endParaRPr>
          </a:p>
        </p:txBody>
      </p:sp>
      <p:sp>
        <p:nvSpPr>
          <p:cNvPr id="167" name="Google Shape;167;p16"/>
          <p:cNvSpPr txBox="1"/>
          <p:nvPr/>
        </p:nvSpPr>
        <p:spPr>
          <a:xfrm>
            <a:off x="12998450" y="6882536"/>
            <a:ext cx="721109" cy="552370"/>
          </a:xfrm>
          <a:prstGeom prst="rect">
            <a:avLst/>
          </a:prstGeom>
          <a:noFill/>
          <a:ln>
            <a:noFill/>
          </a:ln>
        </p:spPr>
        <p:txBody>
          <a:bodyPr anchorCtr="0" anchor="t" bIns="0" lIns="0" spcFirstLastPara="1" rIns="0" wrap="square" tIns="0">
            <a:spAutoFit/>
          </a:bodyPr>
          <a:lstStyle/>
          <a:p>
            <a:pPr indent="0" lvl="0" marL="0" marR="0" rtl="0" algn="just">
              <a:lnSpc>
                <a:spcPct val="140012"/>
              </a:lnSpc>
              <a:spcBef>
                <a:spcPts val="0"/>
              </a:spcBef>
              <a:spcAft>
                <a:spcPts val="0"/>
              </a:spcAft>
              <a:buClr>
                <a:srgbClr val="000000"/>
              </a:buClr>
              <a:buSzPts val="3224"/>
              <a:buFont typeface="Arial"/>
              <a:buNone/>
            </a:pPr>
            <a:r>
              <a:rPr b="0" i="0" lang="en-US" sz="3224" u="none" cap="none" strike="noStrike">
                <a:solidFill>
                  <a:srgbClr val="FFFFFF"/>
                </a:solidFill>
                <a:latin typeface="Arial"/>
                <a:ea typeface="Arial"/>
                <a:cs typeface="Arial"/>
                <a:sym typeface="Arial"/>
              </a:rPr>
              <a:t>X%</a:t>
            </a:r>
            <a:endParaRPr b="0" i="0" sz="1400" u="none" cap="none" strike="noStrike">
              <a:solidFill>
                <a:srgbClr val="000000"/>
              </a:solidFill>
              <a:latin typeface="Arial"/>
              <a:ea typeface="Arial"/>
              <a:cs typeface="Arial"/>
              <a:sym typeface="Arial"/>
            </a:endParaRPr>
          </a:p>
        </p:txBody>
      </p:sp>
      <p:sp>
        <p:nvSpPr>
          <p:cNvPr id="168" name="Google Shape;168;p16"/>
          <p:cNvSpPr txBox="1"/>
          <p:nvPr/>
        </p:nvSpPr>
        <p:spPr>
          <a:xfrm>
            <a:off x="14966950" y="8154174"/>
            <a:ext cx="721109" cy="552370"/>
          </a:xfrm>
          <a:prstGeom prst="rect">
            <a:avLst/>
          </a:prstGeom>
          <a:noFill/>
          <a:ln>
            <a:noFill/>
          </a:ln>
        </p:spPr>
        <p:txBody>
          <a:bodyPr anchorCtr="0" anchor="t" bIns="0" lIns="0" spcFirstLastPara="1" rIns="0" wrap="square" tIns="0">
            <a:spAutoFit/>
          </a:bodyPr>
          <a:lstStyle/>
          <a:p>
            <a:pPr indent="0" lvl="0" marL="0" marR="0" rtl="0" algn="just">
              <a:lnSpc>
                <a:spcPct val="140012"/>
              </a:lnSpc>
              <a:spcBef>
                <a:spcPts val="0"/>
              </a:spcBef>
              <a:spcAft>
                <a:spcPts val="0"/>
              </a:spcAft>
              <a:buClr>
                <a:srgbClr val="000000"/>
              </a:buClr>
              <a:buSzPts val="3224"/>
              <a:buFont typeface="Arial"/>
              <a:buNone/>
            </a:pPr>
            <a:r>
              <a:rPr b="0" i="0" lang="en-US" sz="3224" u="none" cap="none" strike="noStrike">
                <a:solidFill>
                  <a:srgbClr val="FFFFFF"/>
                </a:solidFill>
                <a:latin typeface="Arial"/>
                <a:ea typeface="Arial"/>
                <a:cs typeface="Arial"/>
                <a:sym typeface="Arial"/>
              </a:rPr>
              <a:t>X%</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2" name="Shape 172"/>
        <p:cNvGrpSpPr/>
        <p:nvPr/>
      </p:nvGrpSpPr>
      <p:grpSpPr>
        <a:xfrm>
          <a:off x="0" y="0"/>
          <a:ext cx="0" cy="0"/>
          <a:chOff x="0" y="0"/>
          <a:chExt cx="0" cy="0"/>
        </a:xfrm>
      </p:grpSpPr>
      <p:sp>
        <p:nvSpPr>
          <p:cNvPr id="173" name="Google Shape;173;p17"/>
          <p:cNvSpPr txBox="1"/>
          <p:nvPr/>
        </p:nvSpPr>
        <p:spPr>
          <a:xfrm>
            <a:off x="989525" y="2731413"/>
            <a:ext cx="5947200" cy="5915100"/>
          </a:xfrm>
          <a:prstGeom prst="rect">
            <a:avLst/>
          </a:prstGeom>
          <a:noFill/>
          <a:ln>
            <a:noFill/>
          </a:ln>
        </p:spPr>
        <p:txBody>
          <a:bodyPr anchorCtr="0" anchor="t" bIns="0" lIns="0" spcFirstLastPara="1" rIns="0" wrap="square" tIns="0">
            <a:spAutoFit/>
          </a:bodyPr>
          <a:lstStyle/>
          <a:p>
            <a:pPr indent="0" lvl="0" marL="0" marR="0" rtl="0" algn="just">
              <a:lnSpc>
                <a:spcPct val="140016"/>
              </a:lnSpc>
              <a:spcBef>
                <a:spcPts val="0"/>
              </a:spcBef>
              <a:spcAft>
                <a:spcPts val="0"/>
              </a:spcAft>
              <a:buClr>
                <a:srgbClr val="000000"/>
              </a:buClr>
              <a:buSzPts val="2200"/>
              <a:buFont typeface="Arial"/>
              <a:buNone/>
            </a:pPr>
            <a:r>
              <a:rPr b="0" i="0" lang="en-US" sz="2200" u="none" cap="none" strike="noStrike">
                <a:solidFill>
                  <a:srgbClr val="FFFFFF"/>
                </a:solidFill>
                <a:latin typeface="Arial"/>
                <a:ea typeface="Arial"/>
                <a:cs typeface="Arial"/>
                <a:sym typeface="Arial"/>
              </a:rPr>
              <a:t>Lorem Ipsum is simply dummy text of the printing and typesetting industry. Lorem Ipsum has been the industry's standard dummy text ever since the 1500s, when an unknown printer took a galley of type and scrambled it to make a type specimen book. Lorem Ipsum is simply dummy text of the printing and typesetting industry. Lorem Ipsum has been the industry's standard dummy text ever since the 1500s, when an unknown printer took a galley of type and scrambled it to make a type specimen book.</a:t>
            </a:r>
            <a:endParaRPr b="0" i="0" sz="2200" u="none" cap="none" strike="noStrike">
              <a:solidFill>
                <a:srgbClr val="000000"/>
              </a:solidFill>
              <a:latin typeface="Arial"/>
              <a:ea typeface="Arial"/>
              <a:cs typeface="Arial"/>
              <a:sym typeface="Arial"/>
            </a:endParaRPr>
          </a:p>
        </p:txBody>
      </p:sp>
      <p:sp>
        <p:nvSpPr>
          <p:cNvPr id="174" name="Google Shape;174;p17"/>
          <p:cNvSpPr txBox="1"/>
          <p:nvPr/>
        </p:nvSpPr>
        <p:spPr>
          <a:xfrm>
            <a:off x="989525" y="1640485"/>
            <a:ext cx="3864600" cy="1128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rgbClr val="000000"/>
              </a:buClr>
              <a:buSzPts val="6610"/>
              <a:buFont typeface="Arial"/>
              <a:buNone/>
            </a:pPr>
            <a:r>
              <a:rPr b="0" i="0" lang="en-US" sz="6610" u="none" cap="none" strike="noStrike">
                <a:solidFill>
                  <a:srgbClr val="CCD42F"/>
                </a:solidFill>
                <a:latin typeface="Arial"/>
                <a:ea typeface="Arial"/>
                <a:cs typeface="Arial"/>
                <a:sym typeface="Arial"/>
              </a:rPr>
              <a:t>Título 13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8" name="Shape 178"/>
        <p:cNvGrpSpPr/>
        <p:nvPr/>
      </p:nvGrpSpPr>
      <p:grpSpPr>
        <a:xfrm>
          <a:off x="0" y="0"/>
          <a:ext cx="0" cy="0"/>
          <a:chOff x="0" y="0"/>
          <a:chExt cx="0" cy="0"/>
        </a:xfrm>
      </p:grpSpPr>
      <p:grpSp>
        <p:nvGrpSpPr>
          <p:cNvPr id="179" name="Google Shape;179;p18"/>
          <p:cNvGrpSpPr/>
          <p:nvPr/>
        </p:nvGrpSpPr>
        <p:grpSpPr>
          <a:xfrm>
            <a:off x="3482672" y="0"/>
            <a:ext cx="152400" cy="9431540"/>
            <a:chOff x="0" y="0"/>
            <a:chExt cx="203200" cy="12575387"/>
          </a:xfrm>
        </p:grpSpPr>
        <p:pic>
          <p:nvPicPr>
            <p:cNvPr id="180" name="Google Shape;180;p18"/>
            <p:cNvPicPr preferRelativeResize="0"/>
            <p:nvPr/>
          </p:nvPicPr>
          <p:blipFill rotWithShape="1">
            <a:blip r:embed="rId4">
              <a:alphaModFix/>
            </a:blip>
            <a:srcRect b="0" l="0" r="0" t="0"/>
            <a:stretch/>
          </p:blipFill>
          <p:spPr>
            <a:xfrm rot="-5400000">
              <a:off x="-4413956" y="4413956"/>
              <a:ext cx="9031111" cy="203200"/>
            </a:xfrm>
            <a:prstGeom prst="rect">
              <a:avLst/>
            </a:prstGeom>
            <a:noFill/>
            <a:ln>
              <a:noFill/>
            </a:ln>
          </p:spPr>
        </p:pic>
        <p:pic>
          <p:nvPicPr>
            <p:cNvPr id="181" name="Google Shape;181;p18"/>
            <p:cNvPicPr preferRelativeResize="0"/>
            <p:nvPr/>
          </p:nvPicPr>
          <p:blipFill rotWithShape="1">
            <a:blip r:embed="rId4">
              <a:alphaModFix/>
            </a:blip>
            <a:srcRect b="0" l="0" r="0" t="0"/>
            <a:stretch/>
          </p:blipFill>
          <p:spPr>
            <a:xfrm rot="-5400000">
              <a:off x="-4413956" y="7958232"/>
              <a:ext cx="9031111" cy="203200"/>
            </a:xfrm>
            <a:prstGeom prst="rect">
              <a:avLst/>
            </a:prstGeom>
            <a:noFill/>
            <a:ln>
              <a:noFill/>
            </a:ln>
          </p:spPr>
        </p:pic>
      </p:grpSp>
      <p:sp>
        <p:nvSpPr>
          <p:cNvPr id="182" name="Google Shape;182;p18"/>
          <p:cNvSpPr txBox="1"/>
          <p:nvPr/>
        </p:nvSpPr>
        <p:spPr>
          <a:xfrm>
            <a:off x="4405350" y="2475400"/>
            <a:ext cx="10662600" cy="12378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rgbClr val="000000"/>
              </a:buClr>
              <a:buSzPts val="2050"/>
              <a:buFont typeface="Arial"/>
              <a:buNone/>
            </a:pPr>
            <a:r>
              <a:rPr b="0" i="0" lang="en-US" sz="2050" u="none" cap="none" strike="noStrike">
                <a:solidFill>
                  <a:srgbClr val="FFFFFF"/>
                </a:solidFill>
                <a:latin typeface="Arial"/>
                <a:ea typeface="Arial"/>
                <a:cs typeface="Arial"/>
                <a:sym typeface="Arial"/>
              </a:rPr>
              <a:t>Lorem Ipsum is simply dummy text of the printing and typesetting industry. Lorem Ipsum has been the industry's standard dummy text ever since the 1500s, when an unknown printer took a galley of type and scrambled it to make a type specimen book. </a:t>
            </a:r>
            <a:endParaRPr b="0" i="0" sz="1400" u="none" cap="none" strike="noStrike">
              <a:solidFill>
                <a:srgbClr val="000000"/>
              </a:solidFill>
              <a:latin typeface="Arial"/>
              <a:ea typeface="Arial"/>
              <a:cs typeface="Arial"/>
              <a:sym typeface="Arial"/>
            </a:endParaRPr>
          </a:p>
        </p:txBody>
      </p:sp>
      <p:sp>
        <p:nvSpPr>
          <p:cNvPr id="183" name="Google Shape;183;p18"/>
          <p:cNvSpPr txBox="1"/>
          <p:nvPr/>
        </p:nvSpPr>
        <p:spPr>
          <a:xfrm>
            <a:off x="4405346" y="1561627"/>
            <a:ext cx="3287771" cy="951874"/>
          </a:xfrm>
          <a:prstGeom prst="rect">
            <a:avLst/>
          </a:prstGeom>
          <a:noFill/>
          <a:ln>
            <a:noFill/>
          </a:ln>
        </p:spPr>
        <p:txBody>
          <a:bodyPr anchorCtr="0" anchor="t" bIns="0" lIns="0" spcFirstLastPara="1" rIns="0" wrap="square" tIns="0">
            <a:spAutoFit/>
          </a:bodyPr>
          <a:lstStyle/>
          <a:p>
            <a:pPr indent="0" lvl="0" marL="0" marR="0" rtl="0" algn="just">
              <a:lnSpc>
                <a:spcPct val="140014"/>
              </a:lnSpc>
              <a:spcBef>
                <a:spcPts val="0"/>
              </a:spcBef>
              <a:spcAft>
                <a:spcPts val="0"/>
              </a:spcAft>
              <a:buClr>
                <a:srgbClr val="000000"/>
              </a:buClr>
              <a:buSzPts val="5623"/>
              <a:buFont typeface="Arial"/>
              <a:buNone/>
            </a:pPr>
            <a:r>
              <a:rPr b="0" i="0" lang="en-US" sz="5623" u="none" cap="none" strike="noStrike">
                <a:solidFill>
                  <a:srgbClr val="CCD42F"/>
                </a:solidFill>
                <a:latin typeface="Arial"/>
                <a:ea typeface="Arial"/>
                <a:cs typeface="Arial"/>
                <a:sym typeface="Arial"/>
              </a:rPr>
              <a:t>Título 14</a:t>
            </a:r>
            <a:endParaRPr b="0" i="0" sz="1400" u="none" cap="none" strike="noStrike">
              <a:solidFill>
                <a:srgbClr val="000000"/>
              </a:solidFill>
              <a:latin typeface="Arial"/>
              <a:ea typeface="Arial"/>
              <a:cs typeface="Arial"/>
              <a:sym typeface="Arial"/>
            </a:endParaRPr>
          </a:p>
        </p:txBody>
      </p:sp>
      <p:sp>
        <p:nvSpPr>
          <p:cNvPr id="184" name="Google Shape;184;p18"/>
          <p:cNvSpPr txBox="1"/>
          <p:nvPr/>
        </p:nvSpPr>
        <p:spPr>
          <a:xfrm>
            <a:off x="4405346" y="4180131"/>
            <a:ext cx="3287771" cy="951874"/>
          </a:xfrm>
          <a:prstGeom prst="rect">
            <a:avLst/>
          </a:prstGeom>
          <a:noFill/>
          <a:ln>
            <a:noFill/>
          </a:ln>
        </p:spPr>
        <p:txBody>
          <a:bodyPr anchorCtr="0" anchor="t" bIns="0" lIns="0" spcFirstLastPara="1" rIns="0" wrap="square" tIns="0">
            <a:spAutoFit/>
          </a:bodyPr>
          <a:lstStyle/>
          <a:p>
            <a:pPr indent="0" lvl="0" marL="0" marR="0" rtl="0" algn="just">
              <a:lnSpc>
                <a:spcPct val="140014"/>
              </a:lnSpc>
              <a:spcBef>
                <a:spcPts val="0"/>
              </a:spcBef>
              <a:spcAft>
                <a:spcPts val="0"/>
              </a:spcAft>
              <a:buClr>
                <a:srgbClr val="000000"/>
              </a:buClr>
              <a:buSzPts val="5623"/>
              <a:buFont typeface="Arial"/>
              <a:buNone/>
            </a:pPr>
            <a:r>
              <a:rPr b="0" i="0" lang="en-US" sz="5623" u="none" cap="none" strike="noStrike">
                <a:solidFill>
                  <a:srgbClr val="CCD42F"/>
                </a:solidFill>
                <a:latin typeface="Arial"/>
                <a:ea typeface="Arial"/>
                <a:cs typeface="Arial"/>
                <a:sym typeface="Arial"/>
              </a:rPr>
              <a:t>Título 15</a:t>
            </a:r>
            <a:endParaRPr b="0" i="0" sz="1400" u="none" cap="none" strike="noStrike">
              <a:solidFill>
                <a:srgbClr val="000000"/>
              </a:solidFill>
              <a:latin typeface="Arial"/>
              <a:ea typeface="Arial"/>
              <a:cs typeface="Arial"/>
              <a:sym typeface="Arial"/>
            </a:endParaRPr>
          </a:p>
        </p:txBody>
      </p:sp>
      <p:sp>
        <p:nvSpPr>
          <p:cNvPr id="185" name="Google Shape;185;p18"/>
          <p:cNvSpPr txBox="1"/>
          <p:nvPr/>
        </p:nvSpPr>
        <p:spPr>
          <a:xfrm>
            <a:off x="4405350" y="5093899"/>
            <a:ext cx="10662600" cy="12378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rgbClr val="000000"/>
              </a:buClr>
              <a:buSzPts val="2050"/>
              <a:buFont typeface="Arial"/>
              <a:buNone/>
            </a:pPr>
            <a:r>
              <a:rPr b="0" i="0" lang="en-US" sz="2050" u="none" cap="none" strike="noStrike">
                <a:solidFill>
                  <a:srgbClr val="FFFFFF"/>
                </a:solidFill>
                <a:latin typeface="Arial"/>
                <a:ea typeface="Arial"/>
                <a:cs typeface="Arial"/>
                <a:sym typeface="Arial"/>
              </a:rPr>
              <a:t>Lorem Ipsum is simply dummy text of the printing and typesetting industry. Lorem Ipsum has been the industry's standard dummy text ever since the 1500s, when an unknown printer took a galley of type and scrambled it to make a type specimen book. </a:t>
            </a:r>
            <a:endParaRPr b="0" i="0" sz="1400" u="none" cap="none" strike="noStrike">
              <a:solidFill>
                <a:srgbClr val="000000"/>
              </a:solidFill>
              <a:latin typeface="Arial"/>
              <a:ea typeface="Arial"/>
              <a:cs typeface="Arial"/>
              <a:sym typeface="Arial"/>
            </a:endParaRPr>
          </a:p>
        </p:txBody>
      </p:sp>
      <p:sp>
        <p:nvSpPr>
          <p:cNvPr id="186" name="Google Shape;186;p18"/>
          <p:cNvSpPr txBox="1"/>
          <p:nvPr/>
        </p:nvSpPr>
        <p:spPr>
          <a:xfrm>
            <a:off x="4405346" y="6843730"/>
            <a:ext cx="3287771" cy="951874"/>
          </a:xfrm>
          <a:prstGeom prst="rect">
            <a:avLst/>
          </a:prstGeom>
          <a:noFill/>
          <a:ln>
            <a:noFill/>
          </a:ln>
        </p:spPr>
        <p:txBody>
          <a:bodyPr anchorCtr="0" anchor="t" bIns="0" lIns="0" spcFirstLastPara="1" rIns="0" wrap="square" tIns="0">
            <a:spAutoFit/>
          </a:bodyPr>
          <a:lstStyle/>
          <a:p>
            <a:pPr indent="0" lvl="0" marL="0" marR="0" rtl="0" algn="just">
              <a:lnSpc>
                <a:spcPct val="140014"/>
              </a:lnSpc>
              <a:spcBef>
                <a:spcPts val="0"/>
              </a:spcBef>
              <a:spcAft>
                <a:spcPts val="0"/>
              </a:spcAft>
              <a:buClr>
                <a:srgbClr val="000000"/>
              </a:buClr>
              <a:buSzPts val="5623"/>
              <a:buFont typeface="Arial"/>
              <a:buNone/>
            </a:pPr>
            <a:r>
              <a:rPr b="0" i="0" lang="en-US" sz="5623" u="none" cap="none" strike="noStrike">
                <a:solidFill>
                  <a:srgbClr val="CCD42F"/>
                </a:solidFill>
                <a:latin typeface="Arial"/>
                <a:ea typeface="Arial"/>
                <a:cs typeface="Arial"/>
                <a:sym typeface="Arial"/>
              </a:rPr>
              <a:t>Título 16</a:t>
            </a:r>
            <a:endParaRPr b="0" i="0" sz="1400" u="none" cap="none" strike="noStrike">
              <a:solidFill>
                <a:srgbClr val="000000"/>
              </a:solidFill>
              <a:latin typeface="Arial"/>
              <a:ea typeface="Arial"/>
              <a:cs typeface="Arial"/>
              <a:sym typeface="Arial"/>
            </a:endParaRPr>
          </a:p>
        </p:txBody>
      </p:sp>
      <p:sp>
        <p:nvSpPr>
          <p:cNvPr id="187" name="Google Shape;187;p18"/>
          <p:cNvSpPr txBox="1"/>
          <p:nvPr/>
        </p:nvSpPr>
        <p:spPr>
          <a:xfrm>
            <a:off x="4405350" y="7757499"/>
            <a:ext cx="10662600" cy="12378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rgbClr val="000000"/>
              </a:buClr>
              <a:buSzPts val="2050"/>
              <a:buFont typeface="Arial"/>
              <a:buNone/>
            </a:pPr>
            <a:r>
              <a:rPr b="0" i="0" lang="en-US" sz="2050" u="none" cap="none" strike="noStrike">
                <a:solidFill>
                  <a:srgbClr val="FFFFFF"/>
                </a:solidFill>
                <a:latin typeface="Arial"/>
                <a:ea typeface="Arial"/>
                <a:cs typeface="Arial"/>
                <a:sym typeface="Arial"/>
              </a:rPr>
              <a:t>Lorem Ipsum is simply dummy text of the printing and typesetting industry. Lorem Ipsum has been the industry's standard dummy text ever since the 1500s, when an unknown printer took a galley of type and scrambled it to make a type specimen book. </a:t>
            </a:r>
            <a:endParaRPr b="0" i="0" sz="1400" u="none" cap="none" strike="noStrike">
              <a:solidFill>
                <a:srgbClr val="000000"/>
              </a:solidFill>
              <a:latin typeface="Arial"/>
              <a:ea typeface="Arial"/>
              <a:cs typeface="Arial"/>
              <a:sym typeface="Arial"/>
            </a:endParaRPr>
          </a:p>
        </p:txBody>
      </p:sp>
      <p:pic>
        <p:nvPicPr>
          <p:cNvPr id="188" name="Google Shape;188;p18"/>
          <p:cNvPicPr preferRelativeResize="0"/>
          <p:nvPr/>
        </p:nvPicPr>
        <p:blipFill rotWithShape="1">
          <a:blip r:embed="rId5">
            <a:alphaModFix/>
          </a:blip>
          <a:srcRect b="0" l="0" r="0" t="0"/>
          <a:stretch/>
        </p:blipFill>
        <p:spPr>
          <a:xfrm>
            <a:off x="3220121" y="1751200"/>
            <a:ext cx="677503" cy="677503"/>
          </a:xfrm>
          <a:prstGeom prst="rect">
            <a:avLst/>
          </a:prstGeom>
          <a:noFill/>
          <a:ln>
            <a:noFill/>
          </a:ln>
        </p:spPr>
      </p:pic>
      <p:pic>
        <p:nvPicPr>
          <p:cNvPr id="189" name="Google Shape;189;p18"/>
          <p:cNvPicPr preferRelativeResize="0"/>
          <p:nvPr/>
        </p:nvPicPr>
        <p:blipFill rotWithShape="1">
          <a:blip r:embed="rId5">
            <a:alphaModFix/>
          </a:blip>
          <a:srcRect b="0" l="0" r="0" t="0"/>
          <a:stretch/>
        </p:blipFill>
        <p:spPr>
          <a:xfrm>
            <a:off x="3220121" y="4369704"/>
            <a:ext cx="677503" cy="677503"/>
          </a:xfrm>
          <a:prstGeom prst="rect">
            <a:avLst/>
          </a:prstGeom>
          <a:noFill/>
          <a:ln>
            <a:noFill/>
          </a:ln>
        </p:spPr>
      </p:pic>
      <p:pic>
        <p:nvPicPr>
          <p:cNvPr id="190" name="Google Shape;190;p18"/>
          <p:cNvPicPr preferRelativeResize="0"/>
          <p:nvPr/>
        </p:nvPicPr>
        <p:blipFill rotWithShape="1">
          <a:blip r:embed="rId5">
            <a:alphaModFix/>
          </a:blip>
          <a:srcRect b="0" l="0" r="0" t="0"/>
          <a:stretch/>
        </p:blipFill>
        <p:spPr>
          <a:xfrm>
            <a:off x="3220121" y="7060649"/>
            <a:ext cx="677503" cy="67750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4" name="Shape 194"/>
        <p:cNvGrpSpPr/>
        <p:nvPr/>
      </p:nvGrpSpPr>
      <p:grpSpPr>
        <a:xfrm>
          <a:off x="0" y="0"/>
          <a:ext cx="0" cy="0"/>
          <a:chOff x="0" y="0"/>
          <a:chExt cx="0" cy="0"/>
        </a:xfrm>
      </p:grpSpPr>
      <p:sp>
        <p:nvSpPr>
          <p:cNvPr id="195" name="Google Shape;195;p20"/>
          <p:cNvSpPr txBox="1"/>
          <p:nvPr/>
        </p:nvSpPr>
        <p:spPr>
          <a:xfrm>
            <a:off x="1070150" y="2767425"/>
            <a:ext cx="16153500" cy="6462900"/>
          </a:xfrm>
          <a:prstGeom prst="rect">
            <a:avLst/>
          </a:prstGeom>
          <a:noFill/>
          <a:ln>
            <a:noFill/>
          </a:ln>
        </p:spPr>
        <p:txBody>
          <a:bodyPr anchorCtr="0" anchor="t" bIns="0" lIns="0" spcFirstLastPara="1" rIns="0" wrap="square" tIns="0">
            <a:spAutoFit/>
          </a:bodyPr>
          <a:lstStyle/>
          <a:p>
            <a:pPr indent="-194840" lvl="1" marL="389679" marR="0" rtl="0" algn="just">
              <a:lnSpc>
                <a:spcPct val="140022"/>
              </a:lnSpc>
              <a:spcBef>
                <a:spcPts val="0"/>
              </a:spcBef>
              <a:spcAft>
                <a:spcPts val="0"/>
              </a:spcAft>
              <a:buClr>
                <a:srgbClr val="FFFFFF"/>
              </a:buClr>
              <a:buSzPts val="1804"/>
              <a:buFont typeface="Arial"/>
              <a:buChar char="•"/>
            </a:pPr>
            <a:r>
              <a:rPr b="0" i="0" lang="en-US" sz="1804" u="none" cap="none" strike="noStrike">
                <a:solidFill>
                  <a:srgbClr val="FFFFFF"/>
                </a:solidFill>
                <a:latin typeface="Arial"/>
                <a:ea typeface="Arial"/>
                <a:cs typeface="Arial"/>
                <a:sym typeface="Arial"/>
              </a:rPr>
              <a:t>Lorem Ipsum is simply dummy text of the printing and typesetting industry. Lorem Ipsum has been the industry's standard dummy text ever since the 1500s, when an unknown printer took a galley of type and scrambled it to make a type specimen book.</a:t>
            </a:r>
            <a:endParaRPr b="0" i="0" sz="1400" u="none" cap="none" strike="noStrike">
              <a:solidFill>
                <a:srgbClr val="000000"/>
              </a:solidFill>
              <a:latin typeface="Arial"/>
              <a:ea typeface="Arial"/>
              <a:cs typeface="Arial"/>
              <a:sym typeface="Arial"/>
            </a:endParaRPr>
          </a:p>
          <a:p>
            <a:pPr indent="0" lvl="0" marL="0" marR="0" rtl="0" algn="just">
              <a:lnSpc>
                <a:spcPct val="140022"/>
              </a:lnSpc>
              <a:spcBef>
                <a:spcPts val="0"/>
              </a:spcBef>
              <a:spcAft>
                <a:spcPts val="0"/>
              </a:spcAft>
              <a:buClr>
                <a:srgbClr val="000000"/>
              </a:buClr>
              <a:buSzPts val="1804"/>
              <a:buFont typeface="Arial"/>
              <a:buNone/>
            </a:pPr>
            <a:r>
              <a:t/>
            </a:r>
            <a:endParaRPr b="0" i="0" sz="1804" u="none" cap="none" strike="noStrike">
              <a:solidFill>
                <a:srgbClr val="FFFFFF"/>
              </a:solidFill>
              <a:latin typeface="Arial"/>
              <a:ea typeface="Arial"/>
              <a:cs typeface="Arial"/>
              <a:sym typeface="Arial"/>
            </a:endParaRPr>
          </a:p>
          <a:p>
            <a:pPr indent="-194840" lvl="1" marL="389679" marR="0" rtl="0" algn="just">
              <a:lnSpc>
                <a:spcPct val="140022"/>
              </a:lnSpc>
              <a:spcBef>
                <a:spcPts val="0"/>
              </a:spcBef>
              <a:spcAft>
                <a:spcPts val="0"/>
              </a:spcAft>
              <a:buClr>
                <a:srgbClr val="FFFFFF"/>
              </a:buClr>
              <a:buSzPts val="1804"/>
              <a:buFont typeface="Arial"/>
              <a:buChar char="•"/>
            </a:pPr>
            <a:r>
              <a:rPr b="0" i="0" lang="en-US" sz="1804" u="none" cap="none" strike="noStrike">
                <a:solidFill>
                  <a:srgbClr val="FFFFFF"/>
                </a:solidFill>
                <a:latin typeface="Arial"/>
                <a:ea typeface="Arial"/>
                <a:cs typeface="Arial"/>
                <a:sym typeface="Arial"/>
              </a:rPr>
              <a:t>Lorem Ipsum is simply dummy text of the printing and typesetting industry. Lorem Ipsum has been the industry's standard dummy text ever since the 1500s, when an unknown printer took a galley of type and scrambled it to make a type specimen book.</a:t>
            </a:r>
            <a:endParaRPr b="0" i="0" sz="1400" u="none" cap="none" strike="noStrike">
              <a:solidFill>
                <a:srgbClr val="000000"/>
              </a:solidFill>
              <a:latin typeface="Arial"/>
              <a:ea typeface="Arial"/>
              <a:cs typeface="Arial"/>
              <a:sym typeface="Arial"/>
            </a:endParaRPr>
          </a:p>
          <a:p>
            <a:pPr indent="0" lvl="0" marL="0" marR="0" rtl="0" algn="just">
              <a:lnSpc>
                <a:spcPct val="140022"/>
              </a:lnSpc>
              <a:spcBef>
                <a:spcPts val="0"/>
              </a:spcBef>
              <a:spcAft>
                <a:spcPts val="0"/>
              </a:spcAft>
              <a:buClr>
                <a:srgbClr val="000000"/>
              </a:buClr>
              <a:buSzPts val="1804"/>
              <a:buFont typeface="Arial"/>
              <a:buNone/>
            </a:pPr>
            <a:r>
              <a:t/>
            </a:r>
            <a:endParaRPr b="0" i="0" sz="1804" u="none" cap="none" strike="noStrike">
              <a:solidFill>
                <a:srgbClr val="FFFFFF"/>
              </a:solidFill>
              <a:latin typeface="Arial"/>
              <a:ea typeface="Arial"/>
              <a:cs typeface="Arial"/>
              <a:sym typeface="Arial"/>
            </a:endParaRPr>
          </a:p>
          <a:p>
            <a:pPr indent="-194840" lvl="1" marL="389679" marR="0" rtl="0" algn="just">
              <a:lnSpc>
                <a:spcPct val="140022"/>
              </a:lnSpc>
              <a:spcBef>
                <a:spcPts val="0"/>
              </a:spcBef>
              <a:spcAft>
                <a:spcPts val="0"/>
              </a:spcAft>
              <a:buClr>
                <a:srgbClr val="FFFFFF"/>
              </a:buClr>
              <a:buSzPts val="1804"/>
              <a:buFont typeface="Arial"/>
              <a:buChar char="•"/>
            </a:pPr>
            <a:r>
              <a:rPr b="0" i="0" lang="en-US" sz="1804" u="none" cap="none" strike="noStrike">
                <a:solidFill>
                  <a:srgbClr val="FFFFFF"/>
                </a:solidFill>
                <a:latin typeface="Arial"/>
                <a:ea typeface="Arial"/>
                <a:cs typeface="Arial"/>
                <a:sym typeface="Arial"/>
              </a:rPr>
              <a:t>Lorem Ipsum is simply dummy text of the printing and typesetting industry. Lorem Ipsum has been the industry's standard dummy text ever since the 1500s, when an unknown printer took a galley of type and scrambled it to make a type specimen book.</a:t>
            </a:r>
            <a:endParaRPr b="0" i="0" sz="1400" u="none" cap="none" strike="noStrike">
              <a:solidFill>
                <a:srgbClr val="000000"/>
              </a:solidFill>
              <a:latin typeface="Arial"/>
              <a:ea typeface="Arial"/>
              <a:cs typeface="Arial"/>
              <a:sym typeface="Arial"/>
            </a:endParaRPr>
          </a:p>
          <a:p>
            <a:pPr indent="0" lvl="0" marL="0" marR="0" rtl="0" algn="just">
              <a:lnSpc>
                <a:spcPct val="140022"/>
              </a:lnSpc>
              <a:spcBef>
                <a:spcPts val="0"/>
              </a:spcBef>
              <a:spcAft>
                <a:spcPts val="0"/>
              </a:spcAft>
              <a:buClr>
                <a:srgbClr val="000000"/>
              </a:buClr>
              <a:buSzPts val="1804"/>
              <a:buFont typeface="Arial"/>
              <a:buNone/>
            </a:pPr>
            <a:r>
              <a:t/>
            </a:r>
            <a:endParaRPr b="0" i="0" sz="1804" u="none" cap="none" strike="noStrike">
              <a:solidFill>
                <a:srgbClr val="FFFFFF"/>
              </a:solidFill>
              <a:latin typeface="Arial"/>
              <a:ea typeface="Arial"/>
              <a:cs typeface="Arial"/>
              <a:sym typeface="Arial"/>
            </a:endParaRPr>
          </a:p>
          <a:p>
            <a:pPr indent="-194840" lvl="1" marL="389679" marR="0" rtl="0" algn="just">
              <a:lnSpc>
                <a:spcPct val="140022"/>
              </a:lnSpc>
              <a:spcBef>
                <a:spcPts val="0"/>
              </a:spcBef>
              <a:spcAft>
                <a:spcPts val="0"/>
              </a:spcAft>
              <a:buClr>
                <a:srgbClr val="FFFFFF"/>
              </a:buClr>
              <a:buSzPts val="1804"/>
              <a:buFont typeface="Arial"/>
              <a:buChar char="•"/>
            </a:pPr>
            <a:r>
              <a:rPr b="0" i="0" lang="en-US" sz="1804" u="none" cap="none" strike="noStrike">
                <a:solidFill>
                  <a:srgbClr val="FFFFFF"/>
                </a:solidFill>
                <a:latin typeface="Arial"/>
                <a:ea typeface="Arial"/>
                <a:cs typeface="Arial"/>
                <a:sym typeface="Arial"/>
              </a:rPr>
              <a:t>Lorem Ipsum is simply dummy text of the printing and typesetting industry. Lorem Ipsum has been the industry's standard dummy text ever since the 1500s, when an unknown printer took a galley of type and scrambled it to make a type specimen book.</a:t>
            </a:r>
            <a:endParaRPr b="0" i="0" sz="1400" u="none" cap="none" strike="noStrike">
              <a:solidFill>
                <a:srgbClr val="000000"/>
              </a:solidFill>
              <a:latin typeface="Arial"/>
              <a:ea typeface="Arial"/>
              <a:cs typeface="Arial"/>
              <a:sym typeface="Arial"/>
            </a:endParaRPr>
          </a:p>
          <a:p>
            <a:pPr indent="0" lvl="0" marL="0" marR="0" rtl="0" algn="just">
              <a:lnSpc>
                <a:spcPct val="140022"/>
              </a:lnSpc>
              <a:spcBef>
                <a:spcPts val="0"/>
              </a:spcBef>
              <a:spcAft>
                <a:spcPts val="0"/>
              </a:spcAft>
              <a:buClr>
                <a:srgbClr val="000000"/>
              </a:buClr>
              <a:buSzPts val="1804"/>
              <a:buFont typeface="Arial"/>
              <a:buNone/>
            </a:pPr>
            <a:r>
              <a:t/>
            </a:r>
            <a:endParaRPr b="0" i="0" sz="1804" u="none" cap="none" strike="noStrike">
              <a:solidFill>
                <a:srgbClr val="FFFFFF"/>
              </a:solidFill>
              <a:latin typeface="Arial"/>
              <a:ea typeface="Arial"/>
              <a:cs typeface="Arial"/>
              <a:sym typeface="Arial"/>
            </a:endParaRPr>
          </a:p>
          <a:p>
            <a:pPr indent="-194840" lvl="1" marL="389679" marR="0" rtl="0" algn="just">
              <a:lnSpc>
                <a:spcPct val="140022"/>
              </a:lnSpc>
              <a:spcBef>
                <a:spcPts val="0"/>
              </a:spcBef>
              <a:spcAft>
                <a:spcPts val="0"/>
              </a:spcAft>
              <a:buClr>
                <a:srgbClr val="FFFFFF"/>
              </a:buClr>
              <a:buSzPts val="1804"/>
              <a:buFont typeface="Arial"/>
              <a:buChar char="•"/>
            </a:pPr>
            <a:r>
              <a:rPr b="0" i="0" lang="en-US" sz="1804" u="none" cap="none" strike="noStrike">
                <a:solidFill>
                  <a:srgbClr val="FFFFFF"/>
                </a:solidFill>
                <a:latin typeface="Arial"/>
                <a:ea typeface="Arial"/>
                <a:cs typeface="Arial"/>
                <a:sym typeface="Arial"/>
              </a:rPr>
              <a:t>Lorem Ipsum is simply dummy text of the printing and typesetting industry. Lorem Ipsum has been the industry's standard dummy text ever since the 1500s, when an unknown printer took a galley of type and scrambled it to make a type specimen book.</a:t>
            </a:r>
            <a:endParaRPr b="0" i="0" sz="1400" u="none" cap="none" strike="noStrike">
              <a:solidFill>
                <a:srgbClr val="000000"/>
              </a:solidFill>
              <a:latin typeface="Arial"/>
              <a:ea typeface="Arial"/>
              <a:cs typeface="Arial"/>
              <a:sym typeface="Arial"/>
            </a:endParaRPr>
          </a:p>
          <a:p>
            <a:pPr indent="0" lvl="0" marL="0" marR="0" rtl="0" algn="just">
              <a:lnSpc>
                <a:spcPct val="140022"/>
              </a:lnSpc>
              <a:spcBef>
                <a:spcPts val="0"/>
              </a:spcBef>
              <a:spcAft>
                <a:spcPts val="0"/>
              </a:spcAft>
              <a:buClr>
                <a:srgbClr val="000000"/>
              </a:buClr>
              <a:buSzPts val="1804"/>
              <a:buFont typeface="Arial"/>
              <a:buNone/>
            </a:pPr>
            <a:r>
              <a:t/>
            </a:r>
            <a:endParaRPr b="0" i="0" sz="1804" u="none" cap="none" strike="noStrike">
              <a:solidFill>
                <a:srgbClr val="FFFFFF"/>
              </a:solidFill>
              <a:latin typeface="Arial"/>
              <a:ea typeface="Arial"/>
              <a:cs typeface="Arial"/>
              <a:sym typeface="Arial"/>
            </a:endParaRPr>
          </a:p>
          <a:p>
            <a:pPr indent="-194840" lvl="1" marL="389679" marR="0" rtl="0" algn="just">
              <a:lnSpc>
                <a:spcPct val="140022"/>
              </a:lnSpc>
              <a:spcBef>
                <a:spcPts val="0"/>
              </a:spcBef>
              <a:spcAft>
                <a:spcPts val="0"/>
              </a:spcAft>
              <a:buClr>
                <a:srgbClr val="FFFFFF"/>
              </a:buClr>
              <a:buSzPts val="1804"/>
              <a:buFont typeface="Arial"/>
              <a:buChar char="•"/>
            </a:pPr>
            <a:r>
              <a:rPr b="0" i="0" lang="en-US" sz="1804" u="none" cap="none" strike="noStrike">
                <a:solidFill>
                  <a:srgbClr val="FFFFFF"/>
                </a:solidFill>
                <a:latin typeface="Arial"/>
                <a:ea typeface="Arial"/>
                <a:cs typeface="Arial"/>
                <a:sym typeface="Arial"/>
              </a:rPr>
              <a:t>Lorem Ipsum is simply dummy text of the printing and typesetting industry. Lorem Ipsum has been the industry's standard dummy text ever since the 1500s, when an unknown printer took a galley of type and scrambled it to make a type specimen book.</a:t>
            </a:r>
            <a:endParaRPr b="0" i="0" sz="1400" u="none" cap="none" strike="noStrike">
              <a:solidFill>
                <a:srgbClr val="000000"/>
              </a:solidFill>
              <a:latin typeface="Arial"/>
              <a:ea typeface="Arial"/>
              <a:cs typeface="Arial"/>
              <a:sym typeface="Arial"/>
            </a:endParaRPr>
          </a:p>
          <a:p>
            <a:pPr indent="0" lvl="0" marL="0" marR="0" rtl="0" algn="just">
              <a:lnSpc>
                <a:spcPct val="140022"/>
              </a:lnSpc>
              <a:spcBef>
                <a:spcPts val="0"/>
              </a:spcBef>
              <a:spcAft>
                <a:spcPts val="0"/>
              </a:spcAft>
              <a:buClr>
                <a:srgbClr val="000000"/>
              </a:buClr>
              <a:buSzPts val="1804"/>
              <a:buFont typeface="Arial"/>
              <a:buNone/>
            </a:pPr>
            <a:r>
              <a:t/>
            </a:r>
            <a:endParaRPr b="0" i="0" sz="1804" u="none" cap="none" strike="noStrike">
              <a:solidFill>
                <a:srgbClr val="FFFFFF"/>
              </a:solidFill>
              <a:latin typeface="Arial"/>
              <a:ea typeface="Arial"/>
              <a:cs typeface="Arial"/>
              <a:sym typeface="Arial"/>
            </a:endParaRPr>
          </a:p>
          <a:p>
            <a:pPr indent="0" lvl="0" marL="0" marR="0" rtl="0" algn="just">
              <a:lnSpc>
                <a:spcPct val="140022"/>
              </a:lnSpc>
              <a:spcBef>
                <a:spcPts val="0"/>
              </a:spcBef>
              <a:spcAft>
                <a:spcPts val="0"/>
              </a:spcAft>
              <a:buClr>
                <a:srgbClr val="000000"/>
              </a:buClr>
              <a:buSzPts val="1804"/>
              <a:buFont typeface="Arial"/>
              <a:buNone/>
            </a:pPr>
            <a:r>
              <a:t/>
            </a:r>
            <a:endParaRPr b="0" i="0" sz="1804" u="none" cap="none" strike="noStrike">
              <a:solidFill>
                <a:srgbClr val="FFFFFF"/>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9" name="Shape 199"/>
        <p:cNvGrpSpPr/>
        <p:nvPr/>
      </p:nvGrpSpPr>
      <p:grpSpPr>
        <a:xfrm>
          <a:off x="0" y="0"/>
          <a:ext cx="0" cy="0"/>
          <a:chOff x="0" y="0"/>
          <a:chExt cx="0" cy="0"/>
        </a:xfrm>
      </p:grpSpPr>
      <p:sp>
        <p:nvSpPr>
          <p:cNvPr id="200" name="Google Shape;200;p21"/>
          <p:cNvSpPr txBox="1"/>
          <p:nvPr/>
        </p:nvSpPr>
        <p:spPr>
          <a:xfrm>
            <a:off x="6115682" y="4615176"/>
            <a:ext cx="6056636" cy="951874"/>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Clr>
                <a:srgbClr val="000000"/>
              </a:buClr>
              <a:buSzPts val="5623"/>
              <a:buFont typeface="Arial"/>
              <a:buNone/>
            </a:pPr>
            <a:r>
              <a:rPr b="0" i="0" lang="en-US" sz="5623" u="none" cap="none" strike="noStrike">
                <a:solidFill>
                  <a:srgbClr val="FFFFFF"/>
                </a:solidFill>
                <a:latin typeface="Arial"/>
                <a:ea typeface="Arial"/>
                <a:cs typeface="Arial"/>
                <a:sym typeface="Arial"/>
              </a:rPr>
              <a:t>Em Branco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7" name="Shape 87"/>
        <p:cNvGrpSpPr/>
        <p:nvPr/>
      </p:nvGrpSpPr>
      <p:grpSpPr>
        <a:xfrm>
          <a:off x="0" y="0"/>
          <a:ext cx="0" cy="0"/>
          <a:chOff x="0" y="0"/>
          <a:chExt cx="0" cy="0"/>
        </a:xfrm>
      </p:grpSpPr>
      <p:sp>
        <p:nvSpPr>
          <p:cNvPr id="88" name="Google Shape;88;p5"/>
          <p:cNvSpPr txBox="1"/>
          <p:nvPr/>
        </p:nvSpPr>
        <p:spPr>
          <a:xfrm>
            <a:off x="9171000" y="2665350"/>
            <a:ext cx="8016900" cy="7490400"/>
          </a:xfrm>
          <a:prstGeom prst="rect">
            <a:avLst/>
          </a:prstGeom>
          <a:noFill/>
          <a:ln>
            <a:noFill/>
          </a:ln>
        </p:spPr>
        <p:txBody>
          <a:bodyPr anchorCtr="0" anchor="t" bIns="0" lIns="0" spcFirstLastPara="1" rIns="0" wrap="square" tIns="0">
            <a:noAutofit/>
          </a:bodyPr>
          <a:lstStyle/>
          <a:p>
            <a:pPr indent="-355600" lvl="0" marL="457200" marR="0" rtl="0" algn="just">
              <a:lnSpc>
                <a:spcPct val="100000"/>
              </a:lnSpc>
              <a:spcBef>
                <a:spcPts val="0"/>
              </a:spcBef>
              <a:spcAft>
                <a:spcPts val="0"/>
              </a:spcAft>
              <a:buClr>
                <a:schemeClr val="lt1"/>
              </a:buClr>
              <a:buSzPts val="2000"/>
              <a:buFont typeface="Ruda"/>
              <a:buChar char="-"/>
            </a:pPr>
            <a:r>
              <a:rPr b="0" i="0" lang="en-US" sz="2000" u="none" cap="none" strike="noStrike">
                <a:solidFill>
                  <a:schemeClr val="lt1"/>
                </a:solidFill>
                <a:latin typeface="Ruda"/>
                <a:ea typeface="Ruda"/>
                <a:cs typeface="Ruda"/>
                <a:sym typeface="Ruda"/>
              </a:rPr>
              <a:t>Consultor OutSystems há 7 anos</a:t>
            </a:r>
            <a:endParaRPr b="0" i="0" sz="2000" u="none" cap="none" strike="noStrike">
              <a:solidFill>
                <a:schemeClr val="lt1"/>
              </a:solidFill>
              <a:latin typeface="Ruda"/>
              <a:ea typeface="Ruda"/>
              <a:cs typeface="Ruda"/>
              <a:sym typeface="Ruda"/>
            </a:endParaRPr>
          </a:p>
          <a:p>
            <a:pPr indent="0" lvl="0" marL="0" marR="0" rtl="0" algn="just">
              <a:lnSpc>
                <a:spcPct val="100000"/>
              </a:lnSpc>
              <a:spcBef>
                <a:spcPts val="0"/>
              </a:spcBef>
              <a:spcAft>
                <a:spcPts val="0"/>
              </a:spcAft>
              <a:buClr>
                <a:schemeClr val="dk1"/>
              </a:buClr>
              <a:buSzPts val="1100"/>
              <a:buFont typeface="Arial"/>
              <a:buNone/>
            </a:pPr>
            <a:r>
              <a:t/>
            </a:r>
            <a:endParaRPr b="0" i="0" sz="2000" u="none" cap="none" strike="noStrike">
              <a:solidFill>
                <a:schemeClr val="lt1"/>
              </a:solidFill>
              <a:latin typeface="Ruda"/>
              <a:ea typeface="Ruda"/>
              <a:cs typeface="Ruda"/>
              <a:sym typeface="Ruda"/>
            </a:endParaRPr>
          </a:p>
          <a:p>
            <a:pPr indent="-355600" lvl="0" marL="457200" marR="0" rtl="0" algn="just">
              <a:lnSpc>
                <a:spcPct val="100000"/>
              </a:lnSpc>
              <a:spcBef>
                <a:spcPts val="0"/>
              </a:spcBef>
              <a:spcAft>
                <a:spcPts val="0"/>
              </a:spcAft>
              <a:buClr>
                <a:schemeClr val="lt1"/>
              </a:buClr>
              <a:buSzPts val="2000"/>
              <a:buFont typeface="Ruda"/>
              <a:buChar char="-"/>
            </a:pPr>
            <a:r>
              <a:rPr b="0" i="0" lang="en-US" sz="2000" u="none" cap="none" strike="noStrike">
                <a:solidFill>
                  <a:schemeClr val="lt1"/>
                </a:solidFill>
                <a:latin typeface="Ruda"/>
                <a:ea typeface="Ruda"/>
                <a:cs typeface="Ruda"/>
                <a:sym typeface="Ruda"/>
              </a:rPr>
              <a:t>Já atuei nos setores:</a:t>
            </a:r>
            <a:endParaRPr b="0" i="0" sz="2000" u="none" cap="none" strike="noStrike">
              <a:solidFill>
                <a:schemeClr val="lt1"/>
              </a:solidFill>
              <a:latin typeface="Ruda"/>
              <a:ea typeface="Ruda"/>
              <a:cs typeface="Ruda"/>
              <a:sym typeface="Ruda"/>
            </a:endParaRPr>
          </a:p>
          <a:p>
            <a:pPr indent="457200" lvl="0" marL="0" marR="0" rtl="0" algn="just">
              <a:lnSpc>
                <a:spcPct val="100000"/>
              </a:lnSpc>
              <a:spcBef>
                <a:spcPts val="0"/>
              </a:spcBef>
              <a:spcAft>
                <a:spcPts val="0"/>
              </a:spcAft>
              <a:buClr>
                <a:schemeClr val="dk1"/>
              </a:buClr>
              <a:buSzPts val="1100"/>
              <a:buFont typeface="Arial"/>
              <a:buNone/>
            </a:pPr>
            <a:r>
              <a:rPr b="0" i="0" lang="en-US" sz="2000" u="none" cap="none" strike="noStrike">
                <a:solidFill>
                  <a:schemeClr val="lt1"/>
                </a:solidFill>
                <a:latin typeface="Ruda"/>
                <a:ea typeface="Ruda"/>
                <a:cs typeface="Ruda"/>
                <a:sym typeface="Ruda"/>
              </a:rPr>
              <a:t>- Financeiros</a:t>
            </a:r>
            <a:endParaRPr b="0" i="0" sz="2000" u="none" cap="none" strike="noStrike">
              <a:solidFill>
                <a:schemeClr val="lt1"/>
              </a:solidFill>
              <a:latin typeface="Ruda"/>
              <a:ea typeface="Ruda"/>
              <a:cs typeface="Ruda"/>
              <a:sym typeface="Ruda"/>
            </a:endParaRPr>
          </a:p>
          <a:p>
            <a:pPr indent="457200" lvl="0" marL="0" marR="0" rtl="0" algn="just">
              <a:lnSpc>
                <a:spcPct val="100000"/>
              </a:lnSpc>
              <a:spcBef>
                <a:spcPts val="0"/>
              </a:spcBef>
              <a:spcAft>
                <a:spcPts val="0"/>
              </a:spcAft>
              <a:buClr>
                <a:schemeClr val="dk1"/>
              </a:buClr>
              <a:buSzPts val="1100"/>
              <a:buFont typeface="Arial"/>
              <a:buNone/>
            </a:pPr>
            <a:r>
              <a:rPr b="0" i="0" lang="en-US" sz="2000" u="none" cap="none" strike="noStrike">
                <a:solidFill>
                  <a:schemeClr val="lt1"/>
                </a:solidFill>
                <a:latin typeface="Ruda"/>
                <a:ea typeface="Ruda"/>
                <a:cs typeface="Ruda"/>
                <a:sym typeface="Ruda"/>
              </a:rPr>
              <a:t>- Seguros</a:t>
            </a:r>
            <a:endParaRPr b="0" i="0" sz="2000" u="none" cap="none" strike="noStrike">
              <a:solidFill>
                <a:schemeClr val="lt1"/>
              </a:solidFill>
              <a:latin typeface="Ruda"/>
              <a:ea typeface="Ruda"/>
              <a:cs typeface="Ruda"/>
              <a:sym typeface="Ruda"/>
            </a:endParaRPr>
          </a:p>
          <a:p>
            <a:pPr indent="457200" lvl="0" marL="0" marR="0" rtl="0" algn="just">
              <a:lnSpc>
                <a:spcPct val="100000"/>
              </a:lnSpc>
              <a:spcBef>
                <a:spcPts val="0"/>
              </a:spcBef>
              <a:spcAft>
                <a:spcPts val="0"/>
              </a:spcAft>
              <a:buClr>
                <a:schemeClr val="dk1"/>
              </a:buClr>
              <a:buSzPts val="1100"/>
              <a:buFont typeface="Arial"/>
              <a:buNone/>
            </a:pPr>
            <a:r>
              <a:rPr b="0" i="0" lang="en-US" sz="2000" u="none" cap="none" strike="noStrike">
                <a:solidFill>
                  <a:schemeClr val="lt1"/>
                </a:solidFill>
                <a:latin typeface="Ruda"/>
                <a:ea typeface="Ruda"/>
                <a:cs typeface="Ruda"/>
                <a:sym typeface="Ruda"/>
              </a:rPr>
              <a:t>- Varejo</a:t>
            </a:r>
            <a:endParaRPr b="0" i="0" sz="2000" u="none" cap="none" strike="noStrike">
              <a:solidFill>
                <a:schemeClr val="lt1"/>
              </a:solidFill>
              <a:latin typeface="Ruda"/>
              <a:ea typeface="Ruda"/>
              <a:cs typeface="Ruda"/>
              <a:sym typeface="Ruda"/>
            </a:endParaRPr>
          </a:p>
          <a:p>
            <a:pPr indent="457200" lvl="0" marL="0" marR="0" rtl="0" algn="just">
              <a:lnSpc>
                <a:spcPct val="100000"/>
              </a:lnSpc>
              <a:spcBef>
                <a:spcPts val="0"/>
              </a:spcBef>
              <a:spcAft>
                <a:spcPts val="0"/>
              </a:spcAft>
              <a:buClr>
                <a:schemeClr val="dk1"/>
              </a:buClr>
              <a:buSzPts val="1100"/>
              <a:buFont typeface="Arial"/>
              <a:buNone/>
            </a:pPr>
            <a:r>
              <a:rPr b="0" i="0" lang="en-US" sz="2000" u="none" cap="none" strike="noStrike">
                <a:solidFill>
                  <a:schemeClr val="lt1"/>
                </a:solidFill>
                <a:latin typeface="Ruda"/>
                <a:ea typeface="Ruda"/>
                <a:cs typeface="Ruda"/>
                <a:sym typeface="Ruda"/>
              </a:rPr>
              <a:t>- Utilidade Pública</a:t>
            </a:r>
            <a:endParaRPr b="0" i="0" sz="2000" u="none" cap="none" strike="noStrike">
              <a:solidFill>
                <a:schemeClr val="lt1"/>
              </a:solidFill>
              <a:latin typeface="Ruda"/>
              <a:ea typeface="Ruda"/>
              <a:cs typeface="Ruda"/>
              <a:sym typeface="Ruda"/>
            </a:endParaRPr>
          </a:p>
          <a:p>
            <a:pPr indent="457200" lvl="0" marL="0" marR="0" rtl="0" algn="just">
              <a:lnSpc>
                <a:spcPct val="100000"/>
              </a:lnSpc>
              <a:spcBef>
                <a:spcPts val="0"/>
              </a:spcBef>
              <a:spcAft>
                <a:spcPts val="0"/>
              </a:spcAft>
              <a:buClr>
                <a:schemeClr val="dk1"/>
              </a:buClr>
              <a:buSzPts val="1100"/>
              <a:buFont typeface="Arial"/>
              <a:buNone/>
            </a:pPr>
            <a:r>
              <a:rPr b="0" i="0" lang="en-US" sz="2000" u="none" cap="none" strike="noStrike">
                <a:solidFill>
                  <a:schemeClr val="lt1"/>
                </a:solidFill>
                <a:latin typeface="Ruda"/>
                <a:ea typeface="Ruda"/>
                <a:cs typeface="Ruda"/>
                <a:sym typeface="Ruda"/>
              </a:rPr>
              <a:t>- Recursos Humanos</a:t>
            </a:r>
            <a:endParaRPr b="0" i="0" sz="2000" u="none" cap="none" strike="noStrike">
              <a:solidFill>
                <a:schemeClr val="lt1"/>
              </a:solidFill>
              <a:latin typeface="Ruda"/>
              <a:ea typeface="Ruda"/>
              <a:cs typeface="Ruda"/>
              <a:sym typeface="Ruda"/>
            </a:endParaRPr>
          </a:p>
          <a:p>
            <a:pPr indent="457200" lvl="0" marL="0" marR="0" rtl="0" algn="just">
              <a:lnSpc>
                <a:spcPct val="100000"/>
              </a:lnSpc>
              <a:spcBef>
                <a:spcPts val="0"/>
              </a:spcBef>
              <a:spcAft>
                <a:spcPts val="0"/>
              </a:spcAft>
              <a:buClr>
                <a:schemeClr val="dk1"/>
              </a:buClr>
              <a:buSzPts val="1100"/>
              <a:buFont typeface="Arial"/>
              <a:buNone/>
            </a:pPr>
            <a:r>
              <a:rPr b="0" i="0" lang="en-US" sz="2000" u="none" cap="none" strike="noStrike">
                <a:solidFill>
                  <a:schemeClr val="lt1"/>
                </a:solidFill>
                <a:latin typeface="Ruda"/>
                <a:ea typeface="Ruda"/>
                <a:cs typeface="Ruda"/>
                <a:sym typeface="Ruda"/>
              </a:rPr>
              <a:t>- Hospitalares</a:t>
            </a:r>
            <a:endParaRPr b="0" i="0" sz="2000" u="none" cap="none" strike="noStrike">
              <a:solidFill>
                <a:schemeClr val="lt1"/>
              </a:solidFill>
              <a:latin typeface="Ruda"/>
              <a:ea typeface="Ruda"/>
              <a:cs typeface="Ruda"/>
              <a:sym typeface="Ruda"/>
            </a:endParaRPr>
          </a:p>
          <a:p>
            <a:pPr indent="0" lvl="0" marL="0" marR="0" rtl="0" algn="just">
              <a:lnSpc>
                <a:spcPct val="100000"/>
              </a:lnSpc>
              <a:spcBef>
                <a:spcPts val="0"/>
              </a:spcBef>
              <a:spcAft>
                <a:spcPts val="0"/>
              </a:spcAft>
              <a:buClr>
                <a:schemeClr val="dk1"/>
              </a:buClr>
              <a:buSzPts val="1100"/>
              <a:buFont typeface="Arial"/>
              <a:buNone/>
            </a:pPr>
            <a:r>
              <a:t/>
            </a:r>
            <a:endParaRPr b="0" i="0" sz="2000" u="none" cap="none" strike="noStrike">
              <a:solidFill>
                <a:schemeClr val="lt1"/>
              </a:solidFill>
              <a:latin typeface="Ruda"/>
              <a:ea typeface="Ruda"/>
              <a:cs typeface="Ruda"/>
              <a:sym typeface="Ruda"/>
            </a:endParaRPr>
          </a:p>
          <a:p>
            <a:pPr indent="-355600" lvl="0" marL="457200" marR="0" rtl="0" algn="just">
              <a:lnSpc>
                <a:spcPct val="100000"/>
              </a:lnSpc>
              <a:spcBef>
                <a:spcPts val="0"/>
              </a:spcBef>
              <a:spcAft>
                <a:spcPts val="0"/>
              </a:spcAft>
              <a:buClr>
                <a:schemeClr val="lt1"/>
              </a:buClr>
              <a:buSzPts val="2000"/>
              <a:buFont typeface="Ruda"/>
              <a:buChar char="-"/>
            </a:pPr>
            <a:r>
              <a:rPr b="0" i="0" lang="en-US" sz="2000" u="none" cap="none" strike="noStrike">
                <a:solidFill>
                  <a:schemeClr val="lt1"/>
                </a:solidFill>
                <a:latin typeface="Ruda"/>
                <a:ea typeface="Ruda"/>
                <a:cs typeface="Ruda"/>
                <a:sym typeface="Ruda"/>
              </a:rPr>
              <a:t>Com projetos em:</a:t>
            </a:r>
            <a:endParaRPr b="0" i="0" sz="2000" u="none" cap="none" strike="noStrike">
              <a:solidFill>
                <a:schemeClr val="lt1"/>
              </a:solidFill>
              <a:latin typeface="Ruda"/>
              <a:ea typeface="Ruda"/>
              <a:cs typeface="Ruda"/>
              <a:sym typeface="Ruda"/>
            </a:endParaRPr>
          </a:p>
          <a:p>
            <a:pPr indent="457200" lvl="0" marL="0" marR="0" rtl="0" algn="just">
              <a:lnSpc>
                <a:spcPct val="100000"/>
              </a:lnSpc>
              <a:spcBef>
                <a:spcPts val="0"/>
              </a:spcBef>
              <a:spcAft>
                <a:spcPts val="0"/>
              </a:spcAft>
              <a:buClr>
                <a:schemeClr val="dk1"/>
              </a:buClr>
              <a:buSzPts val="1100"/>
              <a:buFont typeface="Arial"/>
              <a:buNone/>
            </a:pPr>
            <a:r>
              <a:rPr b="0" i="0" lang="en-US" sz="2000" u="none" cap="none" strike="noStrike">
                <a:solidFill>
                  <a:schemeClr val="lt1"/>
                </a:solidFill>
                <a:latin typeface="Ruda"/>
                <a:ea typeface="Ruda"/>
                <a:cs typeface="Ruda"/>
                <a:sym typeface="Ruda"/>
              </a:rPr>
              <a:t>- Tradicional</a:t>
            </a:r>
            <a:endParaRPr b="0" i="0" sz="2000" u="none" cap="none" strike="noStrike">
              <a:solidFill>
                <a:schemeClr val="lt1"/>
              </a:solidFill>
              <a:latin typeface="Ruda"/>
              <a:ea typeface="Ruda"/>
              <a:cs typeface="Ruda"/>
              <a:sym typeface="Ruda"/>
            </a:endParaRPr>
          </a:p>
          <a:p>
            <a:pPr indent="457200" lvl="0" marL="0" marR="0" rtl="0" algn="just">
              <a:lnSpc>
                <a:spcPct val="100000"/>
              </a:lnSpc>
              <a:spcBef>
                <a:spcPts val="0"/>
              </a:spcBef>
              <a:spcAft>
                <a:spcPts val="0"/>
              </a:spcAft>
              <a:buClr>
                <a:schemeClr val="dk1"/>
              </a:buClr>
              <a:buSzPts val="1100"/>
              <a:buFont typeface="Arial"/>
              <a:buNone/>
            </a:pPr>
            <a:r>
              <a:rPr b="0" i="0" lang="en-US" sz="2000" u="none" cap="none" strike="noStrike">
                <a:solidFill>
                  <a:schemeClr val="lt1"/>
                </a:solidFill>
                <a:latin typeface="Ruda"/>
                <a:ea typeface="Ruda"/>
                <a:cs typeface="Ruda"/>
                <a:sym typeface="Ruda"/>
              </a:rPr>
              <a:t>- Mobile</a:t>
            </a:r>
            <a:endParaRPr b="0" i="0" sz="2000" u="none" cap="none" strike="noStrike">
              <a:solidFill>
                <a:schemeClr val="lt1"/>
              </a:solidFill>
              <a:latin typeface="Ruda"/>
              <a:ea typeface="Ruda"/>
              <a:cs typeface="Ruda"/>
              <a:sym typeface="Ruda"/>
            </a:endParaRPr>
          </a:p>
          <a:p>
            <a:pPr indent="457200" lvl="0" marL="0" marR="0" rtl="0" algn="just">
              <a:lnSpc>
                <a:spcPct val="100000"/>
              </a:lnSpc>
              <a:spcBef>
                <a:spcPts val="0"/>
              </a:spcBef>
              <a:spcAft>
                <a:spcPts val="0"/>
              </a:spcAft>
              <a:buClr>
                <a:schemeClr val="dk1"/>
              </a:buClr>
              <a:buSzPts val="1100"/>
              <a:buFont typeface="Arial"/>
              <a:buNone/>
            </a:pPr>
            <a:r>
              <a:rPr b="0" i="0" lang="en-US" sz="2000" u="none" cap="none" strike="noStrike">
                <a:solidFill>
                  <a:schemeClr val="lt1"/>
                </a:solidFill>
                <a:latin typeface="Ruda"/>
                <a:ea typeface="Ruda"/>
                <a:cs typeface="Ruda"/>
                <a:sym typeface="Ruda"/>
              </a:rPr>
              <a:t>- Reactive</a:t>
            </a:r>
            <a:endParaRPr b="0" i="0" sz="2000" u="none" cap="none" strike="noStrike">
              <a:solidFill>
                <a:schemeClr val="lt1"/>
              </a:solidFill>
              <a:latin typeface="Ruda"/>
              <a:ea typeface="Ruda"/>
              <a:cs typeface="Ruda"/>
              <a:sym typeface="Ruda"/>
            </a:endParaRPr>
          </a:p>
          <a:p>
            <a:pPr indent="457200" lvl="0" marL="0" marR="0" rtl="0" algn="just">
              <a:lnSpc>
                <a:spcPct val="100000"/>
              </a:lnSpc>
              <a:spcBef>
                <a:spcPts val="0"/>
              </a:spcBef>
              <a:spcAft>
                <a:spcPts val="0"/>
              </a:spcAft>
              <a:buClr>
                <a:schemeClr val="dk1"/>
              </a:buClr>
              <a:buSzPts val="1100"/>
              <a:buFont typeface="Arial"/>
              <a:buNone/>
            </a:pPr>
            <a:r>
              <a:rPr b="0" i="0" lang="en-US" sz="2000" u="none" cap="none" strike="noStrike">
                <a:solidFill>
                  <a:schemeClr val="lt1"/>
                </a:solidFill>
                <a:latin typeface="Ruda"/>
                <a:ea typeface="Ruda"/>
                <a:cs typeface="Ruda"/>
                <a:sym typeface="Ruda"/>
              </a:rPr>
              <a:t>- Integração</a:t>
            </a:r>
            <a:endParaRPr b="0" i="0" sz="2000" u="none" cap="none" strike="noStrike">
              <a:solidFill>
                <a:schemeClr val="lt1"/>
              </a:solidFill>
              <a:latin typeface="Ruda"/>
              <a:ea typeface="Ruda"/>
              <a:cs typeface="Ruda"/>
              <a:sym typeface="Ruda"/>
            </a:endParaRPr>
          </a:p>
          <a:p>
            <a:pPr indent="457200" lvl="0" marL="0" marR="0" rtl="0" algn="just">
              <a:lnSpc>
                <a:spcPct val="100000"/>
              </a:lnSpc>
              <a:spcBef>
                <a:spcPts val="0"/>
              </a:spcBef>
              <a:spcAft>
                <a:spcPts val="0"/>
              </a:spcAft>
              <a:buClr>
                <a:schemeClr val="dk1"/>
              </a:buClr>
              <a:buSzPts val="1100"/>
              <a:buFont typeface="Arial"/>
              <a:buNone/>
            </a:pPr>
            <a:r>
              <a:rPr b="0" i="0" lang="en-US" sz="2000" u="none" cap="none" strike="noStrike">
                <a:solidFill>
                  <a:schemeClr val="lt1"/>
                </a:solidFill>
                <a:latin typeface="Ruda"/>
                <a:ea typeface="Ruda"/>
                <a:cs typeface="Ruda"/>
                <a:sym typeface="Ruda"/>
              </a:rPr>
              <a:t>- Upgrade</a:t>
            </a:r>
            <a:endParaRPr b="0" i="0" sz="2000" u="none" cap="none" strike="noStrike">
              <a:solidFill>
                <a:schemeClr val="lt1"/>
              </a:solidFill>
              <a:latin typeface="Ruda"/>
              <a:ea typeface="Ruda"/>
              <a:cs typeface="Ruda"/>
              <a:sym typeface="Ruda"/>
            </a:endParaRPr>
          </a:p>
          <a:p>
            <a:pPr indent="457200" lvl="0" marL="0" marR="0" rtl="0" algn="just">
              <a:lnSpc>
                <a:spcPct val="100000"/>
              </a:lnSpc>
              <a:spcBef>
                <a:spcPts val="0"/>
              </a:spcBef>
              <a:spcAft>
                <a:spcPts val="0"/>
              </a:spcAft>
              <a:buClr>
                <a:schemeClr val="dk1"/>
              </a:buClr>
              <a:buSzPts val="1100"/>
              <a:buFont typeface="Arial"/>
              <a:buNone/>
            </a:pPr>
            <a:r>
              <a:rPr b="0" i="0" lang="en-US" sz="2000" u="none" cap="none" strike="noStrike">
                <a:solidFill>
                  <a:schemeClr val="lt1"/>
                </a:solidFill>
                <a:latin typeface="Ruda"/>
                <a:ea typeface="Ruda"/>
                <a:cs typeface="Ruda"/>
                <a:sym typeface="Ruda"/>
              </a:rPr>
              <a:t>- Services</a:t>
            </a:r>
            <a:endParaRPr b="0" i="0" sz="2000" u="none" cap="none" strike="noStrike">
              <a:solidFill>
                <a:schemeClr val="lt1"/>
              </a:solidFill>
              <a:latin typeface="Ruda"/>
              <a:ea typeface="Ruda"/>
              <a:cs typeface="Ruda"/>
              <a:sym typeface="Ruda"/>
            </a:endParaRPr>
          </a:p>
          <a:p>
            <a:pPr indent="0" lvl="0" marL="0" marR="0" rtl="0" algn="just">
              <a:lnSpc>
                <a:spcPct val="100000"/>
              </a:lnSpc>
              <a:spcBef>
                <a:spcPts val="0"/>
              </a:spcBef>
              <a:spcAft>
                <a:spcPts val="0"/>
              </a:spcAft>
              <a:buClr>
                <a:schemeClr val="dk1"/>
              </a:buClr>
              <a:buSzPts val="1100"/>
              <a:buFont typeface="Arial"/>
              <a:buNone/>
            </a:pPr>
            <a:r>
              <a:t/>
            </a:r>
            <a:endParaRPr b="0" i="0" sz="2000" u="none" cap="none" strike="noStrike">
              <a:solidFill>
                <a:schemeClr val="lt1"/>
              </a:solidFill>
              <a:latin typeface="Ruda"/>
              <a:ea typeface="Ruda"/>
              <a:cs typeface="Ruda"/>
              <a:sym typeface="Ruda"/>
            </a:endParaRPr>
          </a:p>
          <a:p>
            <a:pPr indent="-355600" lvl="0" marL="457200" marR="0" rtl="0" algn="just">
              <a:lnSpc>
                <a:spcPct val="100000"/>
              </a:lnSpc>
              <a:spcBef>
                <a:spcPts val="0"/>
              </a:spcBef>
              <a:spcAft>
                <a:spcPts val="0"/>
              </a:spcAft>
              <a:buClr>
                <a:schemeClr val="lt1"/>
              </a:buClr>
              <a:buSzPts val="2000"/>
              <a:buFont typeface="Ruda"/>
              <a:buChar char="-"/>
            </a:pPr>
            <a:r>
              <a:rPr b="0" i="0" lang="en-US" sz="2000" u="none" cap="none" strike="noStrike">
                <a:solidFill>
                  <a:schemeClr val="lt1"/>
                </a:solidFill>
                <a:latin typeface="Ruda"/>
                <a:ea typeface="Ruda"/>
                <a:cs typeface="Ruda"/>
                <a:sym typeface="Ruda"/>
              </a:rPr>
              <a:t>Atuei com clientes no Brasil e Portugal</a:t>
            </a:r>
            <a:endParaRPr b="0" i="0" sz="2000" u="none" cap="none" strike="noStrike">
              <a:solidFill>
                <a:schemeClr val="lt1"/>
              </a:solidFill>
              <a:latin typeface="Ruda"/>
              <a:ea typeface="Ruda"/>
              <a:cs typeface="Ruda"/>
              <a:sym typeface="Ruda"/>
            </a:endParaRPr>
          </a:p>
          <a:p>
            <a:pPr indent="0" lvl="0" marL="0" marR="0" rtl="0" algn="just">
              <a:lnSpc>
                <a:spcPct val="100000"/>
              </a:lnSpc>
              <a:spcBef>
                <a:spcPts val="0"/>
              </a:spcBef>
              <a:spcAft>
                <a:spcPts val="0"/>
              </a:spcAft>
              <a:buClr>
                <a:schemeClr val="dk1"/>
              </a:buClr>
              <a:buSzPts val="1100"/>
              <a:buFont typeface="Arial"/>
              <a:buNone/>
            </a:pPr>
            <a:r>
              <a:t/>
            </a:r>
            <a:endParaRPr b="0" i="0" sz="2000" u="none" cap="none" strike="noStrike">
              <a:solidFill>
                <a:schemeClr val="lt1"/>
              </a:solidFill>
              <a:latin typeface="Ruda"/>
              <a:ea typeface="Ruda"/>
              <a:cs typeface="Ruda"/>
              <a:sym typeface="Ruda"/>
            </a:endParaRPr>
          </a:p>
          <a:p>
            <a:pPr indent="-355600" lvl="0" marL="457200" marR="0" rtl="0" algn="just">
              <a:lnSpc>
                <a:spcPct val="100000"/>
              </a:lnSpc>
              <a:spcBef>
                <a:spcPts val="0"/>
              </a:spcBef>
              <a:spcAft>
                <a:spcPts val="0"/>
              </a:spcAft>
              <a:buClr>
                <a:schemeClr val="lt1"/>
              </a:buClr>
              <a:buSzPts val="2000"/>
              <a:buFont typeface="Ruda"/>
              <a:buChar char="-"/>
            </a:pPr>
            <a:r>
              <a:rPr b="0" i="0" lang="en-US" sz="2000" u="none" cap="none" strike="noStrike">
                <a:solidFill>
                  <a:schemeClr val="lt1"/>
                </a:solidFill>
                <a:latin typeface="Ruda"/>
                <a:ea typeface="Ruda"/>
                <a:cs typeface="Ruda"/>
                <a:sym typeface="Ruda"/>
              </a:rPr>
              <a:t>Componentes na Forge</a:t>
            </a:r>
            <a:endParaRPr b="0" i="0" sz="2072" u="none" cap="none" strike="noStrike">
              <a:solidFill>
                <a:srgbClr val="FFFFFF"/>
              </a:solidFill>
              <a:latin typeface="Arial"/>
              <a:ea typeface="Arial"/>
              <a:cs typeface="Arial"/>
              <a:sym typeface="Arial"/>
            </a:endParaRPr>
          </a:p>
        </p:txBody>
      </p:sp>
      <p:sp>
        <p:nvSpPr>
          <p:cNvPr id="89" name="Google Shape;89;p5"/>
          <p:cNvSpPr txBox="1"/>
          <p:nvPr/>
        </p:nvSpPr>
        <p:spPr>
          <a:xfrm>
            <a:off x="9171000" y="1497675"/>
            <a:ext cx="8762100" cy="1519500"/>
          </a:xfrm>
          <a:prstGeom prst="rect">
            <a:avLst/>
          </a:prstGeom>
          <a:noFill/>
          <a:ln>
            <a:noFill/>
          </a:ln>
        </p:spPr>
        <p:txBody>
          <a:bodyPr anchorCtr="0" anchor="t" bIns="0" lIns="0" spcFirstLastPara="1" rIns="0" wrap="square" tIns="0">
            <a:noAutofit/>
          </a:bodyPr>
          <a:lstStyle/>
          <a:p>
            <a:pPr indent="0" lvl="0" marL="0" marR="0" rtl="0" algn="just">
              <a:lnSpc>
                <a:spcPct val="140000"/>
              </a:lnSpc>
              <a:spcBef>
                <a:spcPts val="0"/>
              </a:spcBef>
              <a:spcAft>
                <a:spcPts val="0"/>
              </a:spcAft>
              <a:buClr>
                <a:srgbClr val="000000"/>
              </a:buClr>
              <a:buSzPts val="7530"/>
              <a:buFont typeface="Arial"/>
              <a:buNone/>
            </a:pPr>
            <a:r>
              <a:rPr b="0" i="0" lang="en-US" sz="7530" u="none" cap="none" strike="noStrike">
                <a:solidFill>
                  <a:srgbClr val="FFFFFF"/>
                </a:solidFill>
                <a:latin typeface="Arial"/>
                <a:ea typeface="Arial"/>
                <a:cs typeface="Arial"/>
                <a:sym typeface="Arial"/>
              </a:rPr>
              <a:t>Lucas Soares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3" name="Shape 93"/>
        <p:cNvGrpSpPr/>
        <p:nvPr/>
      </p:nvGrpSpPr>
      <p:grpSpPr>
        <a:xfrm>
          <a:off x="0" y="0"/>
          <a:ext cx="0" cy="0"/>
          <a:chOff x="0" y="0"/>
          <a:chExt cx="0" cy="0"/>
        </a:xfrm>
      </p:grpSpPr>
      <p:sp>
        <p:nvSpPr>
          <p:cNvPr id="94" name="Google Shape;94;p7"/>
          <p:cNvSpPr txBox="1"/>
          <p:nvPr/>
        </p:nvSpPr>
        <p:spPr>
          <a:xfrm>
            <a:off x="262650" y="5550725"/>
            <a:ext cx="17714100" cy="1115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Clr>
                <a:srgbClr val="000000"/>
              </a:buClr>
              <a:buSzPts val="7247"/>
              <a:buFont typeface="Arial"/>
              <a:buNone/>
            </a:pPr>
            <a:r>
              <a:rPr lang="en-US" sz="7247">
                <a:solidFill>
                  <a:srgbClr val="E4E4E4"/>
                </a:solidFill>
              </a:rPr>
              <a:t>Personal Environment Care</a:t>
            </a:r>
            <a:endParaRPr b="0" i="0" sz="1400" u="none" cap="none" strike="noStrike">
              <a:solidFill>
                <a:srgbClr val="000000"/>
              </a:solidFill>
              <a:latin typeface="Arial"/>
              <a:ea typeface="Arial"/>
              <a:cs typeface="Arial"/>
              <a:sym typeface="Arial"/>
            </a:endParaRPr>
          </a:p>
        </p:txBody>
      </p:sp>
      <p:sp>
        <p:nvSpPr>
          <p:cNvPr id="95" name="Google Shape;95;p7"/>
          <p:cNvSpPr txBox="1"/>
          <p:nvPr/>
        </p:nvSpPr>
        <p:spPr>
          <a:xfrm>
            <a:off x="262650" y="6666125"/>
            <a:ext cx="17714100" cy="661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100"/>
              <a:buFont typeface="Arial"/>
              <a:buNone/>
            </a:pPr>
            <a:r>
              <a:rPr lang="en-US" sz="3100">
                <a:solidFill>
                  <a:schemeClr val="lt1"/>
                </a:solidFill>
              </a:rPr>
              <a:t>Cuidados e Manutenções do Ambiente Pessoal</a:t>
            </a:r>
            <a:endParaRPr b="0" i="0" sz="3100" u="none" cap="none" strike="noStrik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9" name="Shape 99"/>
        <p:cNvGrpSpPr/>
        <p:nvPr/>
      </p:nvGrpSpPr>
      <p:grpSpPr>
        <a:xfrm>
          <a:off x="0" y="0"/>
          <a:ext cx="0" cy="0"/>
          <a:chOff x="0" y="0"/>
          <a:chExt cx="0" cy="0"/>
        </a:xfrm>
      </p:grpSpPr>
      <p:pic>
        <p:nvPicPr>
          <p:cNvPr id="100" name="Google Shape;100;p9"/>
          <p:cNvPicPr preferRelativeResize="0"/>
          <p:nvPr/>
        </p:nvPicPr>
        <p:blipFill rotWithShape="1">
          <a:blip r:embed="rId3">
            <a:alphaModFix/>
          </a:blip>
          <a:srcRect b="8652" l="0" r="52541" t="4793"/>
          <a:stretch/>
        </p:blipFill>
        <p:spPr>
          <a:xfrm>
            <a:off x="0" y="0"/>
            <a:ext cx="8450435" cy="10287000"/>
          </a:xfrm>
          <a:prstGeom prst="rect">
            <a:avLst/>
          </a:prstGeom>
          <a:noFill/>
          <a:ln>
            <a:noFill/>
          </a:ln>
        </p:spPr>
      </p:pic>
      <p:pic>
        <p:nvPicPr>
          <p:cNvPr id="101" name="Google Shape;101;p9"/>
          <p:cNvPicPr preferRelativeResize="0"/>
          <p:nvPr/>
        </p:nvPicPr>
        <p:blipFill rotWithShape="1">
          <a:blip r:embed="rId4">
            <a:alphaModFix/>
          </a:blip>
          <a:srcRect b="0" l="45763" r="0" t="0"/>
          <a:stretch/>
        </p:blipFill>
        <p:spPr>
          <a:xfrm>
            <a:off x="8369168" y="0"/>
            <a:ext cx="9918832" cy="10287000"/>
          </a:xfrm>
          <a:prstGeom prst="rect">
            <a:avLst/>
          </a:prstGeom>
          <a:noFill/>
          <a:ln>
            <a:noFill/>
          </a:ln>
        </p:spPr>
      </p:pic>
      <p:sp>
        <p:nvSpPr>
          <p:cNvPr id="102" name="Google Shape;102;p9"/>
          <p:cNvSpPr txBox="1"/>
          <p:nvPr/>
        </p:nvSpPr>
        <p:spPr>
          <a:xfrm>
            <a:off x="9139988" y="2947278"/>
            <a:ext cx="8377200" cy="4005000"/>
          </a:xfrm>
          <a:prstGeom prst="rect">
            <a:avLst/>
          </a:prstGeom>
          <a:noFill/>
          <a:ln>
            <a:noFill/>
          </a:ln>
        </p:spPr>
        <p:txBody>
          <a:bodyPr anchorCtr="0" anchor="t" bIns="0" lIns="0" spcFirstLastPara="1" rIns="0" wrap="square" tIns="0">
            <a:spAutoFit/>
          </a:bodyPr>
          <a:lstStyle/>
          <a:p>
            <a:pPr indent="0" lvl="0" marL="0" marR="0" rtl="0" algn="just">
              <a:lnSpc>
                <a:spcPct val="140016"/>
              </a:lnSpc>
              <a:spcBef>
                <a:spcPts val="0"/>
              </a:spcBef>
              <a:spcAft>
                <a:spcPts val="0"/>
              </a:spcAft>
              <a:buClr>
                <a:srgbClr val="000000"/>
              </a:buClr>
              <a:buSzPts val="2409"/>
              <a:buFont typeface="Arial"/>
              <a:buNone/>
            </a:pPr>
            <a:r>
              <a:rPr lang="en-US" sz="2409">
                <a:solidFill>
                  <a:srgbClr val="FFFFFF"/>
                </a:solidFill>
              </a:rPr>
              <a:t>Nestas aulas ensinarei dicas, ferramentas, truques de </a:t>
            </a:r>
            <a:r>
              <a:rPr lang="en-US" sz="2409">
                <a:solidFill>
                  <a:srgbClr val="FFFFFF"/>
                </a:solidFill>
              </a:rPr>
              <a:t>manutenção</a:t>
            </a:r>
            <a:r>
              <a:rPr lang="en-US" sz="2409">
                <a:solidFill>
                  <a:srgbClr val="FFFFFF"/>
                </a:solidFill>
              </a:rPr>
              <a:t> e cuidados em geral do seu ambiente pessoal de desenvolvimento.</a:t>
            </a:r>
            <a:endParaRPr sz="2409">
              <a:solidFill>
                <a:srgbClr val="FFFFFF"/>
              </a:solidFill>
            </a:endParaRPr>
          </a:p>
          <a:p>
            <a:pPr indent="0" lvl="0" marL="0" marR="0" rtl="0" algn="just">
              <a:lnSpc>
                <a:spcPct val="140016"/>
              </a:lnSpc>
              <a:spcBef>
                <a:spcPts val="0"/>
              </a:spcBef>
              <a:spcAft>
                <a:spcPts val="0"/>
              </a:spcAft>
              <a:buClr>
                <a:srgbClr val="000000"/>
              </a:buClr>
              <a:buSzPts val="2409"/>
              <a:buFont typeface="Arial"/>
              <a:buNone/>
            </a:pPr>
            <a:r>
              <a:t/>
            </a:r>
            <a:endParaRPr sz="2409">
              <a:solidFill>
                <a:srgbClr val="FFFFFF"/>
              </a:solidFill>
            </a:endParaRPr>
          </a:p>
          <a:p>
            <a:pPr indent="0" lvl="0" marL="0" marR="0" rtl="0" algn="just">
              <a:lnSpc>
                <a:spcPct val="140016"/>
              </a:lnSpc>
              <a:spcBef>
                <a:spcPts val="0"/>
              </a:spcBef>
              <a:spcAft>
                <a:spcPts val="0"/>
              </a:spcAft>
              <a:buClr>
                <a:srgbClr val="000000"/>
              </a:buClr>
              <a:buSzPts val="2409"/>
              <a:buFont typeface="Arial"/>
              <a:buNone/>
            </a:pPr>
            <a:r>
              <a:rPr lang="en-US" sz="2409">
                <a:solidFill>
                  <a:srgbClr val="FFFFFF"/>
                </a:solidFill>
              </a:rPr>
              <a:t>Se a sua aplicação está lenta, seu ambiente demora para conectar, o banco de dados está cheio, demora pra fazer deploy, então estas aulas irão te guiar ensinar como cuidar do seu ambiente pessoal.</a:t>
            </a:r>
            <a:endParaRPr sz="2409">
              <a:solidFill>
                <a:srgbClr val="FFFFFF"/>
              </a:solidFill>
            </a:endParaRPr>
          </a:p>
        </p:txBody>
      </p:sp>
      <p:sp>
        <p:nvSpPr>
          <p:cNvPr id="103" name="Google Shape;103;p9"/>
          <p:cNvSpPr txBox="1"/>
          <p:nvPr/>
        </p:nvSpPr>
        <p:spPr>
          <a:xfrm>
            <a:off x="9139988" y="1896535"/>
            <a:ext cx="3745500" cy="986100"/>
          </a:xfrm>
          <a:prstGeom prst="rect">
            <a:avLst/>
          </a:prstGeom>
          <a:noFill/>
          <a:ln>
            <a:noFill/>
          </a:ln>
        </p:spPr>
        <p:txBody>
          <a:bodyPr anchorCtr="0" anchor="t" bIns="0" lIns="0" spcFirstLastPara="1" rIns="0" wrap="square" tIns="0">
            <a:spAutoFit/>
          </a:bodyPr>
          <a:lstStyle/>
          <a:p>
            <a:pPr indent="0" lvl="0" marL="0" marR="0" rtl="0" algn="just">
              <a:lnSpc>
                <a:spcPct val="140009"/>
              </a:lnSpc>
              <a:spcBef>
                <a:spcPts val="0"/>
              </a:spcBef>
              <a:spcAft>
                <a:spcPts val="0"/>
              </a:spcAft>
              <a:buClr>
                <a:srgbClr val="000000"/>
              </a:buClr>
              <a:buSzPts val="6406"/>
              <a:buFont typeface="Arial"/>
              <a:buNone/>
            </a:pPr>
            <a:r>
              <a:rPr b="0" i="0" lang="en-US" sz="6406" u="none" cap="none" strike="noStrike">
                <a:solidFill>
                  <a:srgbClr val="CCD42F"/>
                </a:solidFill>
                <a:latin typeface="Arial"/>
                <a:ea typeface="Arial"/>
                <a:cs typeface="Arial"/>
                <a:sym typeface="Arial"/>
              </a:rPr>
              <a:t>Conteúdo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7" name="Shape 107"/>
        <p:cNvGrpSpPr/>
        <p:nvPr/>
      </p:nvGrpSpPr>
      <p:grpSpPr>
        <a:xfrm>
          <a:off x="0" y="0"/>
          <a:ext cx="0" cy="0"/>
          <a:chOff x="0" y="0"/>
          <a:chExt cx="0" cy="0"/>
        </a:xfrm>
      </p:grpSpPr>
      <p:pic>
        <p:nvPicPr>
          <p:cNvPr id="108" name="Google Shape;108;p10"/>
          <p:cNvPicPr preferRelativeResize="0"/>
          <p:nvPr/>
        </p:nvPicPr>
        <p:blipFill rotWithShape="1">
          <a:blip r:embed="rId3">
            <a:alphaModFix/>
          </a:blip>
          <a:srcRect b="0" l="22583" r="22583" t="0"/>
          <a:stretch/>
        </p:blipFill>
        <p:spPr>
          <a:xfrm>
            <a:off x="9837565" y="0"/>
            <a:ext cx="8450435" cy="10287000"/>
          </a:xfrm>
          <a:prstGeom prst="rect">
            <a:avLst/>
          </a:prstGeom>
          <a:noFill/>
          <a:ln>
            <a:noFill/>
          </a:ln>
        </p:spPr>
      </p:pic>
      <p:pic>
        <p:nvPicPr>
          <p:cNvPr id="109" name="Google Shape;109;p10"/>
          <p:cNvPicPr preferRelativeResize="0"/>
          <p:nvPr/>
        </p:nvPicPr>
        <p:blipFill rotWithShape="1">
          <a:blip r:embed="rId4">
            <a:alphaModFix/>
          </a:blip>
          <a:srcRect b="0" l="0" r="45302" t="0"/>
          <a:stretch/>
        </p:blipFill>
        <p:spPr>
          <a:xfrm>
            <a:off x="0" y="0"/>
            <a:ext cx="10002874" cy="10287000"/>
          </a:xfrm>
          <a:prstGeom prst="rect">
            <a:avLst/>
          </a:prstGeom>
          <a:noFill/>
          <a:ln>
            <a:noFill/>
          </a:ln>
        </p:spPr>
      </p:pic>
      <p:pic>
        <p:nvPicPr>
          <p:cNvPr id="110" name="Google Shape;110;p10"/>
          <p:cNvPicPr preferRelativeResize="0"/>
          <p:nvPr/>
        </p:nvPicPr>
        <p:blipFill rotWithShape="1">
          <a:blip r:embed="rId5">
            <a:alphaModFix/>
          </a:blip>
          <a:srcRect b="0" l="83727" r="2309" t="0"/>
          <a:stretch/>
        </p:blipFill>
        <p:spPr>
          <a:xfrm>
            <a:off x="15312155" y="0"/>
            <a:ext cx="2553477" cy="10287000"/>
          </a:xfrm>
          <a:prstGeom prst="rect">
            <a:avLst/>
          </a:prstGeom>
          <a:noFill/>
          <a:ln>
            <a:noFill/>
          </a:ln>
        </p:spPr>
      </p:pic>
      <p:sp>
        <p:nvSpPr>
          <p:cNvPr id="111" name="Google Shape;111;p10"/>
          <p:cNvSpPr txBox="1"/>
          <p:nvPr/>
        </p:nvSpPr>
        <p:spPr>
          <a:xfrm>
            <a:off x="1028700" y="2513175"/>
            <a:ext cx="7951800" cy="1409100"/>
          </a:xfrm>
          <a:prstGeom prst="rect">
            <a:avLst/>
          </a:prstGeom>
          <a:noFill/>
          <a:ln>
            <a:noFill/>
          </a:ln>
        </p:spPr>
        <p:txBody>
          <a:bodyPr anchorCtr="0" anchor="t" bIns="0" lIns="0" spcFirstLastPara="1" rIns="0" wrap="square" tIns="0">
            <a:spAutoFit/>
          </a:bodyPr>
          <a:lstStyle/>
          <a:p>
            <a:pPr indent="0" lvl="0" marL="0" marR="0" rtl="0" algn="just">
              <a:lnSpc>
                <a:spcPct val="140016"/>
              </a:lnSpc>
              <a:spcBef>
                <a:spcPts val="0"/>
              </a:spcBef>
              <a:spcAft>
                <a:spcPts val="0"/>
              </a:spcAft>
              <a:buClr>
                <a:srgbClr val="000000"/>
              </a:buClr>
              <a:buSzPts val="2409"/>
              <a:buFont typeface="Arial"/>
              <a:buNone/>
            </a:pPr>
            <a:r>
              <a:rPr b="0" i="0" lang="en-US" sz="2409" u="none" cap="none" strike="noStrike">
                <a:solidFill>
                  <a:srgbClr val="FFFFFF"/>
                </a:solidFill>
                <a:latin typeface="Ruda"/>
                <a:ea typeface="Ruda"/>
                <a:cs typeface="Ruda"/>
                <a:sym typeface="Ruda"/>
              </a:rPr>
              <a:t>Durante nossas aulas iremos aprender alguns </a:t>
            </a:r>
            <a:r>
              <a:rPr lang="en-US" sz="2409">
                <a:solidFill>
                  <a:srgbClr val="FFFFFF"/>
                </a:solidFill>
                <a:latin typeface="Ruda"/>
                <a:ea typeface="Ruda"/>
                <a:cs typeface="Ruda"/>
                <a:sym typeface="Ruda"/>
              </a:rPr>
              <a:t>conceitos básicos</a:t>
            </a:r>
            <a:r>
              <a:rPr b="0" i="0" lang="en-US" sz="2409" u="none" cap="none" strike="noStrike">
                <a:solidFill>
                  <a:srgbClr val="FFFFFF"/>
                </a:solidFill>
                <a:latin typeface="Ruda"/>
                <a:ea typeface="Ruda"/>
                <a:cs typeface="Ruda"/>
                <a:sym typeface="Ruda"/>
              </a:rPr>
              <a:t> aos avançados, o que por sua vez irá permitir um </a:t>
            </a:r>
            <a:r>
              <a:rPr lang="en-US" sz="2409">
                <a:solidFill>
                  <a:srgbClr val="FFFFFF"/>
                </a:solidFill>
                <a:latin typeface="Ruda"/>
                <a:ea typeface="Ruda"/>
                <a:cs typeface="Ruda"/>
                <a:sym typeface="Ruda"/>
              </a:rPr>
              <a:t>ambiente mais fluido</a:t>
            </a:r>
            <a:r>
              <a:rPr b="0" i="0" lang="en-US" sz="2409" u="none" cap="none" strike="noStrike">
                <a:solidFill>
                  <a:srgbClr val="FFFFFF"/>
                </a:solidFill>
                <a:latin typeface="Ruda"/>
                <a:ea typeface="Ruda"/>
                <a:cs typeface="Ruda"/>
                <a:sym typeface="Ruda"/>
              </a:rPr>
              <a:t>.</a:t>
            </a:r>
            <a:endParaRPr b="0" i="0" sz="1400" u="none" cap="none" strike="noStrike">
              <a:solidFill>
                <a:srgbClr val="000000"/>
              </a:solidFill>
              <a:latin typeface="Arial"/>
              <a:ea typeface="Arial"/>
              <a:cs typeface="Arial"/>
              <a:sym typeface="Arial"/>
            </a:endParaRPr>
          </a:p>
        </p:txBody>
      </p:sp>
      <p:sp>
        <p:nvSpPr>
          <p:cNvPr id="112" name="Google Shape;112;p10"/>
          <p:cNvSpPr txBox="1"/>
          <p:nvPr/>
        </p:nvSpPr>
        <p:spPr>
          <a:xfrm>
            <a:off x="1028700" y="1688318"/>
            <a:ext cx="2979600" cy="784500"/>
          </a:xfrm>
          <a:prstGeom prst="rect">
            <a:avLst/>
          </a:prstGeom>
          <a:noFill/>
          <a:ln>
            <a:noFill/>
          </a:ln>
        </p:spPr>
        <p:txBody>
          <a:bodyPr anchorCtr="0" anchor="t" bIns="0" lIns="0" spcFirstLastPara="1" rIns="0" wrap="square" tIns="0">
            <a:spAutoFit/>
          </a:bodyPr>
          <a:lstStyle/>
          <a:p>
            <a:pPr indent="0" lvl="0" marL="0" marR="0" rtl="0" algn="just">
              <a:lnSpc>
                <a:spcPct val="140011"/>
              </a:lnSpc>
              <a:spcBef>
                <a:spcPts val="0"/>
              </a:spcBef>
              <a:spcAft>
                <a:spcPts val="0"/>
              </a:spcAft>
              <a:buClr>
                <a:srgbClr val="000000"/>
              </a:buClr>
              <a:buSzPts val="5096"/>
              <a:buFont typeface="Arial"/>
              <a:buNone/>
            </a:pPr>
            <a:r>
              <a:rPr b="0" i="0" lang="en-US" sz="5096" u="none" cap="none" strike="noStrike">
                <a:solidFill>
                  <a:srgbClr val="CCD42F"/>
                </a:solidFill>
                <a:latin typeface="Ruda"/>
                <a:ea typeface="Ruda"/>
                <a:cs typeface="Ruda"/>
                <a:sym typeface="Ruda"/>
              </a:rPr>
              <a:t>Conceitos</a:t>
            </a:r>
            <a:endParaRPr b="0" i="0" sz="1400" u="none" cap="none" strike="noStrike">
              <a:solidFill>
                <a:srgbClr val="000000"/>
              </a:solidFill>
              <a:latin typeface="Arial"/>
              <a:ea typeface="Arial"/>
              <a:cs typeface="Arial"/>
              <a:sym typeface="Arial"/>
            </a:endParaRPr>
          </a:p>
        </p:txBody>
      </p:sp>
      <p:sp>
        <p:nvSpPr>
          <p:cNvPr id="113" name="Google Shape;113;p10"/>
          <p:cNvSpPr txBox="1"/>
          <p:nvPr/>
        </p:nvSpPr>
        <p:spPr>
          <a:xfrm>
            <a:off x="1028700" y="6098575"/>
            <a:ext cx="7951800" cy="1928400"/>
          </a:xfrm>
          <a:prstGeom prst="rect">
            <a:avLst/>
          </a:prstGeom>
          <a:noFill/>
          <a:ln>
            <a:noFill/>
          </a:ln>
        </p:spPr>
        <p:txBody>
          <a:bodyPr anchorCtr="0" anchor="t" bIns="0" lIns="0" spcFirstLastPara="1" rIns="0" wrap="square" tIns="0">
            <a:spAutoFit/>
          </a:bodyPr>
          <a:lstStyle/>
          <a:p>
            <a:pPr indent="0" lvl="0" marL="0" marR="0" rtl="0" algn="just">
              <a:lnSpc>
                <a:spcPct val="140016"/>
              </a:lnSpc>
              <a:spcBef>
                <a:spcPts val="0"/>
              </a:spcBef>
              <a:spcAft>
                <a:spcPts val="0"/>
              </a:spcAft>
              <a:buClr>
                <a:srgbClr val="000000"/>
              </a:buClr>
              <a:buSzPts val="2409"/>
              <a:buFont typeface="Arial"/>
              <a:buNone/>
            </a:pPr>
            <a:r>
              <a:rPr lang="en-US" sz="2409">
                <a:solidFill>
                  <a:srgbClr val="FFFFFF"/>
                </a:solidFill>
                <a:latin typeface="Ruda"/>
                <a:ea typeface="Ruda"/>
                <a:cs typeface="Ruda"/>
                <a:sym typeface="Ruda"/>
              </a:rPr>
              <a:t>O objetivo é te ensinar a como cuidar do seu ambiente de desenvolvimento pessoal, evitando assim aplicações lentas, erros constantes, desatualização e outros itens que prejudicam seu ambiente.</a:t>
            </a:r>
            <a:endParaRPr b="0" i="0" sz="2409" u="none" cap="none" strike="noStrike">
              <a:solidFill>
                <a:srgbClr val="FFFFFF"/>
              </a:solidFill>
              <a:latin typeface="Ruda"/>
              <a:ea typeface="Ruda"/>
              <a:cs typeface="Ruda"/>
              <a:sym typeface="Ruda"/>
            </a:endParaRPr>
          </a:p>
        </p:txBody>
      </p:sp>
      <p:sp>
        <p:nvSpPr>
          <p:cNvPr id="114" name="Google Shape;114;p10"/>
          <p:cNvSpPr txBox="1"/>
          <p:nvPr/>
        </p:nvSpPr>
        <p:spPr>
          <a:xfrm>
            <a:off x="1028700" y="5273707"/>
            <a:ext cx="2979600" cy="784500"/>
          </a:xfrm>
          <a:prstGeom prst="rect">
            <a:avLst/>
          </a:prstGeom>
          <a:noFill/>
          <a:ln>
            <a:noFill/>
          </a:ln>
        </p:spPr>
        <p:txBody>
          <a:bodyPr anchorCtr="0" anchor="t" bIns="0" lIns="0" spcFirstLastPara="1" rIns="0" wrap="square" tIns="0">
            <a:spAutoFit/>
          </a:bodyPr>
          <a:lstStyle/>
          <a:p>
            <a:pPr indent="0" lvl="0" marL="0" marR="0" rtl="0" algn="just">
              <a:lnSpc>
                <a:spcPct val="140011"/>
              </a:lnSpc>
              <a:spcBef>
                <a:spcPts val="0"/>
              </a:spcBef>
              <a:spcAft>
                <a:spcPts val="0"/>
              </a:spcAft>
              <a:buClr>
                <a:srgbClr val="000000"/>
              </a:buClr>
              <a:buSzPts val="5096"/>
              <a:buFont typeface="Arial"/>
              <a:buNone/>
            </a:pPr>
            <a:r>
              <a:rPr b="0" i="0" lang="en-US" sz="5096" u="none" cap="none" strike="noStrike">
                <a:solidFill>
                  <a:srgbClr val="CCD42F"/>
                </a:solidFill>
                <a:latin typeface="Ruda"/>
                <a:ea typeface="Ruda"/>
                <a:cs typeface="Ruda"/>
                <a:sym typeface="Ruda"/>
              </a:rPr>
              <a:t>Prática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8" name="Shape 118"/>
        <p:cNvGrpSpPr/>
        <p:nvPr/>
      </p:nvGrpSpPr>
      <p:grpSpPr>
        <a:xfrm>
          <a:off x="0" y="0"/>
          <a:ext cx="0" cy="0"/>
          <a:chOff x="0" y="0"/>
          <a:chExt cx="0" cy="0"/>
        </a:xfrm>
      </p:grpSpPr>
      <p:pic>
        <p:nvPicPr>
          <p:cNvPr id="119" name="Google Shape;119;p11"/>
          <p:cNvPicPr preferRelativeResize="0"/>
          <p:nvPr/>
        </p:nvPicPr>
        <p:blipFill rotWithShape="1">
          <a:blip r:embed="rId3">
            <a:alphaModFix/>
          </a:blip>
          <a:srcRect b="0" l="12066" r="12066" t="0"/>
          <a:stretch/>
        </p:blipFill>
        <p:spPr>
          <a:xfrm>
            <a:off x="6581393" y="0"/>
            <a:ext cx="11706607" cy="10287000"/>
          </a:xfrm>
          <a:prstGeom prst="rect">
            <a:avLst/>
          </a:prstGeom>
          <a:noFill/>
          <a:ln>
            <a:noFill/>
          </a:ln>
        </p:spPr>
      </p:pic>
      <p:pic>
        <p:nvPicPr>
          <p:cNvPr id="120" name="Google Shape;120;p11"/>
          <p:cNvPicPr preferRelativeResize="0"/>
          <p:nvPr/>
        </p:nvPicPr>
        <p:blipFill rotWithShape="1">
          <a:blip r:embed="rId4">
            <a:alphaModFix/>
          </a:blip>
          <a:srcRect b="0" l="0" r="63105" t="0"/>
          <a:stretch/>
        </p:blipFill>
        <p:spPr>
          <a:xfrm>
            <a:off x="0" y="0"/>
            <a:ext cx="6747257" cy="10287000"/>
          </a:xfrm>
          <a:prstGeom prst="rect">
            <a:avLst/>
          </a:prstGeom>
          <a:noFill/>
          <a:ln>
            <a:noFill/>
          </a:ln>
        </p:spPr>
      </p:pic>
      <p:pic>
        <p:nvPicPr>
          <p:cNvPr id="121" name="Google Shape;121;p11"/>
          <p:cNvPicPr preferRelativeResize="0"/>
          <p:nvPr/>
        </p:nvPicPr>
        <p:blipFill rotWithShape="1">
          <a:blip r:embed="rId5">
            <a:alphaModFix/>
          </a:blip>
          <a:srcRect b="0" l="83727" r="2309" t="0"/>
          <a:stretch/>
        </p:blipFill>
        <p:spPr>
          <a:xfrm>
            <a:off x="15312155" y="0"/>
            <a:ext cx="2553477" cy="10287000"/>
          </a:xfrm>
          <a:prstGeom prst="rect">
            <a:avLst/>
          </a:prstGeom>
          <a:noFill/>
          <a:ln>
            <a:noFill/>
          </a:ln>
        </p:spPr>
      </p:pic>
      <p:sp>
        <p:nvSpPr>
          <p:cNvPr id="122" name="Google Shape;122;p11"/>
          <p:cNvSpPr txBox="1"/>
          <p:nvPr/>
        </p:nvSpPr>
        <p:spPr>
          <a:xfrm>
            <a:off x="846500" y="2300900"/>
            <a:ext cx="5268900" cy="3355800"/>
          </a:xfrm>
          <a:prstGeom prst="rect">
            <a:avLst/>
          </a:prstGeom>
          <a:noFill/>
          <a:ln>
            <a:noFill/>
          </a:ln>
        </p:spPr>
        <p:txBody>
          <a:bodyPr anchorCtr="0" anchor="t" bIns="0" lIns="0" spcFirstLastPara="1" rIns="0" wrap="square" tIns="0">
            <a:spAutoFit/>
          </a:bodyPr>
          <a:lstStyle/>
          <a:p>
            <a:pPr indent="-381571" lvl="0" marL="457200" rtl="0" algn="l">
              <a:lnSpc>
                <a:spcPct val="115000"/>
              </a:lnSpc>
              <a:spcBef>
                <a:spcPts val="1200"/>
              </a:spcBef>
              <a:spcAft>
                <a:spcPts val="0"/>
              </a:spcAft>
              <a:buClr>
                <a:schemeClr val="lt1"/>
              </a:buClr>
              <a:buSzPts val="2409"/>
              <a:buChar char="-"/>
            </a:pPr>
            <a:r>
              <a:rPr lang="en-US" sz="2409">
                <a:solidFill>
                  <a:schemeClr val="lt1"/>
                </a:solidFill>
              </a:rPr>
              <a:t>Aplicações desatualizadas Service Center</a:t>
            </a:r>
            <a:endParaRPr sz="2409">
              <a:solidFill>
                <a:schemeClr val="lt1"/>
              </a:solidFill>
            </a:endParaRPr>
          </a:p>
          <a:p>
            <a:pPr indent="-381571" lvl="0" marL="457200" rtl="0" algn="l">
              <a:lnSpc>
                <a:spcPct val="115000"/>
              </a:lnSpc>
              <a:spcBef>
                <a:spcPts val="0"/>
              </a:spcBef>
              <a:spcAft>
                <a:spcPts val="0"/>
              </a:spcAft>
              <a:buClr>
                <a:schemeClr val="lt1"/>
              </a:buClr>
              <a:buSzPts val="2409"/>
              <a:buChar char="-"/>
            </a:pPr>
            <a:r>
              <a:rPr lang="en-US" sz="2409">
                <a:solidFill>
                  <a:schemeClr val="lt1"/>
                </a:solidFill>
              </a:rPr>
              <a:t>Loops em Client Actions ou Server Actions</a:t>
            </a:r>
            <a:endParaRPr sz="2409">
              <a:solidFill>
                <a:schemeClr val="lt1"/>
              </a:solidFill>
            </a:endParaRPr>
          </a:p>
          <a:p>
            <a:pPr indent="-381571" lvl="0" marL="457200" rtl="0" algn="l">
              <a:lnSpc>
                <a:spcPct val="115000"/>
              </a:lnSpc>
              <a:spcBef>
                <a:spcPts val="0"/>
              </a:spcBef>
              <a:spcAft>
                <a:spcPts val="0"/>
              </a:spcAft>
              <a:buClr>
                <a:schemeClr val="lt1"/>
              </a:buClr>
              <a:buSzPts val="2409"/>
              <a:buChar char="-"/>
            </a:pPr>
            <a:r>
              <a:rPr lang="en-US" sz="2409">
                <a:solidFill>
                  <a:schemeClr val="lt1"/>
                </a:solidFill>
              </a:rPr>
              <a:t>Query ou Aggregates</a:t>
            </a:r>
            <a:endParaRPr sz="2409">
              <a:solidFill>
                <a:schemeClr val="lt1"/>
              </a:solidFill>
            </a:endParaRPr>
          </a:p>
          <a:p>
            <a:pPr indent="-381571" lvl="0" marL="457200" rtl="0" algn="l">
              <a:lnSpc>
                <a:spcPct val="115000"/>
              </a:lnSpc>
              <a:spcBef>
                <a:spcPts val="0"/>
              </a:spcBef>
              <a:spcAft>
                <a:spcPts val="0"/>
              </a:spcAft>
              <a:buClr>
                <a:schemeClr val="lt1"/>
              </a:buClr>
              <a:buSzPts val="2409"/>
              <a:buChar char="-"/>
            </a:pPr>
            <a:r>
              <a:rPr lang="en-US" sz="2409">
                <a:solidFill>
                  <a:schemeClr val="lt1"/>
                </a:solidFill>
              </a:rPr>
              <a:t>Descuido das entidades</a:t>
            </a:r>
            <a:endParaRPr sz="2409">
              <a:solidFill>
                <a:schemeClr val="lt1"/>
              </a:solidFill>
            </a:endParaRPr>
          </a:p>
          <a:p>
            <a:pPr indent="-381571" lvl="0" marL="457200" rtl="0" algn="l">
              <a:lnSpc>
                <a:spcPct val="115000"/>
              </a:lnSpc>
              <a:spcBef>
                <a:spcPts val="0"/>
              </a:spcBef>
              <a:spcAft>
                <a:spcPts val="0"/>
              </a:spcAft>
              <a:buClr>
                <a:schemeClr val="lt1"/>
              </a:buClr>
              <a:buSzPts val="2409"/>
              <a:buChar char="-"/>
            </a:pPr>
            <a:r>
              <a:rPr lang="en-US" sz="2409">
                <a:solidFill>
                  <a:schemeClr val="lt1"/>
                </a:solidFill>
              </a:rPr>
              <a:t>Aplicações para limpeza/organização</a:t>
            </a:r>
            <a:endParaRPr sz="2409">
              <a:solidFill>
                <a:schemeClr val="lt1"/>
              </a:solidFill>
            </a:endParaRPr>
          </a:p>
        </p:txBody>
      </p:sp>
      <p:sp>
        <p:nvSpPr>
          <p:cNvPr id="123" name="Google Shape;123;p11"/>
          <p:cNvSpPr txBox="1"/>
          <p:nvPr/>
        </p:nvSpPr>
        <p:spPr>
          <a:xfrm>
            <a:off x="846500" y="1476050"/>
            <a:ext cx="5632200" cy="784500"/>
          </a:xfrm>
          <a:prstGeom prst="rect">
            <a:avLst/>
          </a:prstGeom>
          <a:noFill/>
          <a:ln>
            <a:noFill/>
          </a:ln>
        </p:spPr>
        <p:txBody>
          <a:bodyPr anchorCtr="0" anchor="t" bIns="0" lIns="0" spcFirstLastPara="1" rIns="0" wrap="square" tIns="0">
            <a:spAutoFit/>
          </a:bodyPr>
          <a:lstStyle/>
          <a:p>
            <a:pPr indent="0" lvl="0" marL="0" marR="0" rtl="0" algn="just">
              <a:lnSpc>
                <a:spcPct val="140011"/>
              </a:lnSpc>
              <a:spcBef>
                <a:spcPts val="0"/>
              </a:spcBef>
              <a:spcAft>
                <a:spcPts val="0"/>
              </a:spcAft>
              <a:buClr>
                <a:srgbClr val="000000"/>
              </a:buClr>
              <a:buSzPts val="5096"/>
              <a:buFont typeface="Arial"/>
              <a:buNone/>
            </a:pPr>
            <a:r>
              <a:rPr b="0" i="0" lang="en-US" sz="5096" u="none" cap="none" strike="noStrike">
                <a:solidFill>
                  <a:srgbClr val="CCD42F"/>
                </a:solidFill>
                <a:latin typeface="Arial"/>
                <a:ea typeface="Arial"/>
                <a:cs typeface="Arial"/>
                <a:sym typeface="Arial"/>
              </a:rPr>
              <a:t>Tópicos de hoje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7" name="Shape 127"/>
        <p:cNvGrpSpPr/>
        <p:nvPr/>
      </p:nvGrpSpPr>
      <p:grpSpPr>
        <a:xfrm>
          <a:off x="0" y="0"/>
          <a:ext cx="0" cy="0"/>
          <a:chOff x="0" y="0"/>
          <a:chExt cx="0" cy="0"/>
        </a:xfrm>
      </p:grpSpPr>
      <p:sp>
        <p:nvSpPr>
          <p:cNvPr id="128" name="Google Shape;128;p12"/>
          <p:cNvSpPr txBox="1"/>
          <p:nvPr/>
        </p:nvSpPr>
        <p:spPr>
          <a:xfrm>
            <a:off x="1028675" y="2495322"/>
            <a:ext cx="7951800" cy="2076600"/>
          </a:xfrm>
          <a:prstGeom prst="rect">
            <a:avLst/>
          </a:prstGeom>
          <a:noFill/>
          <a:ln>
            <a:noFill/>
          </a:ln>
        </p:spPr>
        <p:txBody>
          <a:bodyPr anchorCtr="0" anchor="t" bIns="0" lIns="0" spcFirstLastPara="1" rIns="0" wrap="square" tIns="0">
            <a:spAutoFit/>
          </a:bodyPr>
          <a:lstStyle/>
          <a:p>
            <a:pPr indent="-381571" lvl="0" marL="457200" rtl="0" algn="l">
              <a:lnSpc>
                <a:spcPct val="115000"/>
              </a:lnSpc>
              <a:spcBef>
                <a:spcPts val="1200"/>
              </a:spcBef>
              <a:spcAft>
                <a:spcPts val="0"/>
              </a:spcAft>
              <a:buClr>
                <a:schemeClr val="lt1"/>
              </a:buClr>
              <a:buSzPts val="2409"/>
              <a:buChar char="-"/>
            </a:pPr>
            <a:r>
              <a:rPr lang="en-US" sz="2409">
                <a:solidFill>
                  <a:schemeClr val="lt1"/>
                </a:solidFill>
              </a:rPr>
              <a:t>Aplicações desatualizadas Service Center</a:t>
            </a:r>
            <a:endParaRPr sz="2409">
              <a:solidFill>
                <a:schemeClr val="lt1"/>
              </a:solidFill>
            </a:endParaRPr>
          </a:p>
          <a:p>
            <a:pPr indent="-381571" lvl="0" marL="457200" rtl="0" algn="l">
              <a:lnSpc>
                <a:spcPct val="115000"/>
              </a:lnSpc>
              <a:spcBef>
                <a:spcPts val="0"/>
              </a:spcBef>
              <a:spcAft>
                <a:spcPts val="0"/>
              </a:spcAft>
              <a:buClr>
                <a:schemeClr val="lt1"/>
              </a:buClr>
              <a:buSzPts val="2409"/>
              <a:buChar char="-"/>
            </a:pPr>
            <a:r>
              <a:rPr lang="en-US" sz="2409">
                <a:solidFill>
                  <a:schemeClr val="lt1"/>
                </a:solidFill>
              </a:rPr>
              <a:t>Loops em Client Actions ou Server Actions</a:t>
            </a:r>
            <a:endParaRPr sz="2409">
              <a:solidFill>
                <a:schemeClr val="lt1"/>
              </a:solidFill>
            </a:endParaRPr>
          </a:p>
          <a:p>
            <a:pPr indent="-381571" lvl="0" marL="457200" rtl="0" algn="l">
              <a:lnSpc>
                <a:spcPct val="115000"/>
              </a:lnSpc>
              <a:spcBef>
                <a:spcPts val="0"/>
              </a:spcBef>
              <a:spcAft>
                <a:spcPts val="0"/>
              </a:spcAft>
              <a:buClr>
                <a:schemeClr val="lt1"/>
              </a:buClr>
              <a:buSzPts val="2409"/>
              <a:buChar char="-"/>
            </a:pPr>
            <a:r>
              <a:rPr lang="en-US" sz="2409">
                <a:solidFill>
                  <a:schemeClr val="lt1"/>
                </a:solidFill>
              </a:rPr>
              <a:t>Query ou Aggregates</a:t>
            </a:r>
            <a:endParaRPr sz="2409">
              <a:solidFill>
                <a:schemeClr val="lt1"/>
              </a:solidFill>
            </a:endParaRPr>
          </a:p>
          <a:p>
            <a:pPr indent="-381571" lvl="0" marL="457200" rtl="0" algn="l">
              <a:lnSpc>
                <a:spcPct val="115000"/>
              </a:lnSpc>
              <a:spcBef>
                <a:spcPts val="0"/>
              </a:spcBef>
              <a:spcAft>
                <a:spcPts val="0"/>
              </a:spcAft>
              <a:buClr>
                <a:schemeClr val="lt1"/>
              </a:buClr>
              <a:buSzPts val="2409"/>
              <a:buChar char="-"/>
            </a:pPr>
            <a:r>
              <a:rPr lang="en-US" sz="2409">
                <a:solidFill>
                  <a:schemeClr val="lt1"/>
                </a:solidFill>
              </a:rPr>
              <a:t>Descuido das entidades</a:t>
            </a:r>
            <a:endParaRPr sz="2409">
              <a:solidFill>
                <a:schemeClr val="lt1"/>
              </a:solidFill>
            </a:endParaRPr>
          </a:p>
          <a:p>
            <a:pPr indent="-381571" lvl="0" marL="457200" rtl="0" algn="l">
              <a:lnSpc>
                <a:spcPct val="115000"/>
              </a:lnSpc>
              <a:spcBef>
                <a:spcPts val="0"/>
              </a:spcBef>
              <a:spcAft>
                <a:spcPts val="0"/>
              </a:spcAft>
              <a:buClr>
                <a:schemeClr val="lt1"/>
              </a:buClr>
              <a:buSzPts val="2409"/>
              <a:buChar char="-"/>
            </a:pPr>
            <a:r>
              <a:rPr lang="en-US" sz="2409">
                <a:solidFill>
                  <a:schemeClr val="lt1"/>
                </a:solidFill>
              </a:rPr>
              <a:t>Aplicações para limpeza/organização</a:t>
            </a:r>
            <a:endParaRPr sz="2409">
              <a:solidFill>
                <a:schemeClr val="lt1"/>
              </a:solidFill>
            </a:endParaRPr>
          </a:p>
        </p:txBody>
      </p:sp>
      <p:sp>
        <p:nvSpPr>
          <p:cNvPr id="129" name="Google Shape;129;p12"/>
          <p:cNvSpPr txBox="1"/>
          <p:nvPr/>
        </p:nvSpPr>
        <p:spPr>
          <a:xfrm>
            <a:off x="1028696" y="1670475"/>
            <a:ext cx="8080500" cy="784500"/>
          </a:xfrm>
          <a:prstGeom prst="rect">
            <a:avLst/>
          </a:prstGeom>
          <a:noFill/>
          <a:ln>
            <a:noFill/>
          </a:ln>
        </p:spPr>
        <p:txBody>
          <a:bodyPr anchorCtr="0" anchor="t" bIns="0" lIns="0" spcFirstLastPara="1" rIns="0" wrap="square" tIns="0">
            <a:spAutoFit/>
          </a:bodyPr>
          <a:lstStyle/>
          <a:p>
            <a:pPr indent="0" lvl="0" marL="0" marR="0" rtl="0" algn="just">
              <a:lnSpc>
                <a:spcPct val="140011"/>
              </a:lnSpc>
              <a:spcBef>
                <a:spcPts val="0"/>
              </a:spcBef>
              <a:spcAft>
                <a:spcPts val="0"/>
              </a:spcAft>
              <a:buClr>
                <a:srgbClr val="000000"/>
              </a:buClr>
              <a:buSzPts val="5096"/>
              <a:buFont typeface="Arial"/>
              <a:buNone/>
            </a:pPr>
            <a:r>
              <a:rPr b="0" i="0" lang="en-US" sz="5096" u="none" cap="none" strike="noStrike">
                <a:solidFill>
                  <a:srgbClr val="CCD42F"/>
                </a:solidFill>
                <a:latin typeface="Arial"/>
                <a:ea typeface="Arial"/>
                <a:cs typeface="Arial"/>
                <a:sym typeface="Arial"/>
              </a:rPr>
              <a:t>Próxima aula</a:t>
            </a:r>
            <a:endParaRPr b="0" i="0" sz="1400" u="none" cap="none" strike="noStrike">
              <a:solidFill>
                <a:srgbClr val="000000"/>
              </a:solidFill>
              <a:latin typeface="Arial"/>
              <a:ea typeface="Arial"/>
              <a:cs typeface="Arial"/>
              <a:sym typeface="Arial"/>
            </a:endParaRPr>
          </a:p>
        </p:txBody>
      </p:sp>
      <p:sp>
        <p:nvSpPr>
          <p:cNvPr id="130" name="Google Shape;130;p12"/>
          <p:cNvSpPr/>
          <p:nvPr/>
        </p:nvSpPr>
        <p:spPr>
          <a:xfrm>
            <a:off x="9556878" y="613824"/>
            <a:ext cx="4736127" cy="475735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CD4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12"/>
          <p:cNvSpPr/>
          <p:nvPr/>
        </p:nvSpPr>
        <p:spPr>
          <a:xfrm>
            <a:off x="12753443" y="4674186"/>
            <a:ext cx="4736127" cy="475735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CD4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12"/>
          <p:cNvSpPr/>
          <p:nvPr/>
        </p:nvSpPr>
        <p:spPr>
          <a:xfrm>
            <a:off x="9721718" y="789287"/>
            <a:ext cx="4406447" cy="4406428"/>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20636" l="-48634" r="-36582" t="-300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12"/>
          <p:cNvSpPr/>
          <p:nvPr/>
        </p:nvSpPr>
        <p:spPr>
          <a:xfrm>
            <a:off x="12918283" y="4851871"/>
            <a:ext cx="4406447" cy="4406428"/>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14765" l="-39801" r="0" t="-94909"/>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7" name="Shape 137"/>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1" name="Shape 141"/>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