
<file path=[Content_Types].xml><?xml version="1.0" encoding="utf-8"?>
<Types xmlns="http://schemas.openxmlformats.org/package/2006/content-types">
  <Default ContentType="image/jpeg" Extension="jpg"/>
  <Default ContentType="image/gif" Extension="gif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59.xml"/>
  <Override ContentType="application/vnd.openxmlformats-officedocument.presentationml.notesSlide+xml" PartName="/ppt/notesSlides/notesSlide32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33.xml"/>
  <Override ContentType="application/vnd.openxmlformats-officedocument.presentationml.notesSlide+xml" PartName="/ppt/notesSlides/notesSlide41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24.xml"/>
  <Override ContentType="application/vnd.openxmlformats-officedocument.presentationml.notesSlide+xml" PartName="/ppt/notesSlides/notesSlide5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42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34.xml"/>
  <Override ContentType="application/vnd.openxmlformats-officedocument.presentationml.notesSlide+xml" PartName="/ppt/notesSlides/notesSlide51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25.xml"/>
  <Override ContentType="application/vnd.openxmlformats-officedocument.presentationml.notesSlide+xml" PartName="/ppt/notesSlides/notesSlide43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56.xml"/>
  <Override ContentType="application/vnd.openxmlformats-officedocument.presentationml.notesSlide+xml" PartName="/ppt/notesSlides/notesSlide30.xml"/>
  <Override ContentType="application/vnd.openxmlformats-officedocument.presentationml.notesSlide+xml" PartName="/ppt/notesSlides/notesSlide26.xml"/>
  <Override ContentType="application/vnd.openxmlformats-officedocument.presentationml.notesSlide+xml" PartName="/ppt/notesSlides/notesSlide39.xml"/>
  <Override ContentType="application/vnd.openxmlformats-officedocument.presentationml.notesSlide+xml" PartName="/ppt/notesSlides/notesSlide31.xml"/>
  <Override ContentType="application/vnd.openxmlformats-officedocument.presentationml.notesSlide+xml" PartName="/ppt/notesSlides/notesSlide61.xml"/>
  <Override ContentType="application/vnd.openxmlformats-officedocument.presentationml.notesSlide+xml" PartName="/ppt/notesSlides/notesSlide57.xml"/>
  <Override ContentType="application/vnd.openxmlformats-officedocument.presentationml.notesSlide+xml" PartName="/ppt/notesSlides/notesSlide44.xml"/>
  <Override ContentType="application/vnd.openxmlformats-officedocument.presentationml.notesSlide+xml" PartName="/ppt/notesSlides/notesSlide58.xml"/>
  <Override ContentType="application/vnd.openxmlformats-officedocument.presentationml.notesSlide+xml" PartName="/ppt/notesSlides/notesSlide27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37.xml"/>
  <Override ContentType="application/vnd.openxmlformats-officedocument.presentationml.notesSlide+xml" PartName="/ppt/notesSlides/notesSlide62.xml"/>
  <Override ContentType="application/vnd.openxmlformats-officedocument.presentationml.notesSlide+xml" PartName="/ppt/notesSlides/notesSlide29.xml"/>
  <Override ContentType="application/vnd.openxmlformats-officedocument.presentationml.notesSlide+xml" PartName="/ppt/notesSlides/notesSlide54.xml"/>
  <Override ContentType="application/vnd.openxmlformats-officedocument.presentationml.notesSlide+xml" PartName="/ppt/notesSlides/notesSlide45.xml"/>
  <Override ContentType="application/vnd.openxmlformats-officedocument.presentationml.notesSlide+xml" PartName="/ppt/notesSlides/notesSlide46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28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63.xml"/>
  <Override ContentType="application/vnd.openxmlformats-officedocument.presentationml.notesSlide+xml" PartName="/ppt/notesSlides/notesSlide5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47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60.xml"/>
  <Override ContentType="application/vnd.openxmlformats-officedocument.presentationml.notesSlide+xml" PartName="/ppt/notesSlides/notesSlide38.xml"/>
  <Override ContentType="application/vnd.openxmlformats-officedocument.presentationml.notesSlide+xml" PartName="/ppt/notesSlides/notesSlide64.xml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48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52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35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36.xml"/>
  <Override ContentType="application/vnd.openxmlformats-officedocument.presentationml.notesSlide+xml" PartName="/ppt/notesSlides/notesSlide49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53.xml"/>
  <Override ContentType="application/vnd.openxmlformats-officedocument.presentationml.notesSlide+xml" PartName="/ppt/notesSlides/notesSlide40.xml"/>
  <Override ContentType="application/vnd.openxmlformats-officedocument.presentationml.notesSlide+xml" PartName="/ppt/notesSlides/notesSlide23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24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29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33.xml"/>
  <Override ContentType="application/vnd.openxmlformats-officedocument.presentationml.slideLayout+xml" PartName="/ppt/slideLayouts/slideLayout25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21.xml"/>
  <Override ContentType="application/vnd.openxmlformats-officedocument.presentationml.slideLayout+xml" PartName="/ppt/slideLayouts/slideLayout30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26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31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8.xml"/>
  <Override ContentType="application/vnd.openxmlformats-officedocument.presentationml.slideLayout+xml" PartName="/ppt/slideLayouts/slideLayout27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23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32.xml"/>
  <Override ContentType="application/vnd.openxmlformats-officedocument.presentationml.slideMaster+xml" PartName="/ppt/slideMasters/slideMaster3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43.xml"/>
  <Override ContentType="application/vnd.openxmlformats-officedocument.presentationml.slide+xml" PartName="/ppt/slides/slide35.xml"/>
  <Override ContentType="application/vnd.openxmlformats-officedocument.presentationml.slide+xml" PartName="/ppt/slides/slide60.xml"/>
  <Override ContentType="application/vnd.openxmlformats-officedocument.presentationml.slide+xml" PartName="/ppt/slides/slide52.xml"/>
  <Override ContentType="application/vnd.openxmlformats-officedocument.presentationml.slide+xml" PartName="/ppt/slides/slide26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5.xml"/>
  <Override ContentType="application/vnd.openxmlformats-officedocument.presentationml.slide+xml" PartName="/ppt/slides/slide17.xml"/>
  <Override ContentType="application/vnd.openxmlformats-officedocument.presentationml.slide+xml" PartName="/ppt/slides/slide42.xml"/>
  <Override ContentType="application/vnd.openxmlformats-officedocument.presentationml.slide+xml" PartName="/ppt/slides/slide25.xml"/>
  <Override ContentType="application/vnd.openxmlformats-officedocument.presentationml.slide+xml" PartName="/ppt/slides/slide50.xml"/>
  <Override ContentType="application/vnd.openxmlformats-officedocument.presentationml.slide+xml" PartName="/ppt/slides/slide34.xml"/>
  <Override ContentType="application/vnd.openxmlformats-officedocument.presentationml.slide+xml" PartName="/ppt/slides/slide33.xml"/>
  <Override ContentType="application/vnd.openxmlformats-officedocument.presentationml.slide+xml" PartName="/ppt/slides/slide51.xml"/>
  <Override ContentType="application/vnd.openxmlformats-officedocument.presentationml.slide+xml" PartName="/ppt/slides/slide16.xml"/>
  <Override ContentType="application/vnd.openxmlformats-officedocument.presentationml.slide+xml" PartName="/ppt/slides/slide24.xml"/>
  <Override ContentType="application/vnd.openxmlformats-officedocument.presentationml.slide+xml" PartName="/ppt/slides/slide11.xml"/>
  <Override ContentType="application/vnd.openxmlformats-officedocument.presentationml.slide+xml" PartName="/ppt/slides/slide37.xml"/>
  <Override ContentType="application/vnd.openxmlformats-officedocument.presentationml.slide+xml" PartName="/ppt/slides/slide41.xml"/>
  <Override ContentType="application/vnd.openxmlformats-officedocument.presentationml.slide+xml" PartName="/ppt/slides/slide7.xml"/>
  <Override ContentType="application/vnd.openxmlformats-officedocument.presentationml.slide+xml" PartName="/ppt/slides/slide54.xml"/>
  <Override ContentType="application/vnd.openxmlformats-officedocument.presentationml.slide+xml" PartName="/ppt/slides/slide36.xml"/>
  <Override ContentType="application/vnd.openxmlformats-officedocument.presentationml.slide+xml" PartName="/ppt/slides/slide23.xml"/>
  <Override ContentType="application/vnd.openxmlformats-officedocument.presentationml.slide+xml" PartName="/ppt/slides/slide49.xml"/>
  <Override ContentType="application/vnd.openxmlformats-officedocument.presentationml.slide+xml" PartName="/ppt/slides/slide10.xml"/>
  <Override ContentType="application/vnd.openxmlformats-officedocument.presentationml.slide+xml" PartName="/ppt/slides/slide6.xml"/>
  <Override ContentType="application/vnd.openxmlformats-officedocument.presentationml.slide+xml" PartName="/ppt/slides/slide53.xml"/>
  <Override ContentType="application/vnd.openxmlformats-officedocument.presentationml.slide+xml" PartName="/ppt/slides/slide40.xml"/>
  <Override ContentType="application/vnd.openxmlformats-officedocument.presentationml.slide+xml" PartName="/ppt/slides/slide48.xml"/>
  <Override ContentType="application/vnd.openxmlformats-officedocument.presentationml.slide+xml" PartName="/ppt/slides/slide30.xml"/>
  <Override ContentType="application/vnd.openxmlformats-officedocument.presentationml.slide+xml" PartName="/ppt/slides/slide22.xml"/>
  <Override ContentType="application/vnd.openxmlformats-officedocument.presentationml.slide+xml" PartName="/ppt/slides/slide39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6.xml"/>
  <Override ContentType="application/vnd.openxmlformats-officedocument.presentationml.slide+xml" PartName="/ppt/slides/slide12.xml"/>
  <Override ContentType="application/vnd.openxmlformats-officedocument.presentationml.slide+xml" PartName="/ppt/slides/slide47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38.xml"/>
  <Override ContentType="application/vnd.openxmlformats-officedocument.presentationml.slide+xml" PartName="/ppt/slides/slide46.xml"/>
  <Override ContentType="application/vnd.openxmlformats-officedocument.presentationml.slide+xml" PartName="/ppt/slides/slide64.xml"/>
  <Override ContentType="application/vnd.openxmlformats-officedocument.presentationml.slide+xml" PartName="/ppt/slides/slide8.xml"/>
  <Override ContentType="application/vnd.openxmlformats-officedocument.presentationml.slide+xml" PartName="/ppt/slides/slide55.xml"/>
  <Override ContentType="application/vnd.openxmlformats-officedocument.presentationml.slide+xml" PartName="/ppt/slides/slide29.xml"/>
  <Override ContentType="application/vnd.openxmlformats-officedocument.presentationml.slide+xml" PartName="/ppt/slides/slide59.xml"/>
  <Override ContentType="application/vnd.openxmlformats-officedocument.presentationml.slide+xml" PartName="/ppt/slides/slide32.xml"/>
  <Override ContentType="application/vnd.openxmlformats-officedocument.presentationml.slide+xml" PartName="/ppt/slides/slide62.xml"/>
  <Override ContentType="application/vnd.openxmlformats-officedocument.presentationml.slide+xml" PartName="/ppt/slides/slide1.xml"/>
  <Override ContentType="application/vnd.openxmlformats-officedocument.presentationml.slide+xml" PartName="/ppt/slides/slide58.xml"/>
  <Override ContentType="application/vnd.openxmlformats-officedocument.presentationml.slide+xml" PartName="/ppt/slides/slide63.xml"/>
  <Override ContentType="application/vnd.openxmlformats-officedocument.presentationml.slide+xml" PartName="/ppt/slides/slide45.xml"/>
  <Override ContentType="application/vnd.openxmlformats-officedocument.presentationml.slide+xml" PartName="/ppt/slides/slide28.xml"/>
  <Override ContentType="application/vnd.openxmlformats-officedocument.presentationml.slide+xml" PartName="/ppt/slides/slide15.xml"/>
  <Override ContentType="application/vnd.openxmlformats-officedocument.presentationml.slide+xml" PartName="/ppt/slides/slide61.xml"/>
  <Override ContentType="application/vnd.openxmlformats-officedocument.presentationml.slide+xml" PartName="/ppt/slides/slide31.xml"/>
  <Override ContentType="application/vnd.openxmlformats-officedocument.presentationml.slide+xml" PartName="/ppt/slides/slide27.xml"/>
  <Override ContentType="application/vnd.openxmlformats-officedocument.presentationml.slide+xml" PartName="/ppt/slides/slide57.xml"/>
  <Override ContentType="application/vnd.openxmlformats-officedocument.presentationml.slide+xml" PartName="/ppt/slides/slide2.xml"/>
  <Override ContentType="application/vnd.openxmlformats-officedocument.presentationml.slide+xml" PartName="/ppt/slides/slide44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theme+xml" PartName="/ppt/theme/theme4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autoCompressPictures="0" strictFirstAndLastChars="0" saveSubsetFonts="1">
  <p:sldMasterIdLst>
    <p:sldMasterId id="2147483681" r:id="rId3"/>
    <p:sldMasterId id="2147483682" r:id="rId4"/>
    <p:sldMasterId id="2147483683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  <p:sldId id="273" r:id="rId24"/>
    <p:sldId id="274" r:id="rId25"/>
    <p:sldId id="275" r:id="rId26"/>
    <p:sldId id="276" r:id="rId27"/>
    <p:sldId id="277" r:id="rId28"/>
    <p:sldId id="278" r:id="rId29"/>
    <p:sldId id="279" r:id="rId30"/>
    <p:sldId id="280" r:id="rId31"/>
    <p:sldId id="281" r:id="rId32"/>
    <p:sldId id="282" r:id="rId33"/>
    <p:sldId id="283" r:id="rId34"/>
    <p:sldId id="284" r:id="rId35"/>
    <p:sldId id="285" r:id="rId36"/>
    <p:sldId id="286" r:id="rId37"/>
    <p:sldId id="287" r:id="rId38"/>
    <p:sldId id="288" r:id="rId39"/>
    <p:sldId id="289" r:id="rId40"/>
    <p:sldId id="290" r:id="rId41"/>
    <p:sldId id="291" r:id="rId42"/>
    <p:sldId id="292" r:id="rId43"/>
    <p:sldId id="293" r:id="rId44"/>
    <p:sldId id="294" r:id="rId45"/>
    <p:sldId id="295" r:id="rId46"/>
    <p:sldId id="296" r:id="rId47"/>
    <p:sldId id="297" r:id="rId48"/>
    <p:sldId id="298" r:id="rId49"/>
    <p:sldId id="299" r:id="rId50"/>
    <p:sldId id="300" r:id="rId51"/>
    <p:sldId id="301" r:id="rId52"/>
    <p:sldId id="302" r:id="rId53"/>
    <p:sldId id="303" r:id="rId54"/>
    <p:sldId id="304" r:id="rId55"/>
    <p:sldId id="305" r:id="rId56"/>
    <p:sldId id="306" r:id="rId57"/>
    <p:sldId id="307" r:id="rId58"/>
    <p:sldId id="308" r:id="rId59"/>
    <p:sldId id="309" r:id="rId60"/>
    <p:sldId id="310" r:id="rId61"/>
    <p:sldId id="311" r:id="rId62"/>
    <p:sldId id="312" r:id="rId63"/>
    <p:sldId id="313" r:id="rId64"/>
    <p:sldId id="314" r:id="rId65"/>
    <p:sldId id="315" r:id="rId66"/>
    <p:sldId id="316" r:id="rId67"/>
    <p:sldId id="317" r:id="rId68"/>
    <p:sldId id="318" r:id="rId69"/>
    <p:sldId id="319" r:id="rId70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/>
</file>

<file path=ppt/_rels/presentation.xml.rels><?xml version="1.0" encoding="UTF-8" standalone="yes"?><Relationships xmlns="http://schemas.openxmlformats.org/package/2006/relationships"><Relationship Id="rId40" Type="http://schemas.openxmlformats.org/officeDocument/2006/relationships/slide" Target="slides/slide34.xml"/><Relationship Id="rId42" Type="http://schemas.openxmlformats.org/officeDocument/2006/relationships/slide" Target="slides/slide36.xml"/><Relationship Id="rId41" Type="http://schemas.openxmlformats.org/officeDocument/2006/relationships/slide" Target="slides/slide35.xml"/><Relationship Id="rId44" Type="http://schemas.openxmlformats.org/officeDocument/2006/relationships/slide" Target="slides/slide38.xml"/><Relationship Id="rId43" Type="http://schemas.openxmlformats.org/officeDocument/2006/relationships/slide" Target="slides/slide37.xml"/><Relationship Id="rId46" Type="http://schemas.openxmlformats.org/officeDocument/2006/relationships/slide" Target="slides/slide40.xml"/><Relationship Id="rId45" Type="http://schemas.openxmlformats.org/officeDocument/2006/relationships/slide" Target="slides/slide39.xml"/><Relationship Id="rId1" Type="http://schemas.openxmlformats.org/officeDocument/2006/relationships/theme" Target="theme/theme3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slideMaster" Target="slideMasters/slideMaster2.xml"/><Relationship Id="rId9" Type="http://schemas.openxmlformats.org/officeDocument/2006/relationships/slide" Target="slides/slide3.xml"/><Relationship Id="rId48" Type="http://schemas.openxmlformats.org/officeDocument/2006/relationships/slide" Target="slides/slide42.xml"/><Relationship Id="rId47" Type="http://schemas.openxmlformats.org/officeDocument/2006/relationships/slide" Target="slides/slide41.xml"/><Relationship Id="rId49" Type="http://schemas.openxmlformats.org/officeDocument/2006/relationships/slide" Target="slides/slide43.xml"/><Relationship Id="rId5" Type="http://schemas.openxmlformats.org/officeDocument/2006/relationships/slideMaster" Target="slideMasters/slideMaster3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31" Type="http://schemas.openxmlformats.org/officeDocument/2006/relationships/slide" Target="slides/slide25.xml"/><Relationship Id="rId30" Type="http://schemas.openxmlformats.org/officeDocument/2006/relationships/slide" Target="slides/slide24.xml"/><Relationship Id="rId33" Type="http://schemas.openxmlformats.org/officeDocument/2006/relationships/slide" Target="slides/slide27.xml"/><Relationship Id="rId32" Type="http://schemas.openxmlformats.org/officeDocument/2006/relationships/slide" Target="slides/slide26.xml"/><Relationship Id="rId35" Type="http://schemas.openxmlformats.org/officeDocument/2006/relationships/slide" Target="slides/slide29.xml"/><Relationship Id="rId34" Type="http://schemas.openxmlformats.org/officeDocument/2006/relationships/slide" Target="slides/slide28.xml"/><Relationship Id="rId70" Type="http://schemas.openxmlformats.org/officeDocument/2006/relationships/slide" Target="slides/slide64.xml"/><Relationship Id="rId37" Type="http://schemas.openxmlformats.org/officeDocument/2006/relationships/slide" Target="slides/slide31.xml"/><Relationship Id="rId36" Type="http://schemas.openxmlformats.org/officeDocument/2006/relationships/slide" Target="slides/slide30.xml"/><Relationship Id="rId39" Type="http://schemas.openxmlformats.org/officeDocument/2006/relationships/slide" Target="slides/slide33.xml"/><Relationship Id="rId38" Type="http://schemas.openxmlformats.org/officeDocument/2006/relationships/slide" Target="slides/slide32.xml"/><Relationship Id="rId62" Type="http://schemas.openxmlformats.org/officeDocument/2006/relationships/slide" Target="slides/slide56.xml"/><Relationship Id="rId61" Type="http://schemas.openxmlformats.org/officeDocument/2006/relationships/slide" Target="slides/slide55.xml"/><Relationship Id="rId20" Type="http://schemas.openxmlformats.org/officeDocument/2006/relationships/slide" Target="slides/slide14.xml"/><Relationship Id="rId64" Type="http://schemas.openxmlformats.org/officeDocument/2006/relationships/slide" Target="slides/slide58.xml"/><Relationship Id="rId63" Type="http://schemas.openxmlformats.org/officeDocument/2006/relationships/slide" Target="slides/slide57.xml"/><Relationship Id="rId22" Type="http://schemas.openxmlformats.org/officeDocument/2006/relationships/slide" Target="slides/slide16.xml"/><Relationship Id="rId66" Type="http://schemas.openxmlformats.org/officeDocument/2006/relationships/slide" Target="slides/slide60.xml"/><Relationship Id="rId21" Type="http://schemas.openxmlformats.org/officeDocument/2006/relationships/slide" Target="slides/slide15.xml"/><Relationship Id="rId65" Type="http://schemas.openxmlformats.org/officeDocument/2006/relationships/slide" Target="slides/slide59.xml"/><Relationship Id="rId24" Type="http://schemas.openxmlformats.org/officeDocument/2006/relationships/slide" Target="slides/slide18.xml"/><Relationship Id="rId68" Type="http://schemas.openxmlformats.org/officeDocument/2006/relationships/slide" Target="slides/slide62.xml"/><Relationship Id="rId23" Type="http://schemas.openxmlformats.org/officeDocument/2006/relationships/slide" Target="slides/slide17.xml"/><Relationship Id="rId67" Type="http://schemas.openxmlformats.org/officeDocument/2006/relationships/slide" Target="slides/slide61.xml"/><Relationship Id="rId60" Type="http://schemas.openxmlformats.org/officeDocument/2006/relationships/slide" Target="slides/slide54.xml"/><Relationship Id="rId26" Type="http://schemas.openxmlformats.org/officeDocument/2006/relationships/slide" Target="slides/slide20.xml"/><Relationship Id="rId25" Type="http://schemas.openxmlformats.org/officeDocument/2006/relationships/slide" Target="slides/slide19.xml"/><Relationship Id="rId69" Type="http://schemas.openxmlformats.org/officeDocument/2006/relationships/slide" Target="slides/slide63.xml"/><Relationship Id="rId28" Type="http://schemas.openxmlformats.org/officeDocument/2006/relationships/slide" Target="slides/slide22.xml"/><Relationship Id="rId27" Type="http://schemas.openxmlformats.org/officeDocument/2006/relationships/slide" Target="slides/slide21.xml"/><Relationship Id="rId29" Type="http://schemas.openxmlformats.org/officeDocument/2006/relationships/slide" Target="slides/slide23.xml"/><Relationship Id="rId51" Type="http://schemas.openxmlformats.org/officeDocument/2006/relationships/slide" Target="slides/slide45.xml"/><Relationship Id="rId50" Type="http://schemas.openxmlformats.org/officeDocument/2006/relationships/slide" Target="slides/slide44.xml"/><Relationship Id="rId53" Type="http://schemas.openxmlformats.org/officeDocument/2006/relationships/slide" Target="slides/slide47.xml"/><Relationship Id="rId52" Type="http://schemas.openxmlformats.org/officeDocument/2006/relationships/slide" Target="slides/slide46.xml"/><Relationship Id="rId11" Type="http://schemas.openxmlformats.org/officeDocument/2006/relationships/slide" Target="slides/slide5.xml"/><Relationship Id="rId55" Type="http://schemas.openxmlformats.org/officeDocument/2006/relationships/slide" Target="slides/slide49.xml"/><Relationship Id="rId10" Type="http://schemas.openxmlformats.org/officeDocument/2006/relationships/slide" Target="slides/slide4.xml"/><Relationship Id="rId54" Type="http://schemas.openxmlformats.org/officeDocument/2006/relationships/slide" Target="slides/slide48.xml"/><Relationship Id="rId13" Type="http://schemas.openxmlformats.org/officeDocument/2006/relationships/slide" Target="slides/slide7.xml"/><Relationship Id="rId57" Type="http://schemas.openxmlformats.org/officeDocument/2006/relationships/slide" Target="slides/slide51.xml"/><Relationship Id="rId12" Type="http://schemas.openxmlformats.org/officeDocument/2006/relationships/slide" Target="slides/slide6.xml"/><Relationship Id="rId56" Type="http://schemas.openxmlformats.org/officeDocument/2006/relationships/slide" Target="slides/slide50.xml"/><Relationship Id="rId15" Type="http://schemas.openxmlformats.org/officeDocument/2006/relationships/slide" Target="slides/slide9.xml"/><Relationship Id="rId59" Type="http://schemas.openxmlformats.org/officeDocument/2006/relationships/slide" Target="slides/slide53.xml"/><Relationship Id="rId14" Type="http://schemas.openxmlformats.org/officeDocument/2006/relationships/slide" Target="slides/slide8.xml"/><Relationship Id="rId58" Type="http://schemas.openxmlformats.org/officeDocument/2006/relationships/slide" Target="slides/slide52.xml"/><Relationship Id="rId17" Type="http://schemas.openxmlformats.org/officeDocument/2006/relationships/slide" Target="slides/slide11.xml"/><Relationship Id="rId16" Type="http://schemas.openxmlformats.org/officeDocument/2006/relationships/slide" Target="slides/slide10.xml"/><Relationship Id="rId19" Type="http://schemas.openxmlformats.org/officeDocument/2006/relationships/slide" Target="slides/slide13.xml"/><Relationship Id="rId18" Type="http://schemas.openxmlformats.org/officeDocument/2006/relationships/slide" Target="slides/slide1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4" name="Shape 4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/>
          <a:lstStyle>
            <a:lvl1pPr lvl="0">
              <a:spcBef>
                <a:spcPts val="0"/>
              </a:spcBef>
              <a:buChar char="●"/>
              <a:defRPr sz="1100"/>
            </a:lvl1pPr>
            <a:lvl2pPr lvl="1">
              <a:spcBef>
                <a:spcPts val="0"/>
              </a:spcBef>
              <a:buChar char="○"/>
              <a:defRPr sz="1100"/>
            </a:lvl2pPr>
            <a:lvl3pPr lvl="2">
              <a:spcBef>
                <a:spcPts val="0"/>
              </a:spcBef>
              <a:buChar char="■"/>
              <a:defRPr sz="1100"/>
            </a:lvl3pPr>
            <a:lvl4pPr lvl="3">
              <a:spcBef>
                <a:spcPts val="0"/>
              </a:spcBef>
              <a:buChar char="●"/>
              <a:defRPr sz="1100"/>
            </a:lvl4pPr>
            <a:lvl5pPr lvl="4">
              <a:spcBef>
                <a:spcPts val="0"/>
              </a:spcBef>
              <a:buChar char="○"/>
              <a:defRPr sz="1100"/>
            </a:lvl5pPr>
            <a:lvl6pPr lvl="5">
              <a:spcBef>
                <a:spcPts val="0"/>
              </a:spcBef>
              <a:buChar char="■"/>
              <a:defRPr sz="1100"/>
            </a:lvl6pPr>
            <a:lvl7pPr lvl="6">
              <a:spcBef>
                <a:spcPts val="0"/>
              </a:spcBef>
              <a:buChar char="●"/>
              <a:defRPr sz="1100"/>
            </a:lvl7pPr>
            <a:lvl8pPr lvl="7">
              <a:spcBef>
                <a:spcPts val="0"/>
              </a:spcBef>
              <a:buChar char="○"/>
              <a:defRPr sz="1100"/>
            </a:lvl8pPr>
            <a:lvl9pPr lvl="8">
              <a:spcBef>
                <a:spcPts val="0"/>
              </a:spcBef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95" name="Shape 1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Shape 196"/>
          <p:cNvSpPr/>
          <p:nvPr>
            <p:ph idx="2" type="sldImg"/>
          </p:nvPr>
        </p:nvSpPr>
        <p:spPr>
          <a:xfrm>
            <a:off x="382206" y="685800"/>
            <a:ext cx="60936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197" name="Shape 197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8" name="Shape 198"/>
          <p:cNvSpPr txBox="1"/>
          <p:nvPr>
            <p:ph idx="12" type="sldNum"/>
          </p:nvPr>
        </p:nvSpPr>
        <p:spPr>
          <a:xfrm>
            <a:off x="3884612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Calibri"/>
              <a:buNone/>
            </a:pPr>
            <a:fld id="{00000000-1234-1234-1234-123412341234}" type="slidenum">
              <a:rPr b="0" i="0" lang="en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98" name="Shape 2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9" name="Shape 299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300" name="Shape 300"/>
          <p:cNvSpPr/>
          <p:nvPr>
            <p:ph idx="2" type="sldImg"/>
          </p:nvPr>
        </p:nvSpPr>
        <p:spPr>
          <a:xfrm>
            <a:off x="382206" y="685800"/>
            <a:ext cx="60936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305" name="Shape 3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" name="Shape 306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307" name="Shape 307"/>
          <p:cNvSpPr/>
          <p:nvPr>
            <p:ph idx="2" type="sldImg"/>
          </p:nvPr>
        </p:nvSpPr>
        <p:spPr>
          <a:xfrm>
            <a:off x="382206" y="685800"/>
            <a:ext cx="60936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312" name="Shape 3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3" name="Shape 313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314" name="Shape 314"/>
          <p:cNvSpPr/>
          <p:nvPr>
            <p:ph idx="2" type="sldImg"/>
          </p:nvPr>
        </p:nvSpPr>
        <p:spPr>
          <a:xfrm>
            <a:off x="382206" y="685800"/>
            <a:ext cx="60936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319" name="Shape 3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0" name="Shape 320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321" name="Shape 321"/>
          <p:cNvSpPr/>
          <p:nvPr>
            <p:ph idx="2" type="sldImg"/>
          </p:nvPr>
        </p:nvSpPr>
        <p:spPr>
          <a:xfrm>
            <a:off x="382206" y="685800"/>
            <a:ext cx="60936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326" name="Shape 3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" name="Shape 327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328" name="Shape 328"/>
          <p:cNvSpPr/>
          <p:nvPr>
            <p:ph idx="2" type="sldImg"/>
          </p:nvPr>
        </p:nvSpPr>
        <p:spPr>
          <a:xfrm>
            <a:off x="382206" y="685800"/>
            <a:ext cx="60936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333" name="Shape 3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4" name="Shape 334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335" name="Shape 335"/>
          <p:cNvSpPr/>
          <p:nvPr>
            <p:ph idx="2" type="sldImg"/>
          </p:nvPr>
        </p:nvSpPr>
        <p:spPr>
          <a:xfrm>
            <a:off x="382206" y="685800"/>
            <a:ext cx="60936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340" name="Shape 3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1" name="Shape 341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342" name="Shape 342"/>
          <p:cNvSpPr/>
          <p:nvPr>
            <p:ph idx="2" type="sldImg"/>
          </p:nvPr>
        </p:nvSpPr>
        <p:spPr>
          <a:xfrm>
            <a:off x="382206" y="685800"/>
            <a:ext cx="60936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352" name="Shape 3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3" name="Shape 353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354" name="Shape 354"/>
          <p:cNvSpPr/>
          <p:nvPr>
            <p:ph idx="2" type="sldImg"/>
          </p:nvPr>
        </p:nvSpPr>
        <p:spPr>
          <a:xfrm>
            <a:off x="382206" y="685800"/>
            <a:ext cx="60936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359" name="Shape 3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0" name="Shape 360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361" name="Shape 361"/>
          <p:cNvSpPr/>
          <p:nvPr>
            <p:ph idx="2" type="sldImg"/>
          </p:nvPr>
        </p:nvSpPr>
        <p:spPr>
          <a:xfrm>
            <a:off x="382206" y="685800"/>
            <a:ext cx="60936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366" name="Shape 3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7" name="Shape 367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368" name="Shape 368"/>
          <p:cNvSpPr/>
          <p:nvPr>
            <p:ph idx="2" type="sldImg"/>
          </p:nvPr>
        </p:nvSpPr>
        <p:spPr>
          <a:xfrm>
            <a:off x="382206" y="685800"/>
            <a:ext cx="60936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07" name="Shape 2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" name="Shape 208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09" name="Shape 209"/>
          <p:cNvSpPr/>
          <p:nvPr>
            <p:ph idx="2" type="sldImg"/>
          </p:nvPr>
        </p:nvSpPr>
        <p:spPr>
          <a:xfrm>
            <a:off x="382206" y="685800"/>
            <a:ext cx="60936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372" name="Shape 3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3" name="Shape 373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374" name="Shape 374"/>
          <p:cNvSpPr/>
          <p:nvPr>
            <p:ph idx="2" type="sldImg"/>
          </p:nvPr>
        </p:nvSpPr>
        <p:spPr>
          <a:xfrm>
            <a:off x="382206" y="685800"/>
            <a:ext cx="60936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384" name="Shape 3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5" name="Shape 385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386" name="Shape 386"/>
          <p:cNvSpPr/>
          <p:nvPr>
            <p:ph idx="2" type="sldImg"/>
          </p:nvPr>
        </p:nvSpPr>
        <p:spPr>
          <a:xfrm>
            <a:off x="382206" y="685800"/>
            <a:ext cx="60936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392" name="Shape 3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3" name="Shape 393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394" name="Shape 394"/>
          <p:cNvSpPr/>
          <p:nvPr>
            <p:ph idx="2" type="sldImg"/>
          </p:nvPr>
        </p:nvSpPr>
        <p:spPr>
          <a:xfrm>
            <a:off x="382206" y="685800"/>
            <a:ext cx="60936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400" name="Shape 4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1" name="Shape 401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402" name="Shape 402"/>
          <p:cNvSpPr/>
          <p:nvPr>
            <p:ph idx="2" type="sldImg"/>
          </p:nvPr>
        </p:nvSpPr>
        <p:spPr>
          <a:xfrm>
            <a:off x="382206" y="685800"/>
            <a:ext cx="60936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408" name="Shape 4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" name="Shape 409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410" name="Shape 410"/>
          <p:cNvSpPr/>
          <p:nvPr>
            <p:ph idx="2" type="sldImg"/>
          </p:nvPr>
        </p:nvSpPr>
        <p:spPr>
          <a:xfrm>
            <a:off x="382206" y="685800"/>
            <a:ext cx="60936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416" name="Shape 4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7" name="Shape 417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418" name="Shape 418"/>
          <p:cNvSpPr/>
          <p:nvPr>
            <p:ph idx="2" type="sldImg"/>
          </p:nvPr>
        </p:nvSpPr>
        <p:spPr>
          <a:xfrm>
            <a:off x="382206" y="685800"/>
            <a:ext cx="60936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424" name="Shape 4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5" name="Shape 425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426" name="Shape 426"/>
          <p:cNvSpPr/>
          <p:nvPr>
            <p:ph idx="2" type="sldImg"/>
          </p:nvPr>
        </p:nvSpPr>
        <p:spPr>
          <a:xfrm>
            <a:off x="382206" y="685800"/>
            <a:ext cx="60936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432" name="Shape 4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3" name="Shape 433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434" name="Shape 434"/>
          <p:cNvSpPr/>
          <p:nvPr>
            <p:ph idx="2" type="sldImg"/>
          </p:nvPr>
        </p:nvSpPr>
        <p:spPr>
          <a:xfrm>
            <a:off x="382206" y="685800"/>
            <a:ext cx="60936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440" name="Shape 4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1" name="Shape 441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442" name="Shape 442"/>
          <p:cNvSpPr/>
          <p:nvPr>
            <p:ph idx="2" type="sldImg"/>
          </p:nvPr>
        </p:nvSpPr>
        <p:spPr>
          <a:xfrm>
            <a:off x="382206" y="685800"/>
            <a:ext cx="60936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448" name="Shape 4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9" name="Shape 449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450" name="Shape 450"/>
          <p:cNvSpPr/>
          <p:nvPr>
            <p:ph idx="2" type="sldImg"/>
          </p:nvPr>
        </p:nvSpPr>
        <p:spPr>
          <a:xfrm>
            <a:off x="382206" y="685800"/>
            <a:ext cx="60936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19" name="Shape 2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" name="Shape 220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21" name="Shape 221"/>
          <p:cNvSpPr/>
          <p:nvPr>
            <p:ph idx="2" type="sldImg"/>
          </p:nvPr>
        </p:nvSpPr>
        <p:spPr>
          <a:xfrm>
            <a:off x="382206" y="685800"/>
            <a:ext cx="60936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456" name="Shape 4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7" name="Shape 457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458" name="Shape 458"/>
          <p:cNvSpPr/>
          <p:nvPr>
            <p:ph idx="2" type="sldImg"/>
          </p:nvPr>
        </p:nvSpPr>
        <p:spPr>
          <a:xfrm>
            <a:off x="382206" y="685800"/>
            <a:ext cx="60936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464" name="Shape 4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5" name="Shape 465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466" name="Shape 466"/>
          <p:cNvSpPr/>
          <p:nvPr>
            <p:ph idx="2" type="sldImg"/>
          </p:nvPr>
        </p:nvSpPr>
        <p:spPr>
          <a:xfrm>
            <a:off x="382206" y="685800"/>
            <a:ext cx="60936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472" name="Shape 4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3" name="Shape 473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474" name="Shape 474"/>
          <p:cNvSpPr/>
          <p:nvPr>
            <p:ph idx="2" type="sldImg"/>
          </p:nvPr>
        </p:nvSpPr>
        <p:spPr>
          <a:xfrm>
            <a:off x="382206" y="685800"/>
            <a:ext cx="60936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480" name="Shape 4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" name="Shape 481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482" name="Shape 482"/>
          <p:cNvSpPr/>
          <p:nvPr>
            <p:ph idx="2" type="sldImg"/>
          </p:nvPr>
        </p:nvSpPr>
        <p:spPr>
          <a:xfrm>
            <a:off x="382206" y="685800"/>
            <a:ext cx="60936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492" name="Shape 4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3" name="Shape 493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494" name="Shape 494"/>
          <p:cNvSpPr/>
          <p:nvPr>
            <p:ph idx="2" type="sldImg"/>
          </p:nvPr>
        </p:nvSpPr>
        <p:spPr>
          <a:xfrm>
            <a:off x="382206" y="685800"/>
            <a:ext cx="60936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00" name="Shape 5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" name="Shape 501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502" name="Shape 502"/>
          <p:cNvSpPr/>
          <p:nvPr>
            <p:ph idx="2" type="sldImg"/>
          </p:nvPr>
        </p:nvSpPr>
        <p:spPr>
          <a:xfrm>
            <a:off x="382206" y="685800"/>
            <a:ext cx="60936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08" name="Shape 5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9" name="Shape 509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510" name="Shape 510"/>
          <p:cNvSpPr/>
          <p:nvPr>
            <p:ph idx="2" type="sldImg"/>
          </p:nvPr>
        </p:nvSpPr>
        <p:spPr>
          <a:xfrm>
            <a:off x="382206" y="685800"/>
            <a:ext cx="60936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16" name="Shape 5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7" name="Shape 517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518" name="Shape 518"/>
          <p:cNvSpPr/>
          <p:nvPr>
            <p:ph idx="2" type="sldImg"/>
          </p:nvPr>
        </p:nvSpPr>
        <p:spPr>
          <a:xfrm>
            <a:off x="382206" y="685800"/>
            <a:ext cx="60936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24" name="Shape 5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5" name="Shape 525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526" name="Shape 526"/>
          <p:cNvSpPr/>
          <p:nvPr>
            <p:ph idx="2" type="sldImg"/>
          </p:nvPr>
        </p:nvSpPr>
        <p:spPr>
          <a:xfrm>
            <a:off x="382206" y="685800"/>
            <a:ext cx="60936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32" name="Shape 5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3" name="Shape 533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534" name="Shape 534"/>
          <p:cNvSpPr/>
          <p:nvPr>
            <p:ph idx="2" type="sldImg"/>
          </p:nvPr>
        </p:nvSpPr>
        <p:spPr>
          <a:xfrm>
            <a:off x="382206" y="685800"/>
            <a:ext cx="60936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25" name="Shape 2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" name="Shape 226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27" name="Shape 227"/>
          <p:cNvSpPr/>
          <p:nvPr>
            <p:ph idx="2" type="sldImg"/>
          </p:nvPr>
        </p:nvSpPr>
        <p:spPr>
          <a:xfrm>
            <a:off x="382206" y="685800"/>
            <a:ext cx="60936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40" name="Shape 5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1" name="Shape 541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542" name="Shape 542"/>
          <p:cNvSpPr/>
          <p:nvPr>
            <p:ph idx="2" type="sldImg"/>
          </p:nvPr>
        </p:nvSpPr>
        <p:spPr>
          <a:xfrm>
            <a:off x="382206" y="685800"/>
            <a:ext cx="60936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48" name="Shape 5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9" name="Shape 549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550" name="Shape 550"/>
          <p:cNvSpPr/>
          <p:nvPr>
            <p:ph idx="2" type="sldImg"/>
          </p:nvPr>
        </p:nvSpPr>
        <p:spPr>
          <a:xfrm>
            <a:off x="382206" y="685800"/>
            <a:ext cx="60936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56" name="Shape 5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7" name="Shape 557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558" name="Shape 558"/>
          <p:cNvSpPr/>
          <p:nvPr>
            <p:ph idx="2" type="sldImg"/>
          </p:nvPr>
        </p:nvSpPr>
        <p:spPr>
          <a:xfrm>
            <a:off x="382206" y="685800"/>
            <a:ext cx="60936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64" name="Shape 5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5" name="Shape 565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566" name="Shape 566"/>
          <p:cNvSpPr/>
          <p:nvPr>
            <p:ph idx="2" type="sldImg"/>
          </p:nvPr>
        </p:nvSpPr>
        <p:spPr>
          <a:xfrm>
            <a:off x="382206" y="685800"/>
            <a:ext cx="60936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72" name="Shape 5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" name="Shape 573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574" name="Shape 574"/>
          <p:cNvSpPr/>
          <p:nvPr>
            <p:ph idx="2" type="sldImg"/>
          </p:nvPr>
        </p:nvSpPr>
        <p:spPr>
          <a:xfrm>
            <a:off x="382206" y="685800"/>
            <a:ext cx="60936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80" name="Shape 5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1" name="Shape 581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582" name="Shape 582"/>
          <p:cNvSpPr/>
          <p:nvPr>
            <p:ph idx="2" type="sldImg"/>
          </p:nvPr>
        </p:nvSpPr>
        <p:spPr>
          <a:xfrm>
            <a:off x="382206" y="685800"/>
            <a:ext cx="60936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88" name="Shape 5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9" name="Shape 589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590" name="Shape 590"/>
          <p:cNvSpPr/>
          <p:nvPr>
            <p:ph idx="2" type="sldImg"/>
          </p:nvPr>
        </p:nvSpPr>
        <p:spPr>
          <a:xfrm>
            <a:off x="382206" y="685800"/>
            <a:ext cx="60936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96" name="Shape 5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7" name="Shape 597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598" name="Shape 598"/>
          <p:cNvSpPr/>
          <p:nvPr>
            <p:ph idx="2" type="sldImg"/>
          </p:nvPr>
        </p:nvSpPr>
        <p:spPr>
          <a:xfrm>
            <a:off x="382206" y="685800"/>
            <a:ext cx="60936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608" name="Shape 6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9" name="Shape 609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610" name="Shape 610"/>
          <p:cNvSpPr/>
          <p:nvPr>
            <p:ph idx="2" type="sldImg"/>
          </p:nvPr>
        </p:nvSpPr>
        <p:spPr>
          <a:xfrm>
            <a:off x="382206" y="685800"/>
            <a:ext cx="60936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616" name="Shape 6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7" name="Shape 617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618" name="Shape 618"/>
          <p:cNvSpPr/>
          <p:nvPr>
            <p:ph idx="2" type="sldImg"/>
          </p:nvPr>
        </p:nvSpPr>
        <p:spPr>
          <a:xfrm>
            <a:off x="382206" y="685800"/>
            <a:ext cx="60936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31" name="Shape 2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" name="Shape 232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33" name="Shape 233"/>
          <p:cNvSpPr/>
          <p:nvPr>
            <p:ph idx="2" type="sldImg"/>
          </p:nvPr>
        </p:nvSpPr>
        <p:spPr>
          <a:xfrm>
            <a:off x="382206" y="685800"/>
            <a:ext cx="60936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624" name="Shape 6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5" name="Shape 625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626" name="Shape 626"/>
          <p:cNvSpPr/>
          <p:nvPr>
            <p:ph idx="2" type="sldImg"/>
          </p:nvPr>
        </p:nvSpPr>
        <p:spPr>
          <a:xfrm>
            <a:off x="382206" y="685800"/>
            <a:ext cx="60936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632" name="Shape 6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3" name="Shape 633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634" name="Shape 634"/>
          <p:cNvSpPr/>
          <p:nvPr>
            <p:ph idx="2" type="sldImg"/>
          </p:nvPr>
        </p:nvSpPr>
        <p:spPr>
          <a:xfrm>
            <a:off x="382206" y="685800"/>
            <a:ext cx="60936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640" name="Shape 6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1" name="Shape 641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642" name="Shape 642"/>
          <p:cNvSpPr/>
          <p:nvPr>
            <p:ph idx="2" type="sldImg"/>
          </p:nvPr>
        </p:nvSpPr>
        <p:spPr>
          <a:xfrm>
            <a:off x="382206" y="685800"/>
            <a:ext cx="60936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648" name="Shape 6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9" name="Shape 649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650" name="Shape 650"/>
          <p:cNvSpPr/>
          <p:nvPr>
            <p:ph idx="2" type="sldImg"/>
          </p:nvPr>
        </p:nvSpPr>
        <p:spPr>
          <a:xfrm>
            <a:off x="382206" y="685800"/>
            <a:ext cx="60936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656" name="Shape 6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7" name="Shape 657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658" name="Shape 658"/>
          <p:cNvSpPr/>
          <p:nvPr>
            <p:ph idx="2" type="sldImg"/>
          </p:nvPr>
        </p:nvSpPr>
        <p:spPr>
          <a:xfrm>
            <a:off x="382206" y="685800"/>
            <a:ext cx="60936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664" name="Shape 6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" name="Shape 665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666" name="Shape 666"/>
          <p:cNvSpPr/>
          <p:nvPr>
            <p:ph idx="2" type="sldImg"/>
          </p:nvPr>
        </p:nvSpPr>
        <p:spPr>
          <a:xfrm>
            <a:off x="382206" y="685800"/>
            <a:ext cx="60936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672" name="Shape 6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3" name="Shape 673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674" name="Shape 674"/>
          <p:cNvSpPr/>
          <p:nvPr>
            <p:ph idx="2" type="sldImg"/>
          </p:nvPr>
        </p:nvSpPr>
        <p:spPr>
          <a:xfrm>
            <a:off x="382206" y="685800"/>
            <a:ext cx="60936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680" name="Shape 6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1" name="Shape 681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682" name="Shape 682"/>
          <p:cNvSpPr/>
          <p:nvPr>
            <p:ph idx="2" type="sldImg"/>
          </p:nvPr>
        </p:nvSpPr>
        <p:spPr>
          <a:xfrm>
            <a:off x="382206" y="685800"/>
            <a:ext cx="60936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688" name="Shape 6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9" name="Shape 689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690" name="Shape 690"/>
          <p:cNvSpPr/>
          <p:nvPr>
            <p:ph idx="2" type="sldImg"/>
          </p:nvPr>
        </p:nvSpPr>
        <p:spPr>
          <a:xfrm>
            <a:off x="382206" y="685800"/>
            <a:ext cx="60936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700" name="Shape 7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1" name="Shape 701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702" name="Shape 702"/>
          <p:cNvSpPr/>
          <p:nvPr>
            <p:ph idx="2" type="sldImg"/>
          </p:nvPr>
        </p:nvSpPr>
        <p:spPr>
          <a:xfrm>
            <a:off x="382206" y="685800"/>
            <a:ext cx="60936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37" name="Shape 2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" name="Shape 238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39" name="Shape 239"/>
          <p:cNvSpPr/>
          <p:nvPr>
            <p:ph idx="2" type="sldImg"/>
          </p:nvPr>
        </p:nvSpPr>
        <p:spPr>
          <a:xfrm>
            <a:off x="382206" y="685800"/>
            <a:ext cx="60936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708" name="Shape 7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9" name="Shape 709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710" name="Shape 710"/>
          <p:cNvSpPr/>
          <p:nvPr>
            <p:ph idx="2" type="sldImg"/>
          </p:nvPr>
        </p:nvSpPr>
        <p:spPr>
          <a:xfrm>
            <a:off x="382206" y="685800"/>
            <a:ext cx="60936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716" name="Shape 7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" name="Shape 717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718" name="Shape 718"/>
          <p:cNvSpPr/>
          <p:nvPr>
            <p:ph idx="2" type="sldImg"/>
          </p:nvPr>
        </p:nvSpPr>
        <p:spPr>
          <a:xfrm>
            <a:off x="382206" y="685800"/>
            <a:ext cx="60936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724" name="Shape 7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5" name="Shape 725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726" name="Shape 726"/>
          <p:cNvSpPr/>
          <p:nvPr>
            <p:ph idx="2" type="sldImg"/>
          </p:nvPr>
        </p:nvSpPr>
        <p:spPr>
          <a:xfrm>
            <a:off x="382206" y="685800"/>
            <a:ext cx="60936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732" name="Shape 7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3" name="Shape 733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734" name="Shape 734"/>
          <p:cNvSpPr/>
          <p:nvPr>
            <p:ph idx="2" type="sldImg"/>
          </p:nvPr>
        </p:nvSpPr>
        <p:spPr>
          <a:xfrm>
            <a:off x="382206" y="685800"/>
            <a:ext cx="60936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740" name="Shape 7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1" name="Shape 741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742" name="Shape 742"/>
          <p:cNvSpPr/>
          <p:nvPr>
            <p:ph idx="2" type="sldImg"/>
          </p:nvPr>
        </p:nvSpPr>
        <p:spPr>
          <a:xfrm>
            <a:off x="382206" y="685800"/>
            <a:ext cx="60936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49" name="Shape 2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" name="Shape 250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51" name="Shape 251"/>
          <p:cNvSpPr/>
          <p:nvPr>
            <p:ph idx="2" type="sldImg"/>
          </p:nvPr>
        </p:nvSpPr>
        <p:spPr>
          <a:xfrm>
            <a:off x="382206" y="685800"/>
            <a:ext cx="60936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85" name="Shape 2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" name="Shape 286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87" name="Shape 287"/>
          <p:cNvSpPr/>
          <p:nvPr>
            <p:ph idx="2" type="sldImg"/>
          </p:nvPr>
        </p:nvSpPr>
        <p:spPr>
          <a:xfrm>
            <a:off x="382206" y="685800"/>
            <a:ext cx="60936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91" name="Shape 2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" name="Shape 292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93" name="Shape 293"/>
          <p:cNvSpPr/>
          <p:nvPr>
            <p:ph idx="2" type="sldImg"/>
          </p:nvPr>
        </p:nvSpPr>
        <p:spPr>
          <a:xfrm>
            <a:off x="382206" y="685800"/>
            <a:ext cx="60936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Relationship Id="rId2" Type="http://schemas.openxmlformats.org/officeDocument/2006/relationships/image" Target="../media/image1.png"/><Relationship Id="rId3" Type="http://schemas.openxmlformats.org/officeDocument/2006/relationships/image" Target="../media/image2.gif"/></Relationships>
</file>

<file path=ppt/slideLayouts/_rels/slideLayout2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type="title">
  <p:cSld name="Title slid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rIns="91425" wrap="square" tIns="91425"/>
          <a:lstStyle>
            <a:lvl1pPr lvl="0" algn="ctr">
              <a:spcBef>
                <a:spcPts val="0"/>
              </a:spcBef>
              <a:buSzPct val="100000"/>
              <a:defRPr sz="5200"/>
            </a:lvl1pPr>
            <a:lvl2pPr lvl="1" algn="ctr">
              <a:spcBef>
                <a:spcPts val="0"/>
              </a:spcBef>
              <a:buSzPct val="100000"/>
              <a:defRPr sz="5200"/>
            </a:lvl2pPr>
            <a:lvl3pPr lvl="2" algn="ctr">
              <a:spcBef>
                <a:spcPts val="0"/>
              </a:spcBef>
              <a:buSzPct val="100000"/>
              <a:defRPr sz="5200"/>
            </a:lvl3pPr>
            <a:lvl4pPr lvl="3" algn="ctr">
              <a:spcBef>
                <a:spcPts val="0"/>
              </a:spcBef>
              <a:buSzPct val="100000"/>
              <a:defRPr sz="5200"/>
            </a:lvl4pPr>
            <a:lvl5pPr lvl="4" algn="ctr">
              <a:spcBef>
                <a:spcPts val="0"/>
              </a:spcBef>
              <a:buSzPct val="100000"/>
              <a:defRPr sz="5200"/>
            </a:lvl5pPr>
            <a:lvl6pPr lvl="5" algn="ctr">
              <a:spcBef>
                <a:spcPts val="0"/>
              </a:spcBef>
              <a:buSzPct val="100000"/>
              <a:defRPr sz="5200"/>
            </a:lvl6pPr>
            <a:lvl7pPr lvl="6" algn="ctr">
              <a:spcBef>
                <a:spcPts val="0"/>
              </a:spcBef>
              <a:buSzPct val="100000"/>
              <a:defRPr sz="5200"/>
            </a:lvl7pPr>
            <a:lvl8pPr lvl="7" algn="ctr">
              <a:spcBef>
                <a:spcPts val="0"/>
              </a:spcBef>
              <a:buSzPct val="100000"/>
              <a:defRPr sz="5200"/>
            </a:lvl8pPr>
            <a:lvl9pPr lvl="8" algn="ctr">
              <a:spcBef>
                <a:spcPts val="0"/>
              </a:spcBef>
              <a:buSzPct val="100000"/>
              <a:defRPr sz="5200"/>
            </a:lvl9pPr>
          </a:lstStyle>
          <a:p/>
        </p:txBody>
      </p:sp>
      <p:sp>
        <p:nvSpPr>
          <p:cNvPr id="11" name="Shape 11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rIns="91425" wrap="square" tIns="91425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9pPr>
          </a:lstStyle>
          <a:p/>
        </p:txBody>
      </p:sp>
      <p:sp>
        <p:nvSpPr>
          <p:cNvPr id="12" name="Shape 12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 name="Big 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Shape 45"/>
          <p:cNvSpPr txBox="1"/>
          <p:nvPr>
            <p:ph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rIns="91425" wrap="square" tIns="91425"/>
          <a:lstStyle>
            <a:lvl1pPr lvl="0" algn="ctr">
              <a:spcBef>
                <a:spcPts val="0"/>
              </a:spcBef>
              <a:buSzPct val="100000"/>
              <a:defRPr sz="12000"/>
            </a:lvl1pPr>
            <a:lvl2pPr lvl="1" algn="ctr">
              <a:spcBef>
                <a:spcPts val="0"/>
              </a:spcBef>
              <a:buSzPct val="100000"/>
              <a:defRPr sz="12000"/>
            </a:lvl2pPr>
            <a:lvl3pPr lvl="2" algn="ctr">
              <a:spcBef>
                <a:spcPts val="0"/>
              </a:spcBef>
              <a:buSzPct val="100000"/>
              <a:defRPr sz="12000"/>
            </a:lvl3pPr>
            <a:lvl4pPr lvl="3" algn="ctr">
              <a:spcBef>
                <a:spcPts val="0"/>
              </a:spcBef>
              <a:buSzPct val="100000"/>
              <a:defRPr sz="12000"/>
            </a:lvl4pPr>
            <a:lvl5pPr lvl="4" algn="ctr">
              <a:spcBef>
                <a:spcPts val="0"/>
              </a:spcBef>
              <a:buSzPct val="100000"/>
              <a:defRPr sz="12000"/>
            </a:lvl5pPr>
            <a:lvl6pPr lvl="5" algn="ctr">
              <a:spcBef>
                <a:spcPts val="0"/>
              </a:spcBef>
              <a:buSzPct val="100000"/>
              <a:defRPr sz="12000"/>
            </a:lvl6pPr>
            <a:lvl7pPr lvl="6" algn="ctr">
              <a:spcBef>
                <a:spcPts val="0"/>
              </a:spcBef>
              <a:buSzPct val="100000"/>
              <a:defRPr sz="12000"/>
            </a:lvl7pPr>
            <a:lvl8pPr lvl="7" algn="ctr">
              <a:spcBef>
                <a:spcPts val="0"/>
              </a:spcBef>
              <a:buSzPct val="100000"/>
              <a:defRPr sz="12000"/>
            </a:lvl8pPr>
            <a:lvl9pPr lvl="8" algn="ctr">
              <a:spcBef>
                <a:spcPts val="0"/>
              </a:spcBef>
              <a:buSzPct val="100000"/>
              <a:defRPr sz="12000"/>
            </a:lvl9pPr>
          </a:lstStyle>
          <a:p/>
        </p:txBody>
      </p:sp>
      <p:sp>
        <p:nvSpPr>
          <p:cNvPr id="46" name="Shape 46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rIns="91425" wrap="square" tIns="91425"/>
          <a:lstStyle>
            <a:lvl1pPr lvl="0" algn="ctr">
              <a:spcBef>
                <a:spcPts val="0"/>
              </a:spcBef>
              <a:defRPr/>
            </a:lvl1pPr>
            <a:lvl2pPr lvl="1" algn="ctr">
              <a:spcBef>
                <a:spcPts val="0"/>
              </a:spcBef>
              <a:defRPr/>
            </a:lvl2pPr>
            <a:lvl3pPr lvl="2" algn="ctr">
              <a:spcBef>
                <a:spcPts val="0"/>
              </a:spcBef>
              <a:defRPr/>
            </a:lvl3pPr>
            <a:lvl4pPr lvl="3" algn="ctr">
              <a:spcBef>
                <a:spcPts val="0"/>
              </a:spcBef>
              <a:defRPr/>
            </a:lvl4pPr>
            <a:lvl5pPr lvl="4" algn="ctr">
              <a:spcBef>
                <a:spcPts val="0"/>
              </a:spcBef>
              <a:defRPr/>
            </a:lvl5pPr>
            <a:lvl6pPr lvl="5" algn="ctr">
              <a:spcBef>
                <a:spcPts val="0"/>
              </a:spcBef>
              <a:defRPr/>
            </a:lvl6pPr>
            <a:lvl7pPr lvl="6" algn="ctr">
              <a:spcBef>
                <a:spcPts val="0"/>
              </a:spcBef>
              <a:defRPr/>
            </a:lvl7pPr>
            <a:lvl8pPr lvl="7" algn="ctr">
              <a:spcBef>
                <a:spcPts val="0"/>
              </a:spcBef>
              <a:defRPr/>
            </a:lvl8pPr>
            <a:lvl9pPr lvl="8" algn="ctr">
              <a:spcBef>
                <a:spcPts val="0"/>
              </a:spcBef>
              <a:defRPr/>
            </a:lvl9pPr>
          </a:lstStyle>
          <a:p/>
        </p:txBody>
      </p:sp>
      <p:sp>
        <p:nvSpPr>
          <p:cNvPr id="47" name="Shape 47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Shape 49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type="blank">
  <p:cSld name="Em branco"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Shape 57"/>
          <p:cNvSpPr txBox="1"/>
          <p:nvPr>
            <p:ph idx="10" type="dt"/>
          </p:nvPr>
        </p:nvSpPr>
        <p:spPr>
          <a:xfrm>
            <a:off x="457201" y="4767277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06950" lIns="106950" rIns="106950" wrap="square" tIns="106950"/>
          <a:lstStyle>
            <a:lvl1pPr indent="0" lvl="0" marL="0" marR="0" rt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12700" lvl="1" marL="4445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8763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12700" lvl="3" marL="13208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752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12700" lvl="5" marL="21971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12700" lvl="6" marL="2641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12700" lvl="7" marL="3073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12700" lvl="8" marL="35179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8" name="Shape 58"/>
          <p:cNvSpPr txBox="1"/>
          <p:nvPr>
            <p:ph idx="11" type="ftr"/>
          </p:nvPr>
        </p:nvSpPr>
        <p:spPr>
          <a:xfrm>
            <a:off x="3124205" y="4767277"/>
            <a:ext cx="2895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06950" lIns="106950" rIns="106950" wrap="square" tIns="106950"/>
          <a:lstStyle>
            <a:lvl1pPr indent="0" lvl="0" marL="0" marR="0" rtl="0" algn="ct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12700" lvl="1" marL="4445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8763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12700" lvl="3" marL="13208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752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12700" lvl="5" marL="21971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12700" lvl="6" marL="2641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12700" lvl="7" marL="3073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12700" lvl="8" marL="35179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9" name="Shape 59"/>
          <p:cNvSpPr txBox="1"/>
          <p:nvPr>
            <p:ph idx="12" type="sldNum"/>
          </p:nvPr>
        </p:nvSpPr>
        <p:spPr>
          <a:xfrm>
            <a:off x="6553211" y="4767277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3925" lIns="87850" rIns="87850" wrap="square" tIns="43925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0" i="0" lang="en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type="title">
  <p:cSld name="Slide de título"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Shape 61"/>
          <p:cNvSpPr txBox="1"/>
          <p:nvPr>
            <p:ph type="ctrTitle"/>
          </p:nvPr>
        </p:nvSpPr>
        <p:spPr>
          <a:xfrm>
            <a:off x="685801" y="1597824"/>
            <a:ext cx="7772400" cy="1102499"/>
          </a:xfrm>
          <a:prstGeom prst="rect">
            <a:avLst/>
          </a:prstGeom>
          <a:noFill/>
          <a:ln>
            <a:noFill/>
          </a:ln>
        </p:spPr>
        <p:txBody>
          <a:bodyPr anchorCtr="0" anchor="ctr" bIns="106950" lIns="106950" rIns="106950" wrap="square" tIns="106950"/>
          <a:lstStyle>
            <a:lvl1pPr indent="0" lvl="0" marL="0" marR="0" rtl="0" algn="ctr">
              <a:spcBef>
                <a:spcPts val="0"/>
              </a:spcBef>
              <a:buClr>
                <a:schemeClr val="dk1"/>
              </a:buClr>
              <a:buFont typeface="Calibri"/>
              <a:buNone/>
              <a:defRPr b="0" i="0" sz="4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rtl="0">
              <a:spcBef>
                <a:spcPts val="0"/>
              </a:spcBef>
              <a:buNone/>
              <a:defRPr sz="2100"/>
            </a:lvl2pPr>
            <a:lvl3pPr indent="0" lvl="2" rtl="0">
              <a:spcBef>
                <a:spcPts val="0"/>
              </a:spcBef>
              <a:buNone/>
              <a:defRPr sz="2100"/>
            </a:lvl3pPr>
            <a:lvl4pPr indent="0" lvl="3" rtl="0">
              <a:spcBef>
                <a:spcPts val="0"/>
              </a:spcBef>
              <a:buNone/>
              <a:defRPr sz="2100"/>
            </a:lvl4pPr>
            <a:lvl5pPr indent="0" lvl="4" rtl="0">
              <a:spcBef>
                <a:spcPts val="0"/>
              </a:spcBef>
              <a:buNone/>
              <a:defRPr sz="2100"/>
            </a:lvl5pPr>
            <a:lvl6pPr indent="0" lvl="5" rtl="0">
              <a:spcBef>
                <a:spcPts val="0"/>
              </a:spcBef>
              <a:buNone/>
              <a:defRPr sz="2100"/>
            </a:lvl6pPr>
            <a:lvl7pPr indent="0" lvl="6" rtl="0">
              <a:spcBef>
                <a:spcPts val="0"/>
              </a:spcBef>
              <a:buNone/>
              <a:defRPr sz="2100"/>
            </a:lvl7pPr>
            <a:lvl8pPr indent="0" lvl="7" rtl="0">
              <a:spcBef>
                <a:spcPts val="0"/>
              </a:spcBef>
              <a:buNone/>
              <a:defRPr sz="2100"/>
            </a:lvl8pPr>
            <a:lvl9pPr indent="0" lvl="8" rtl="0">
              <a:spcBef>
                <a:spcPts val="0"/>
              </a:spcBef>
              <a:buNone/>
              <a:defRPr sz="2100"/>
            </a:lvl9pPr>
          </a:lstStyle>
          <a:p/>
        </p:txBody>
      </p:sp>
      <p:sp>
        <p:nvSpPr>
          <p:cNvPr id="62" name="Shape 62"/>
          <p:cNvSpPr txBox="1"/>
          <p:nvPr>
            <p:ph idx="1" type="subTitle"/>
          </p:nvPr>
        </p:nvSpPr>
        <p:spPr>
          <a:xfrm>
            <a:off x="1371602" y="2914658"/>
            <a:ext cx="6400800" cy="1314299"/>
          </a:xfrm>
          <a:prstGeom prst="rect">
            <a:avLst/>
          </a:prstGeom>
          <a:noFill/>
          <a:ln>
            <a:noFill/>
          </a:ln>
        </p:spPr>
        <p:txBody>
          <a:bodyPr anchorCtr="0" anchor="t" bIns="106950" lIns="106950" rIns="106950" wrap="square" tIns="106950"/>
          <a:lstStyle>
            <a:lvl1pPr indent="0" lvl="0" marL="0" marR="0" rtl="0" algn="ctr">
              <a:spcBef>
                <a:spcPts val="600"/>
              </a:spcBef>
              <a:buClr>
                <a:srgbClr val="888888"/>
              </a:buClr>
              <a:buFont typeface="Arial"/>
              <a:buNone/>
              <a:defRPr b="0" i="0" sz="30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12700" lvl="1" marL="444500" marR="0" rtl="0" algn="ctr">
              <a:spcBef>
                <a:spcPts val="500"/>
              </a:spcBef>
              <a:buClr>
                <a:srgbClr val="888888"/>
              </a:buClr>
              <a:buFont typeface="Arial"/>
              <a:buNone/>
              <a:defRPr b="0" i="0" sz="27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876300" marR="0" rtl="0" algn="ctr">
              <a:spcBef>
                <a:spcPts val="500"/>
              </a:spcBef>
              <a:buClr>
                <a:srgbClr val="888888"/>
              </a:buClr>
              <a:buFont typeface="Arial"/>
              <a:buNone/>
              <a:defRPr b="0" i="0" sz="23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12700" lvl="3" marL="1320800" marR="0" rtl="0" algn="ctr">
              <a:spcBef>
                <a:spcPts val="400"/>
              </a:spcBef>
              <a:buClr>
                <a:srgbClr val="888888"/>
              </a:buClr>
              <a:buFont typeface="Arial"/>
              <a:buNone/>
              <a:defRPr b="0" i="0" sz="1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752600" marR="0" rtl="0" algn="ctr">
              <a:spcBef>
                <a:spcPts val="400"/>
              </a:spcBef>
              <a:buClr>
                <a:srgbClr val="888888"/>
              </a:buClr>
              <a:buFont typeface="Arial"/>
              <a:buNone/>
              <a:defRPr b="0" i="0" sz="1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12700" lvl="5" marL="2197100" marR="0" rtl="0" algn="ctr">
              <a:spcBef>
                <a:spcPts val="400"/>
              </a:spcBef>
              <a:buClr>
                <a:srgbClr val="888888"/>
              </a:buClr>
              <a:buFont typeface="Arial"/>
              <a:buNone/>
              <a:defRPr b="0" i="0" sz="1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12700" lvl="6" marL="2641600" marR="0" rtl="0" algn="ctr">
              <a:spcBef>
                <a:spcPts val="400"/>
              </a:spcBef>
              <a:buClr>
                <a:srgbClr val="888888"/>
              </a:buClr>
              <a:buFont typeface="Arial"/>
              <a:buNone/>
              <a:defRPr b="0" i="0" sz="1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12700" lvl="7" marL="3073400" marR="0" rtl="0" algn="ctr">
              <a:spcBef>
                <a:spcPts val="400"/>
              </a:spcBef>
              <a:buClr>
                <a:srgbClr val="888888"/>
              </a:buClr>
              <a:buFont typeface="Arial"/>
              <a:buNone/>
              <a:defRPr b="0" i="0" sz="1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12700" lvl="8" marL="3517900" marR="0" rtl="0" algn="ctr">
              <a:spcBef>
                <a:spcPts val="400"/>
              </a:spcBef>
              <a:buClr>
                <a:srgbClr val="888888"/>
              </a:buClr>
              <a:buFont typeface="Arial"/>
              <a:buNone/>
              <a:defRPr b="0" i="0" sz="1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3" name="Shape 63"/>
          <p:cNvSpPr txBox="1"/>
          <p:nvPr>
            <p:ph idx="10" type="dt"/>
          </p:nvPr>
        </p:nvSpPr>
        <p:spPr>
          <a:xfrm>
            <a:off x="457201" y="4767277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06950" lIns="106950" rIns="106950" wrap="square" tIns="106950"/>
          <a:lstStyle>
            <a:lvl1pPr indent="0" lvl="0" marL="0" marR="0" rtl="0" algn="l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12700" lvl="1" marL="4445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8763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12700" lvl="3" marL="13208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752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12700" lvl="5" marL="21971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12700" lvl="6" marL="2641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12700" lvl="7" marL="3073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12700" lvl="8" marL="35179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4" name="Shape 64"/>
          <p:cNvSpPr txBox="1"/>
          <p:nvPr>
            <p:ph idx="11" type="ftr"/>
          </p:nvPr>
        </p:nvSpPr>
        <p:spPr>
          <a:xfrm>
            <a:off x="3124205" y="4767277"/>
            <a:ext cx="2895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06950" lIns="106950" rIns="106950" wrap="square" tIns="106950"/>
          <a:lstStyle>
            <a:lvl1pPr indent="0" lvl="0" marL="0" marR="0" rtl="0" algn="ct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12700" lvl="1" marL="4445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8763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12700" lvl="3" marL="13208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752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12700" lvl="5" marL="21971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12700" lvl="6" marL="2641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12700" lvl="7" marL="3073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12700" lvl="8" marL="35179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5" name="Shape 65"/>
          <p:cNvSpPr txBox="1"/>
          <p:nvPr>
            <p:ph idx="12" type="sldNum"/>
          </p:nvPr>
        </p:nvSpPr>
        <p:spPr>
          <a:xfrm>
            <a:off x="6553211" y="4767277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3925" lIns="87850" rIns="87850" wrap="square" tIns="43925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"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type="obj">
  <p:cSld name="Título e conteúdo"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Shape 67"/>
          <p:cNvSpPr txBox="1"/>
          <p:nvPr>
            <p:ph type="title"/>
          </p:nvPr>
        </p:nvSpPr>
        <p:spPr>
          <a:xfrm>
            <a:off x="457201" y="205978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06950" lIns="106950" rIns="106950" wrap="square" tIns="106950"/>
          <a:lstStyle>
            <a:lvl1pPr indent="0" lvl="0" marL="0" marR="0" rtl="0" algn="ctr">
              <a:spcBef>
                <a:spcPts val="0"/>
              </a:spcBef>
              <a:buClr>
                <a:schemeClr val="dk1"/>
              </a:buClr>
              <a:buFont typeface="Calibri"/>
              <a:buNone/>
              <a:defRPr b="0" i="0" sz="4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rtl="0">
              <a:spcBef>
                <a:spcPts val="0"/>
              </a:spcBef>
              <a:buNone/>
              <a:defRPr sz="2100"/>
            </a:lvl2pPr>
            <a:lvl3pPr indent="0" lvl="2" rtl="0">
              <a:spcBef>
                <a:spcPts val="0"/>
              </a:spcBef>
              <a:buNone/>
              <a:defRPr sz="2100"/>
            </a:lvl3pPr>
            <a:lvl4pPr indent="0" lvl="3" rtl="0">
              <a:spcBef>
                <a:spcPts val="0"/>
              </a:spcBef>
              <a:buNone/>
              <a:defRPr sz="2100"/>
            </a:lvl4pPr>
            <a:lvl5pPr indent="0" lvl="4" rtl="0">
              <a:spcBef>
                <a:spcPts val="0"/>
              </a:spcBef>
              <a:buNone/>
              <a:defRPr sz="2100"/>
            </a:lvl5pPr>
            <a:lvl6pPr indent="0" lvl="5" rtl="0">
              <a:spcBef>
                <a:spcPts val="0"/>
              </a:spcBef>
              <a:buNone/>
              <a:defRPr sz="2100"/>
            </a:lvl6pPr>
            <a:lvl7pPr indent="0" lvl="6" rtl="0">
              <a:spcBef>
                <a:spcPts val="0"/>
              </a:spcBef>
              <a:buNone/>
              <a:defRPr sz="2100"/>
            </a:lvl7pPr>
            <a:lvl8pPr indent="0" lvl="7" rtl="0">
              <a:spcBef>
                <a:spcPts val="0"/>
              </a:spcBef>
              <a:buNone/>
              <a:defRPr sz="2100"/>
            </a:lvl8pPr>
            <a:lvl9pPr indent="0" lvl="8" rtl="0">
              <a:spcBef>
                <a:spcPts val="0"/>
              </a:spcBef>
              <a:buNone/>
              <a:defRPr sz="2100"/>
            </a:lvl9pPr>
          </a:lstStyle>
          <a:p/>
        </p:txBody>
      </p:sp>
      <p:sp>
        <p:nvSpPr>
          <p:cNvPr id="68" name="Shape 68"/>
          <p:cNvSpPr txBox="1"/>
          <p:nvPr>
            <p:ph idx="1" type="body"/>
          </p:nvPr>
        </p:nvSpPr>
        <p:spPr>
          <a:xfrm>
            <a:off x="457201" y="1200154"/>
            <a:ext cx="8229600" cy="3394500"/>
          </a:xfrm>
          <a:prstGeom prst="rect">
            <a:avLst/>
          </a:prstGeom>
          <a:noFill/>
          <a:ln>
            <a:noFill/>
          </a:ln>
        </p:spPr>
        <p:txBody>
          <a:bodyPr anchorCtr="0" anchor="t" bIns="106950" lIns="106950" rIns="106950" wrap="square" tIns="106950"/>
          <a:lstStyle>
            <a:lvl1pPr indent="-139700" lvl="0" marL="330200" marR="0" rtl="0" algn="l">
              <a:spcBef>
                <a:spcPts val="6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3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114300" lvl="1" marL="711200" marR="0" rtl="0" algn="l"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–"/>
              <a:defRPr b="0" i="0" sz="27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63500" lvl="2" marL="1092200" marR="0" rtl="0" algn="l"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2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114300" lvl="3" marL="1536700" marR="0" rtl="0" algn="l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114300" lvl="4" marL="1981200" marR="0" rtl="0" algn="l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114300" lvl="5" marL="2413000" marR="0" rtl="0" algn="l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114300" lvl="6" marL="2857500" marR="0" rtl="0" algn="l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114300" lvl="7" marL="3289300" marR="0" rtl="0" algn="l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114300" lvl="8" marL="3733800" marR="0" rtl="0" algn="l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9" name="Shape 69"/>
          <p:cNvSpPr txBox="1"/>
          <p:nvPr>
            <p:ph idx="10" type="dt"/>
          </p:nvPr>
        </p:nvSpPr>
        <p:spPr>
          <a:xfrm>
            <a:off x="457201" y="4767277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06950" lIns="106950" rIns="106950" wrap="square" tIns="106950"/>
          <a:lstStyle>
            <a:lvl1pPr indent="0" lvl="0" marL="0" marR="0" rtl="0" algn="l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12700" lvl="1" marL="4445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8763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12700" lvl="3" marL="13208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752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12700" lvl="5" marL="21971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12700" lvl="6" marL="2641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12700" lvl="7" marL="3073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12700" lvl="8" marL="35179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0" name="Shape 70"/>
          <p:cNvSpPr txBox="1"/>
          <p:nvPr>
            <p:ph idx="11" type="ftr"/>
          </p:nvPr>
        </p:nvSpPr>
        <p:spPr>
          <a:xfrm>
            <a:off x="3124205" y="4767277"/>
            <a:ext cx="2895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06950" lIns="106950" rIns="106950" wrap="square" tIns="106950"/>
          <a:lstStyle>
            <a:lvl1pPr indent="0" lvl="0" marL="0" marR="0" rtl="0" algn="ct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12700" lvl="1" marL="4445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8763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12700" lvl="3" marL="13208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752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12700" lvl="5" marL="21971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12700" lvl="6" marL="2641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12700" lvl="7" marL="3073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12700" lvl="8" marL="35179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1" name="Shape 71"/>
          <p:cNvSpPr txBox="1"/>
          <p:nvPr>
            <p:ph idx="12" type="sldNum"/>
          </p:nvPr>
        </p:nvSpPr>
        <p:spPr>
          <a:xfrm>
            <a:off x="6553211" y="4767277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3925" lIns="87850" rIns="87850" wrap="square" tIns="43925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"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type="secHead">
  <p:cSld name="Cabeçalho da Seção"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Shape 73"/>
          <p:cNvSpPr txBox="1"/>
          <p:nvPr>
            <p:ph type="title"/>
          </p:nvPr>
        </p:nvSpPr>
        <p:spPr>
          <a:xfrm>
            <a:off x="722314" y="3305186"/>
            <a:ext cx="7772400" cy="1021500"/>
          </a:xfrm>
          <a:prstGeom prst="rect">
            <a:avLst/>
          </a:prstGeom>
          <a:noFill/>
          <a:ln>
            <a:noFill/>
          </a:ln>
        </p:spPr>
        <p:txBody>
          <a:bodyPr anchorCtr="0" anchor="t" bIns="106950" lIns="106950" rIns="106950" wrap="square" tIns="106950"/>
          <a:lstStyle>
            <a:lvl1pPr indent="0" lvl="0" marL="0" marR="0" rtl="0" algn="l">
              <a:spcBef>
                <a:spcPts val="0"/>
              </a:spcBef>
              <a:buClr>
                <a:schemeClr val="dk1"/>
              </a:buClr>
              <a:buFont typeface="Calibri"/>
              <a:buNone/>
              <a:defRPr b="1" i="0" sz="3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rtl="0">
              <a:spcBef>
                <a:spcPts val="0"/>
              </a:spcBef>
              <a:buNone/>
              <a:defRPr sz="2100"/>
            </a:lvl2pPr>
            <a:lvl3pPr indent="0" lvl="2" rtl="0">
              <a:spcBef>
                <a:spcPts val="0"/>
              </a:spcBef>
              <a:buNone/>
              <a:defRPr sz="2100"/>
            </a:lvl3pPr>
            <a:lvl4pPr indent="0" lvl="3" rtl="0">
              <a:spcBef>
                <a:spcPts val="0"/>
              </a:spcBef>
              <a:buNone/>
              <a:defRPr sz="2100"/>
            </a:lvl4pPr>
            <a:lvl5pPr indent="0" lvl="4" rtl="0">
              <a:spcBef>
                <a:spcPts val="0"/>
              </a:spcBef>
              <a:buNone/>
              <a:defRPr sz="2100"/>
            </a:lvl5pPr>
            <a:lvl6pPr indent="0" lvl="5" rtl="0">
              <a:spcBef>
                <a:spcPts val="0"/>
              </a:spcBef>
              <a:buNone/>
              <a:defRPr sz="2100"/>
            </a:lvl6pPr>
            <a:lvl7pPr indent="0" lvl="6" rtl="0">
              <a:spcBef>
                <a:spcPts val="0"/>
              </a:spcBef>
              <a:buNone/>
              <a:defRPr sz="2100"/>
            </a:lvl7pPr>
            <a:lvl8pPr indent="0" lvl="7" rtl="0">
              <a:spcBef>
                <a:spcPts val="0"/>
              </a:spcBef>
              <a:buNone/>
              <a:defRPr sz="2100"/>
            </a:lvl8pPr>
            <a:lvl9pPr indent="0" lvl="8" rtl="0">
              <a:spcBef>
                <a:spcPts val="0"/>
              </a:spcBef>
              <a:buNone/>
              <a:defRPr sz="2100"/>
            </a:lvl9pPr>
          </a:lstStyle>
          <a:p/>
        </p:txBody>
      </p:sp>
      <p:sp>
        <p:nvSpPr>
          <p:cNvPr id="74" name="Shape 74"/>
          <p:cNvSpPr txBox="1"/>
          <p:nvPr>
            <p:ph idx="1" type="body"/>
          </p:nvPr>
        </p:nvSpPr>
        <p:spPr>
          <a:xfrm>
            <a:off x="722314" y="2180040"/>
            <a:ext cx="7772400" cy="1125300"/>
          </a:xfrm>
          <a:prstGeom prst="rect">
            <a:avLst/>
          </a:prstGeom>
          <a:noFill/>
          <a:ln>
            <a:noFill/>
          </a:ln>
        </p:spPr>
        <p:txBody>
          <a:bodyPr anchorCtr="0" anchor="b" bIns="106950" lIns="106950" rIns="106950" wrap="square" tIns="106950"/>
          <a:lstStyle>
            <a:lvl1pPr indent="0" lvl="0" marL="0" marR="0" rtl="0" algn="l">
              <a:spcBef>
                <a:spcPts val="400"/>
              </a:spcBef>
              <a:buClr>
                <a:srgbClr val="888888"/>
              </a:buClr>
              <a:buFont typeface="Arial"/>
              <a:buNone/>
              <a:defRPr b="0" i="0" sz="1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12700" lvl="1" marL="444500" marR="0" rtl="0" algn="l">
              <a:spcBef>
                <a:spcPts val="400"/>
              </a:spcBef>
              <a:buClr>
                <a:srgbClr val="888888"/>
              </a:buClr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876300" marR="0" rtl="0" algn="l">
              <a:spcBef>
                <a:spcPts val="300"/>
              </a:spcBef>
              <a:buClr>
                <a:srgbClr val="888888"/>
              </a:buClr>
              <a:buFont typeface="Arial"/>
              <a:buNone/>
              <a:defRPr b="0" i="0" sz="15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12700" lvl="3" marL="1320800" marR="0" rtl="0" algn="l">
              <a:spcBef>
                <a:spcPts val="300"/>
              </a:spcBef>
              <a:buClr>
                <a:srgbClr val="888888"/>
              </a:buClr>
              <a:buFont typeface="Arial"/>
              <a:buNone/>
              <a:defRPr b="0" i="0" sz="13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752600" marR="0" rtl="0" algn="l">
              <a:spcBef>
                <a:spcPts val="300"/>
              </a:spcBef>
              <a:buClr>
                <a:srgbClr val="888888"/>
              </a:buClr>
              <a:buFont typeface="Arial"/>
              <a:buNone/>
              <a:defRPr b="0" i="0" sz="13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12700" lvl="5" marL="2197100" marR="0" rtl="0" algn="l">
              <a:spcBef>
                <a:spcPts val="300"/>
              </a:spcBef>
              <a:buClr>
                <a:srgbClr val="888888"/>
              </a:buClr>
              <a:buFont typeface="Arial"/>
              <a:buNone/>
              <a:defRPr b="0" i="0" sz="13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12700" lvl="6" marL="2641600" marR="0" rtl="0" algn="l">
              <a:spcBef>
                <a:spcPts val="300"/>
              </a:spcBef>
              <a:buClr>
                <a:srgbClr val="888888"/>
              </a:buClr>
              <a:buFont typeface="Arial"/>
              <a:buNone/>
              <a:defRPr b="0" i="0" sz="13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12700" lvl="7" marL="3073400" marR="0" rtl="0" algn="l">
              <a:spcBef>
                <a:spcPts val="300"/>
              </a:spcBef>
              <a:buClr>
                <a:srgbClr val="888888"/>
              </a:buClr>
              <a:buFont typeface="Arial"/>
              <a:buNone/>
              <a:defRPr b="0" i="0" sz="13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12700" lvl="8" marL="3517900" marR="0" rtl="0" algn="l">
              <a:spcBef>
                <a:spcPts val="300"/>
              </a:spcBef>
              <a:buClr>
                <a:srgbClr val="888888"/>
              </a:buClr>
              <a:buFont typeface="Arial"/>
              <a:buNone/>
              <a:defRPr b="0" i="0" sz="13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5" name="Shape 75"/>
          <p:cNvSpPr txBox="1"/>
          <p:nvPr>
            <p:ph idx="10" type="dt"/>
          </p:nvPr>
        </p:nvSpPr>
        <p:spPr>
          <a:xfrm>
            <a:off x="457201" y="4767277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06950" lIns="106950" rIns="106950" wrap="square" tIns="106950"/>
          <a:lstStyle>
            <a:lvl1pPr indent="0" lvl="0" marL="0" marR="0" rtl="0" algn="l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12700" lvl="1" marL="4445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8763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12700" lvl="3" marL="13208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752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12700" lvl="5" marL="21971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12700" lvl="6" marL="2641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12700" lvl="7" marL="3073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12700" lvl="8" marL="35179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6" name="Shape 76"/>
          <p:cNvSpPr txBox="1"/>
          <p:nvPr>
            <p:ph idx="11" type="ftr"/>
          </p:nvPr>
        </p:nvSpPr>
        <p:spPr>
          <a:xfrm>
            <a:off x="3124205" y="4767277"/>
            <a:ext cx="2895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06950" lIns="106950" rIns="106950" wrap="square" tIns="106950"/>
          <a:lstStyle>
            <a:lvl1pPr indent="0" lvl="0" marL="0" marR="0" rtl="0" algn="ct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12700" lvl="1" marL="4445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8763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12700" lvl="3" marL="13208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752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12700" lvl="5" marL="21971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12700" lvl="6" marL="2641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12700" lvl="7" marL="3073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12700" lvl="8" marL="35179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7" name="Shape 77"/>
          <p:cNvSpPr txBox="1"/>
          <p:nvPr>
            <p:ph idx="12" type="sldNum"/>
          </p:nvPr>
        </p:nvSpPr>
        <p:spPr>
          <a:xfrm>
            <a:off x="6553211" y="4767277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3925" lIns="87850" rIns="87850" wrap="square" tIns="43925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"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type="twoObj">
  <p:cSld name="Duas Partes de Conteúdo"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Shape 79"/>
          <p:cNvSpPr txBox="1"/>
          <p:nvPr>
            <p:ph type="title"/>
          </p:nvPr>
        </p:nvSpPr>
        <p:spPr>
          <a:xfrm>
            <a:off x="457201" y="205978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06950" lIns="106950" rIns="106950" wrap="square" tIns="106950"/>
          <a:lstStyle>
            <a:lvl1pPr indent="0" lvl="0" marL="0" marR="0" rtl="0" algn="ctr">
              <a:spcBef>
                <a:spcPts val="0"/>
              </a:spcBef>
              <a:buClr>
                <a:schemeClr val="dk1"/>
              </a:buClr>
              <a:buFont typeface="Calibri"/>
              <a:buNone/>
              <a:defRPr b="0" i="0" sz="4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rtl="0">
              <a:spcBef>
                <a:spcPts val="0"/>
              </a:spcBef>
              <a:buNone/>
              <a:defRPr sz="2100"/>
            </a:lvl2pPr>
            <a:lvl3pPr indent="0" lvl="2" rtl="0">
              <a:spcBef>
                <a:spcPts val="0"/>
              </a:spcBef>
              <a:buNone/>
              <a:defRPr sz="2100"/>
            </a:lvl3pPr>
            <a:lvl4pPr indent="0" lvl="3" rtl="0">
              <a:spcBef>
                <a:spcPts val="0"/>
              </a:spcBef>
              <a:buNone/>
              <a:defRPr sz="2100"/>
            </a:lvl4pPr>
            <a:lvl5pPr indent="0" lvl="4" rtl="0">
              <a:spcBef>
                <a:spcPts val="0"/>
              </a:spcBef>
              <a:buNone/>
              <a:defRPr sz="2100"/>
            </a:lvl5pPr>
            <a:lvl6pPr indent="0" lvl="5" rtl="0">
              <a:spcBef>
                <a:spcPts val="0"/>
              </a:spcBef>
              <a:buNone/>
              <a:defRPr sz="2100"/>
            </a:lvl6pPr>
            <a:lvl7pPr indent="0" lvl="6" rtl="0">
              <a:spcBef>
                <a:spcPts val="0"/>
              </a:spcBef>
              <a:buNone/>
              <a:defRPr sz="2100"/>
            </a:lvl7pPr>
            <a:lvl8pPr indent="0" lvl="7" rtl="0">
              <a:spcBef>
                <a:spcPts val="0"/>
              </a:spcBef>
              <a:buNone/>
              <a:defRPr sz="2100"/>
            </a:lvl8pPr>
            <a:lvl9pPr indent="0" lvl="8" rtl="0">
              <a:spcBef>
                <a:spcPts val="0"/>
              </a:spcBef>
              <a:buNone/>
              <a:defRPr sz="2100"/>
            </a:lvl9pPr>
          </a:lstStyle>
          <a:p/>
        </p:txBody>
      </p:sp>
      <p:sp>
        <p:nvSpPr>
          <p:cNvPr id="80" name="Shape 80"/>
          <p:cNvSpPr txBox="1"/>
          <p:nvPr>
            <p:ph idx="1" type="body"/>
          </p:nvPr>
        </p:nvSpPr>
        <p:spPr>
          <a:xfrm>
            <a:off x="457201" y="1200154"/>
            <a:ext cx="4038600" cy="3394500"/>
          </a:xfrm>
          <a:prstGeom prst="rect">
            <a:avLst/>
          </a:prstGeom>
          <a:noFill/>
          <a:ln>
            <a:noFill/>
          </a:ln>
        </p:spPr>
        <p:txBody>
          <a:bodyPr anchorCtr="0" anchor="t" bIns="106950" lIns="106950" rIns="106950" wrap="square" tIns="106950"/>
          <a:lstStyle>
            <a:lvl1pPr indent="-165100" lvl="0" marL="330200" marR="0" rtl="0" algn="l"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27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127000" lvl="1" marL="711200" marR="0" rtl="0" algn="l"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–"/>
              <a:defRPr b="0" i="0" sz="2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101600" lvl="2" marL="1092200" marR="0" rtl="0" algn="l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114300" lvl="3" marL="1536700" marR="0" rtl="0" algn="l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114300" lvl="4" marL="1981200" marR="0" rtl="0" algn="l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114300" lvl="5" marL="2413000" marR="0" rtl="0" algn="l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114300" lvl="6" marL="2857500" marR="0" rtl="0" algn="l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114300" lvl="7" marL="3289300" marR="0" rtl="0" algn="l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114300" lvl="8" marL="3733800" marR="0" rtl="0" algn="l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1" name="Shape 81"/>
          <p:cNvSpPr txBox="1"/>
          <p:nvPr>
            <p:ph idx="2" type="body"/>
          </p:nvPr>
        </p:nvSpPr>
        <p:spPr>
          <a:xfrm>
            <a:off x="4648208" y="1200154"/>
            <a:ext cx="4038600" cy="3394500"/>
          </a:xfrm>
          <a:prstGeom prst="rect">
            <a:avLst/>
          </a:prstGeom>
          <a:noFill/>
          <a:ln>
            <a:noFill/>
          </a:ln>
        </p:spPr>
        <p:txBody>
          <a:bodyPr anchorCtr="0" anchor="t" bIns="106950" lIns="106950" rIns="106950" wrap="square" tIns="106950"/>
          <a:lstStyle>
            <a:lvl1pPr indent="-165100" lvl="0" marL="330200" marR="0" rtl="0" algn="l"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27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127000" lvl="1" marL="711200" marR="0" rtl="0" algn="l"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–"/>
              <a:defRPr b="0" i="0" sz="2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101600" lvl="2" marL="1092200" marR="0" rtl="0" algn="l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114300" lvl="3" marL="1536700" marR="0" rtl="0" algn="l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114300" lvl="4" marL="1981200" marR="0" rtl="0" algn="l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114300" lvl="5" marL="2413000" marR="0" rtl="0" algn="l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114300" lvl="6" marL="2857500" marR="0" rtl="0" algn="l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114300" lvl="7" marL="3289300" marR="0" rtl="0" algn="l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114300" lvl="8" marL="3733800" marR="0" rtl="0" algn="l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2" name="Shape 82"/>
          <p:cNvSpPr txBox="1"/>
          <p:nvPr>
            <p:ph idx="10" type="dt"/>
          </p:nvPr>
        </p:nvSpPr>
        <p:spPr>
          <a:xfrm>
            <a:off x="457201" y="4767277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06950" lIns="106950" rIns="106950" wrap="square" tIns="106950"/>
          <a:lstStyle>
            <a:lvl1pPr indent="0" lvl="0" marL="0" marR="0" rtl="0" algn="l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12700" lvl="1" marL="4445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8763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12700" lvl="3" marL="13208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752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12700" lvl="5" marL="21971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12700" lvl="6" marL="2641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12700" lvl="7" marL="3073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12700" lvl="8" marL="35179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3" name="Shape 83"/>
          <p:cNvSpPr txBox="1"/>
          <p:nvPr>
            <p:ph idx="11" type="ftr"/>
          </p:nvPr>
        </p:nvSpPr>
        <p:spPr>
          <a:xfrm>
            <a:off x="3124205" y="4767277"/>
            <a:ext cx="2895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06950" lIns="106950" rIns="106950" wrap="square" tIns="106950"/>
          <a:lstStyle>
            <a:lvl1pPr indent="0" lvl="0" marL="0" marR="0" rtl="0" algn="ct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12700" lvl="1" marL="4445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8763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12700" lvl="3" marL="13208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752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12700" lvl="5" marL="21971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12700" lvl="6" marL="2641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12700" lvl="7" marL="3073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12700" lvl="8" marL="35179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4" name="Shape 84"/>
          <p:cNvSpPr txBox="1"/>
          <p:nvPr>
            <p:ph idx="12" type="sldNum"/>
          </p:nvPr>
        </p:nvSpPr>
        <p:spPr>
          <a:xfrm>
            <a:off x="6553211" y="4767277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3925" lIns="87850" rIns="87850" wrap="square" tIns="43925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"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type="twoTxTwoObj">
  <p:cSld name="Comparação"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Shape 86"/>
          <p:cNvSpPr txBox="1"/>
          <p:nvPr>
            <p:ph type="title"/>
          </p:nvPr>
        </p:nvSpPr>
        <p:spPr>
          <a:xfrm>
            <a:off x="457201" y="205978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06950" lIns="106950" rIns="106950" wrap="square" tIns="106950"/>
          <a:lstStyle>
            <a:lvl1pPr indent="0" lvl="0" marL="0" marR="0" rtl="0" algn="ctr">
              <a:spcBef>
                <a:spcPts val="0"/>
              </a:spcBef>
              <a:buClr>
                <a:schemeClr val="dk1"/>
              </a:buClr>
              <a:buFont typeface="Calibri"/>
              <a:buNone/>
              <a:defRPr b="0" i="0" sz="4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rtl="0">
              <a:spcBef>
                <a:spcPts val="0"/>
              </a:spcBef>
              <a:buNone/>
              <a:defRPr sz="2100"/>
            </a:lvl2pPr>
            <a:lvl3pPr indent="0" lvl="2" rtl="0">
              <a:spcBef>
                <a:spcPts val="0"/>
              </a:spcBef>
              <a:buNone/>
              <a:defRPr sz="2100"/>
            </a:lvl3pPr>
            <a:lvl4pPr indent="0" lvl="3" rtl="0">
              <a:spcBef>
                <a:spcPts val="0"/>
              </a:spcBef>
              <a:buNone/>
              <a:defRPr sz="2100"/>
            </a:lvl4pPr>
            <a:lvl5pPr indent="0" lvl="4" rtl="0">
              <a:spcBef>
                <a:spcPts val="0"/>
              </a:spcBef>
              <a:buNone/>
              <a:defRPr sz="2100"/>
            </a:lvl5pPr>
            <a:lvl6pPr indent="0" lvl="5" rtl="0">
              <a:spcBef>
                <a:spcPts val="0"/>
              </a:spcBef>
              <a:buNone/>
              <a:defRPr sz="2100"/>
            </a:lvl6pPr>
            <a:lvl7pPr indent="0" lvl="6" rtl="0">
              <a:spcBef>
                <a:spcPts val="0"/>
              </a:spcBef>
              <a:buNone/>
              <a:defRPr sz="2100"/>
            </a:lvl7pPr>
            <a:lvl8pPr indent="0" lvl="7" rtl="0">
              <a:spcBef>
                <a:spcPts val="0"/>
              </a:spcBef>
              <a:buNone/>
              <a:defRPr sz="2100"/>
            </a:lvl8pPr>
            <a:lvl9pPr indent="0" lvl="8" rtl="0">
              <a:spcBef>
                <a:spcPts val="0"/>
              </a:spcBef>
              <a:buNone/>
              <a:defRPr sz="2100"/>
            </a:lvl9pPr>
          </a:lstStyle>
          <a:p/>
        </p:txBody>
      </p:sp>
      <p:sp>
        <p:nvSpPr>
          <p:cNvPr id="87" name="Shape 87"/>
          <p:cNvSpPr txBox="1"/>
          <p:nvPr>
            <p:ph idx="1" type="body"/>
          </p:nvPr>
        </p:nvSpPr>
        <p:spPr>
          <a:xfrm>
            <a:off x="457200" y="1151338"/>
            <a:ext cx="4040100" cy="479700"/>
          </a:xfrm>
          <a:prstGeom prst="rect">
            <a:avLst/>
          </a:prstGeom>
          <a:noFill/>
          <a:ln>
            <a:noFill/>
          </a:ln>
        </p:spPr>
        <p:txBody>
          <a:bodyPr anchorCtr="0" anchor="b" bIns="106950" lIns="106950" rIns="106950" wrap="square" tIns="106950"/>
          <a:lstStyle>
            <a:lvl1pPr indent="0" lvl="0" marL="0" marR="0" rtl="0" algn="l">
              <a:spcBef>
                <a:spcPts val="500"/>
              </a:spcBef>
              <a:buClr>
                <a:schemeClr val="dk1"/>
              </a:buClr>
              <a:buFont typeface="Arial"/>
              <a:buNone/>
              <a:defRPr b="1" i="0" sz="2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12700" lvl="1" marL="444500" marR="0" rtl="0" algn="l">
              <a:spcBef>
                <a:spcPts val="400"/>
              </a:spcBef>
              <a:buClr>
                <a:schemeClr val="dk1"/>
              </a:buClr>
              <a:buFont typeface="Arial"/>
              <a:buNone/>
              <a:defRPr b="1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876300" marR="0" rtl="0" algn="l">
              <a:spcBef>
                <a:spcPts val="400"/>
              </a:spcBef>
              <a:buClr>
                <a:schemeClr val="dk1"/>
              </a:buClr>
              <a:buFont typeface="Arial"/>
              <a:buNone/>
              <a:defRPr b="1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12700" lvl="3" marL="1320800" marR="0" rtl="0" algn="l">
              <a:spcBef>
                <a:spcPts val="300"/>
              </a:spcBef>
              <a:buClr>
                <a:schemeClr val="dk1"/>
              </a:buClr>
              <a:buFont typeface="Arial"/>
              <a:buNone/>
              <a:defRPr b="1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752600" marR="0" rtl="0" algn="l">
              <a:spcBef>
                <a:spcPts val="300"/>
              </a:spcBef>
              <a:buClr>
                <a:schemeClr val="dk1"/>
              </a:buClr>
              <a:buFont typeface="Arial"/>
              <a:buNone/>
              <a:defRPr b="1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12700" lvl="5" marL="2197100" marR="0" rtl="0" algn="l">
              <a:spcBef>
                <a:spcPts val="300"/>
              </a:spcBef>
              <a:buClr>
                <a:schemeClr val="dk1"/>
              </a:buClr>
              <a:buFont typeface="Arial"/>
              <a:buNone/>
              <a:defRPr b="1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12700" lvl="6" marL="2641600" marR="0" rtl="0" algn="l">
              <a:spcBef>
                <a:spcPts val="300"/>
              </a:spcBef>
              <a:buClr>
                <a:schemeClr val="dk1"/>
              </a:buClr>
              <a:buFont typeface="Arial"/>
              <a:buNone/>
              <a:defRPr b="1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12700" lvl="7" marL="3073400" marR="0" rtl="0" algn="l">
              <a:spcBef>
                <a:spcPts val="300"/>
              </a:spcBef>
              <a:buClr>
                <a:schemeClr val="dk1"/>
              </a:buClr>
              <a:buFont typeface="Arial"/>
              <a:buNone/>
              <a:defRPr b="1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12700" lvl="8" marL="3517900" marR="0" rtl="0" algn="l">
              <a:spcBef>
                <a:spcPts val="300"/>
              </a:spcBef>
              <a:buClr>
                <a:schemeClr val="dk1"/>
              </a:buClr>
              <a:buFont typeface="Arial"/>
              <a:buNone/>
              <a:defRPr b="1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8" name="Shape 88"/>
          <p:cNvSpPr txBox="1"/>
          <p:nvPr>
            <p:ph idx="2" type="body"/>
          </p:nvPr>
        </p:nvSpPr>
        <p:spPr>
          <a:xfrm>
            <a:off x="457200" y="1631161"/>
            <a:ext cx="4040100" cy="2963400"/>
          </a:xfrm>
          <a:prstGeom prst="rect">
            <a:avLst/>
          </a:prstGeom>
          <a:noFill/>
          <a:ln>
            <a:noFill/>
          </a:ln>
        </p:spPr>
        <p:txBody>
          <a:bodyPr anchorCtr="0" anchor="t" bIns="106950" lIns="106950" rIns="106950" wrap="square" tIns="106950"/>
          <a:lstStyle>
            <a:lvl1pPr indent="-177800" lvl="0" marL="330200" marR="0" rtl="0" algn="l"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2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165100" lvl="1" marL="711200" marR="0" rtl="0" algn="l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101600" lvl="2" marL="1092200" marR="0" rtl="0" algn="l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127000" lvl="3" marL="1536700" marR="0" rtl="0" algn="l">
              <a:spcBef>
                <a:spcPts val="300"/>
              </a:spcBef>
              <a:buClr>
                <a:schemeClr val="dk1"/>
              </a:buClr>
              <a:buSzPct val="100000"/>
              <a:buFont typeface="Arial"/>
              <a:buChar char="–"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127000" lvl="4" marL="1981200" marR="0" rtl="0" algn="l">
              <a:spcBef>
                <a:spcPts val="300"/>
              </a:spcBef>
              <a:buClr>
                <a:schemeClr val="dk1"/>
              </a:buClr>
              <a:buSzPct val="100000"/>
              <a:buFont typeface="Arial"/>
              <a:buChar char="»"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127000" lvl="5" marL="2413000" marR="0" rtl="0" algn="l">
              <a:spcBef>
                <a:spcPts val="3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127000" lvl="6" marL="2857500" marR="0" rtl="0" algn="l">
              <a:spcBef>
                <a:spcPts val="3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127000" lvl="7" marL="3289300" marR="0" rtl="0" algn="l">
              <a:spcBef>
                <a:spcPts val="3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127000" lvl="8" marL="3733800" marR="0" rtl="0" algn="l">
              <a:spcBef>
                <a:spcPts val="3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9" name="Shape 89"/>
          <p:cNvSpPr txBox="1"/>
          <p:nvPr>
            <p:ph idx="3" type="body"/>
          </p:nvPr>
        </p:nvSpPr>
        <p:spPr>
          <a:xfrm>
            <a:off x="4645034" y="1151338"/>
            <a:ext cx="4041900" cy="479700"/>
          </a:xfrm>
          <a:prstGeom prst="rect">
            <a:avLst/>
          </a:prstGeom>
          <a:noFill/>
          <a:ln>
            <a:noFill/>
          </a:ln>
        </p:spPr>
        <p:txBody>
          <a:bodyPr anchorCtr="0" anchor="b" bIns="106950" lIns="106950" rIns="106950" wrap="square" tIns="106950"/>
          <a:lstStyle>
            <a:lvl1pPr indent="0" lvl="0" marL="0" marR="0" rtl="0" algn="l">
              <a:spcBef>
                <a:spcPts val="500"/>
              </a:spcBef>
              <a:buClr>
                <a:schemeClr val="dk1"/>
              </a:buClr>
              <a:buFont typeface="Arial"/>
              <a:buNone/>
              <a:defRPr b="1" i="0" sz="2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12700" lvl="1" marL="444500" marR="0" rtl="0" algn="l">
              <a:spcBef>
                <a:spcPts val="400"/>
              </a:spcBef>
              <a:buClr>
                <a:schemeClr val="dk1"/>
              </a:buClr>
              <a:buFont typeface="Arial"/>
              <a:buNone/>
              <a:defRPr b="1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876300" marR="0" rtl="0" algn="l">
              <a:spcBef>
                <a:spcPts val="400"/>
              </a:spcBef>
              <a:buClr>
                <a:schemeClr val="dk1"/>
              </a:buClr>
              <a:buFont typeface="Arial"/>
              <a:buNone/>
              <a:defRPr b="1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12700" lvl="3" marL="1320800" marR="0" rtl="0" algn="l">
              <a:spcBef>
                <a:spcPts val="300"/>
              </a:spcBef>
              <a:buClr>
                <a:schemeClr val="dk1"/>
              </a:buClr>
              <a:buFont typeface="Arial"/>
              <a:buNone/>
              <a:defRPr b="1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752600" marR="0" rtl="0" algn="l">
              <a:spcBef>
                <a:spcPts val="300"/>
              </a:spcBef>
              <a:buClr>
                <a:schemeClr val="dk1"/>
              </a:buClr>
              <a:buFont typeface="Arial"/>
              <a:buNone/>
              <a:defRPr b="1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12700" lvl="5" marL="2197100" marR="0" rtl="0" algn="l">
              <a:spcBef>
                <a:spcPts val="300"/>
              </a:spcBef>
              <a:buClr>
                <a:schemeClr val="dk1"/>
              </a:buClr>
              <a:buFont typeface="Arial"/>
              <a:buNone/>
              <a:defRPr b="1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12700" lvl="6" marL="2641600" marR="0" rtl="0" algn="l">
              <a:spcBef>
                <a:spcPts val="300"/>
              </a:spcBef>
              <a:buClr>
                <a:schemeClr val="dk1"/>
              </a:buClr>
              <a:buFont typeface="Arial"/>
              <a:buNone/>
              <a:defRPr b="1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12700" lvl="7" marL="3073400" marR="0" rtl="0" algn="l">
              <a:spcBef>
                <a:spcPts val="300"/>
              </a:spcBef>
              <a:buClr>
                <a:schemeClr val="dk1"/>
              </a:buClr>
              <a:buFont typeface="Arial"/>
              <a:buNone/>
              <a:defRPr b="1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12700" lvl="8" marL="3517900" marR="0" rtl="0" algn="l">
              <a:spcBef>
                <a:spcPts val="300"/>
              </a:spcBef>
              <a:buClr>
                <a:schemeClr val="dk1"/>
              </a:buClr>
              <a:buFont typeface="Arial"/>
              <a:buNone/>
              <a:defRPr b="1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0" name="Shape 90"/>
          <p:cNvSpPr txBox="1"/>
          <p:nvPr>
            <p:ph idx="4" type="body"/>
          </p:nvPr>
        </p:nvSpPr>
        <p:spPr>
          <a:xfrm>
            <a:off x="4645034" y="1631161"/>
            <a:ext cx="4041900" cy="2963400"/>
          </a:xfrm>
          <a:prstGeom prst="rect">
            <a:avLst/>
          </a:prstGeom>
          <a:noFill/>
          <a:ln>
            <a:noFill/>
          </a:ln>
        </p:spPr>
        <p:txBody>
          <a:bodyPr anchorCtr="0" anchor="t" bIns="106950" lIns="106950" rIns="106950" wrap="square" tIns="106950"/>
          <a:lstStyle>
            <a:lvl1pPr indent="-177800" lvl="0" marL="330200" marR="0" rtl="0" algn="l"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2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165100" lvl="1" marL="711200" marR="0" rtl="0" algn="l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101600" lvl="2" marL="1092200" marR="0" rtl="0" algn="l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127000" lvl="3" marL="1536700" marR="0" rtl="0" algn="l">
              <a:spcBef>
                <a:spcPts val="300"/>
              </a:spcBef>
              <a:buClr>
                <a:schemeClr val="dk1"/>
              </a:buClr>
              <a:buSzPct val="100000"/>
              <a:buFont typeface="Arial"/>
              <a:buChar char="–"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127000" lvl="4" marL="1981200" marR="0" rtl="0" algn="l">
              <a:spcBef>
                <a:spcPts val="300"/>
              </a:spcBef>
              <a:buClr>
                <a:schemeClr val="dk1"/>
              </a:buClr>
              <a:buSzPct val="100000"/>
              <a:buFont typeface="Arial"/>
              <a:buChar char="»"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127000" lvl="5" marL="2413000" marR="0" rtl="0" algn="l">
              <a:spcBef>
                <a:spcPts val="3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127000" lvl="6" marL="2857500" marR="0" rtl="0" algn="l">
              <a:spcBef>
                <a:spcPts val="3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127000" lvl="7" marL="3289300" marR="0" rtl="0" algn="l">
              <a:spcBef>
                <a:spcPts val="3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127000" lvl="8" marL="3733800" marR="0" rtl="0" algn="l">
              <a:spcBef>
                <a:spcPts val="3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1" name="Shape 91"/>
          <p:cNvSpPr txBox="1"/>
          <p:nvPr>
            <p:ph idx="10" type="dt"/>
          </p:nvPr>
        </p:nvSpPr>
        <p:spPr>
          <a:xfrm>
            <a:off x="457201" y="4767277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06950" lIns="106950" rIns="106950" wrap="square" tIns="106950"/>
          <a:lstStyle>
            <a:lvl1pPr indent="0" lvl="0" marL="0" marR="0" rtl="0" algn="l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12700" lvl="1" marL="4445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8763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12700" lvl="3" marL="13208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752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12700" lvl="5" marL="21971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12700" lvl="6" marL="2641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12700" lvl="7" marL="3073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12700" lvl="8" marL="35179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2" name="Shape 92"/>
          <p:cNvSpPr txBox="1"/>
          <p:nvPr>
            <p:ph idx="11" type="ftr"/>
          </p:nvPr>
        </p:nvSpPr>
        <p:spPr>
          <a:xfrm>
            <a:off x="3124205" y="4767277"/>
            <a:ext cx="2895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06950" lIns="106950" rIns="106950" wrap="square" tIns="106950"/>
          <a:lstStyle>
            <a:lvl1pPr indent="0" lvl="0" marL="0" marR="0" rtl="0" algn="ct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12700" lvl="1" marL="4445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8763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12700" lvl="3" marL="13208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752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12700" lvl="5" marL="21971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12700" lvl="6" marL="2641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12700" lvl="7" marL="3073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12700" lvl="8" marL="35179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3" name="Shape 93"/>
          <p:cNvSpPr txBox="1"/>
          <p:nvPr>
            <p:ph idx="12" type="sldNum"/>
          </p:nvPr>
        </p:nvSpPr>
        <p:spPr>
          <a:xfrm>
            <a:off x="6553211" y="4767277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3925" lIns="87850" rIns="87850" wrap="square" tIns="43925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"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type="titleOnly">
  <p:cSld name="Somente título"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Shape 95"/>
          <p:cNvSpPr txBox="1"/>
          <p:nvPr>
            <p:ph type="title"/>
          </p:nvPr>
        </p:nvSpPr>
        <p:spPr>
          <a:xfrm>
            <a:off x="457201" y="205978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06950" lIns="106950" rIns="106950" wrap="square" tIns="106950"/>
          <a:lstStyle>
            <a:lvl1pPr indent="0" lvl="0" marL="0" marR="0" rtl="0" algn="ctr">
              <a:spcBef>
                <a:spcPts val="0"/>
              </a:spcBef>
              <a:buClr>
                <a:schemeClr val="dk1"/>
              </a:buClr>
              <a:buFont typeface="Calibri"/>
              <a:buNone/>
              <a:defRPr b="0" i="0" sz="4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rtl="0">
              <a:spcBef>
                <a:spcPts val="0"/>
              </a:spcBef>
              <a:buNone/>
              <a:defRPr sz="2100"/>
            </a:lvl2pPr>
            <a:lvl3pPr indent="0" lvl="2" rtl="0">
              <a:spcBef>
                <a:spcPts val="0"/>
              </a:spcBef>
              <a:buNone/>
              <a:defRPr sz="2100"/>
            </a:lvl3pPr>
            <a:lvl4pPr indent="0" lvl="3" rtl="0">
              <a:spcBef>
                <a:spcPts val="0"/>
              </a:spcBef>
              <a:buNone/>
              <a:defRPr sz="2100"/>
            </a:lvl4pPr>
            <a:lvl5pPr indent="0" lvl="4" rtl="0">
              <a:spcBef>
                <a:spcPts val="0"/>
              </a:spcBef>
              <a:buNone/>
              <a:defRPr sz="2100"/>
            </a:lvl5pPr>
            <a:lvl6pPr indent="0" lvl="5" rtl="0">
              <a:spcBef>
                <a:spcPts val="0"/>
              </a:spcBef>
              <a:buNone/>
              <a:defRPr sz="2100"/>
            </a:lvl6pPr>
            <a:lvl7pPr indent="0" lvl="6" rtl="0">
              <a:spcBef>
                <a:spcPts val="0"/>
              </a:spcBef>
              <a:buNone/>
              <a:defRPr sz="2100"/>
            </a:lvl7pPr>
            <a:lvl8pPr indent="0" lvl="7" rtl="0">
              <a:spcBef>
                <a:spcPts val="0"/>
              </a:spcBef>
              <a:buNone/>
              <a:defRPr sz="2100"/>
            </a:lvl8pPr>
            <a:lvl9pPr indent="0" lvl="8" rtl="0">
              <a:spcBef>
                <a:spcPts val="0"/>
              </a:spcBef>
              <a:buNone/>
              <a:defRPr sz="2100"/>
            </a:lvl9pPr>
          </a:lstStyle>
          <a:p/>
        </p:txBody>
      </p:sp>
      <p:sp>
        <p:nvSpPr>
          <p:cNvPr id="96" name="Shape 96"/>
          <p:cNvSpPr txBox="1"/>
          <p:nvPr>
            <p:ph idx="10" type="dt"/>
          </p:nvPr>
        </p:nvSpPr>
        <p:spPr>
          <a:xfrm>
            <a:off x="457201" y="4767277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06950" lIns="106950" rIns="106950" wrap="square" tIns="106950"/>
          <a:lstStyle>
            <a:lvl1pPr indent="0" lvl="0" marL="0" marR="0" rtl="0" algn="l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12700" lvl="1" marL="4445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8763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12700" lvl="3" marL="13208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752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12700" lvl="5" marL="21971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12700" lvl="6" marL="2641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12700" lvl="7" marL="3073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12700" lvl="8" marL="35179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7" name="Shape 97"/>
          <p:cNvSpPr txBox="1"/>
          <p:nvPr>
            <p:ph idx="11" type="ftr"/>
          </p:nvPr>
        </p:nvSpPr>
        <p:spPr>
          <a:xfrm>
            <a:off x="3124205" y="4767277"/>
            <a:ext cx="2895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06950" lIns="106950" rIns="106950" wrap="square" tIns="106950"/>
          <a:lstStyle>
            <a:lvl1pPr indent="0" lvl="0" marL="0" marR="0" rtl="0" algn="ct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12700" lvl="1" marL="4445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8763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12700" lvl="3" marL="13208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752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12700" lvl="5" marL="21971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12700" lvl="6" marL="2641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12700" lvl="7" marL="3073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12700" lvl="8" marL="35179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8" name="Shape 98"/>
          <p:cNvSpPr txBox="1"/>
          <p:nvPr>
            <p:ph idx="12" type="sldNum"/>
          </p:nvPr>
        </p:nvSpPr>
        <p:spPr>
          <a:xfrm>
            <a:off x="6553211" y="4767277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3925" lIns="87850" rIns="87850" wrap="square" tIns="43925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"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type="objTx">
  <p:cSld name="Conteúdo com Legenda"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Shape 100"/>
          <p:cNvSpPr txBox="1"/>
          <p:nvPr>
            <p:ph type="title"/>
          </p:nvPr>
        </p:nvSpPr>
        <p:spPr>
          <a:xfrm>
            <a:off x="457202" y="204789"/>
            <a:ext cx="3008099" cy="871800"/>
          </a:xfrm>
          <a:prstGeom prst="rect">
            <a:avLst/>
          </a:prstGeom>
          <a:noFill/>
          <a:ln>
            <a:noFill/>
          </a:ln>
        </p:spPr>
        <p:txBody>
          <a:bodyPr anchorCtr="0" anchor="b" bIns="106950" lIns="106950" rIns="106950" wrap="square" tIns="106950"/>
          <a:lstStyle>
            <a:lvl1pPr indent="0" lvl="0" marL="0" marR="0" rtl="0" algn="l">
              <a:spcBef>
                <a:spcPts val="0"/>
              </a:spcBef>
              <a:buClr>
                <a:schemeClr val="dk1"/>
              </a:buClr>
              <a:buFont typeface="Calibri"/>
              <a:buNone/>
              <a:defRPr b="1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rtl="0">
              <a:spcBef>
                <a:spcPts val="0"/>
              </a:spcBef>
              <a:buNone/>
              <a:defRPr sz="2100"/>
            </a:lvl2pPr>
            <a:lvl3pPr indent="0" lvl="2" rtl="0">
              <a:spcBef>
                <a:spcPts val="0"/>
              </a:spcBef>
              <a:buNone/>
              <a:defRPr sz="2100"/>
            </a:lvl3pPr>
            <a:lvl4pPr indent="0" lvl="3" rtl="0">
              <a:spcBef>
                <a:spcPts val="0"/>
              </a:spcBef>
              <a:buNone/>
              <a:defRPr sz="2100"/>
            </a:lvl4pPr>
            <a:lvl5pPr indent="0" lvl="4" rtl="0">
              <a:spcBef>
                <a:spcPts val="0"/>
              </a:spcBef>
              <a:buNone/>
              <a:defRPr sz="2100"/>
            </a:lvl5pPr>
            <a:lvl6pPr indent="0" lvl="5" rtl="0">
              <a:spcBef>
                <a:spcPts val="0"/>
              </a:spcBef>
              <a:buNone/>
              <a:defRPr sz="2100"/>
            </a:lvl6pPr>
            <a:lvl7pPr indent="0" lvl="6" rtl="0">
              <a:spcBef>
                <a:spcPts val="0"/>
              </a:spcBef>
              <a:buNone/>
              <a:defRPr sz="2100"/>
            </a:lvl7pPr>
            <a:lvl8pPr indent="0" lvl="7" rtl="0">
              <a:spcBef>
                <a:spcPts val="0"/>
              </a:spcBef>
              <a:buNone/>
              <a:defRPr sz="2100"/>
            </a:lvl8pPr>
            <a:lvl9pPr indent="0" lvl="8" rtl="0">
              <a:spcBef>
                <a:spcPts val="0"/>
              </a:spcBef>
              <a:buNone/>
              <a:defRPr sz="2100"/>
            </a:lvl9pPr>
          </a:lstStyle>
          <a:p/>
        </p:txBody>
      </p:sp>
      <p:sp>
        <p:nvSpPr>
          <p:cNvPr id="101" name="Shape 101"/>
          <p:cNvSpPr txBox="1"/>
          <p:nvPr>
            <p:ph idx="1" type="body"/>
          </p:nvPr>
        </p:nvSpPr>
        <p:spPr>
          <a:xfrm>
            <a:off x="3575055" y="204788"/>
            <a:ext cx="5112000" cy="4389900"/>
          </a:xfrm>
          <a:prstGeom prst="rect">
            <a:avLst/>
          </a:prstGeom>
          <a:noFill/>
          <a:ln>
            <a:noFill/>
          </a:ln>
        </p:spPr>
        <p:txBody>
          <a:bodyPr anchorCtr="0" anchor="t" bIns="106950" lIns="106950" rIns="106950" wrap="square" tIns="106950"/>
          <a:lstStyle>
            <a:lvl1pPr indent="-139700" lvl="0" marL="330200" marR="0" rtl="0" algn="l">
              <a:spcBef>
                <a:spcPts val="6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3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114300" lvl="1" marL="711200" marR="0" rtl="0" algn="l"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–"/>
              <a:defRPr b="0" i="0" sz="27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63500" lvl="2" marL="1092200" marR="0" rtl="0" algn="l"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2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114300" lvl="3" marL="1536700" marR="0" rtl="0" algn="l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114300" lvl="4" marL="1981200" marR="0" rtl="0" algn="l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114300" lvl="5" marL="2413000" marR="0" rtl="0" algn="l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114300" lvl="6" marL="2857500" marR="0" rtl="0" algn="l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114300" lvl="7" marL="3289300" marR="0" rtl="0" algn="l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114300" lvl="8" marL="3733800" marR="0" rtl="0" algn="l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2" name="Shape 102"/>
          <p:cNvSpPr txBox="1"/>
          <p:nvPr>
            <p:ph idx="2" type="body"/>
          </p:nvPr>
        </p:nvSpPr>
        <p:spPr>
          <a:xfrm>
            <a:off x="457202" y="1076329"/>
            <a:ext cx="3008099" cy="3518400"/>
          </a:xfrm>
          <a:prstGeom prst="rect">
            <a:avLst/>
          </a:prstGeom>
          <a:noFill/>
          <a:ln>
            <a:noFill/>
          </a:ln>
        </p:spPr>
        <p:txBody>
          <a:bodyPr anchorCtr="0" anchor="t" bIns="106950" lIns="106950" rIns="106950" wrap="square" tIns="106950"/>
          <a:lstStyle>
            <a:lvl1pPr indent="0" lvl="0" marL="0" marR="0" rtl="0" algn="l">
              <a:spcBef>
                <a:spcPts val="300"/>
              </a:spcBef>
              <a:buClr>
                <a:schemeClr val="dk1"/>
              </a:buClr>
              <a:buFont typeface="Arial"/>
              <a:buNone/>
              <a:defRPr b="0" i="0" sz="1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12700" lvl="1" marL="444500" marR="0" rtl="0" algn="l">
              <a:spcBef>
                <a:spcPts val="200"/>
              </a:spcBef>
              <a:buClr>
                <a:schemeClr val="dk1"/>
              </a:buClr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876300" marR="0" rtl="0" algn="l">
              <a:spcBef>
                <a:spcPts val="200"/>
              </a:spcBef>
              <a:buClr>
                <a:schemeClr val="dk1"/>
              </a:buClr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12700" lvl="3" marL="1320800" marR="0" rtl="0" algn="l">
              <a:spcBef>
                <a:spcPts val="200"/>
              </a:spcBef>
              <a:buClr>
                <a:schemeClr val="dk1"/>
              </a:buClr>
              <a:buFont typeface="Arial"/>
              <a:buNone/>
              <a:defRPr b="0" i="0" sz="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752600" marR="0" rtl="0" algn="l">
              <a:spcBef>
                <a:spcPts val="200"/>
              </a:spcBef>
              <a:buClr>
                <a:schemeClr val="dk1"/>
              </a:buClr>
              <a:buFont typeface="Arial"/>
              <a:buNone/>
              <a:defRPr b="0" i="0" sz="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12700" lvl="5" marL="2197100" marR="0" rtl="0" algn="l">
              <a:spcBef>
                <a:spcPts val="200"/>
              </a:spcBef>
              <a:buClr>
                <a:schemeClr val="dk1"/>
              </a:buClr>
              <a:buFont typeface="Arial"/>
              <a:buNone/>
              <a:defRPr b="0" i="0" sz="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12700" lvl="6" marL="2641600" marR="0" rtl="0" algn="l">
              <a:spcBef>
                <a:spcPts val="200"/>
              </a:spcBef>
              <a:buClr>
                <a:schemeClr val="dk1"/>
              </a:buClr>
              <a:buFont typeface="Arial"/>
              <a:buNone/>
              <a:defRPr b="0" i="0" sz="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12700" lvl="7" marL="3073400" marR="0" rtl="0" algn="l">
              <a:spcBef>
                <a:spcPts val="200"/>
              </a:spcBef>
              <a:buClr>
                <a:schemeClr val="dk1"/>
              </a:buClr>
              <a:buFont typeface="Arial"/>
              <a:buNone/>
              <a:defRPr b="0" i="0" sz="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12700" lvl="8" marL="3517900" marR="0" rtl="0" algn="l">
              <a:spcBef>
                <a:spcPts val="200"/>
              </a:spcBef>
              <a:buClr>
                <a:schemeClr val="dk1"/>
              </a:buClr>
              <a:buFont typeface="Arial"/>
              <a:buNone/>
              <a:defRPr b="0" i="0" sz="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3" name="Shape 103"/>
          <p:cNvSpPr txBox="1"/>
          <p:nvPr>
            <p:ph idx="10" type="dt"/>
          </p:nvPr>
        </p:nvSpPr>
        <p:spPr>
          <a:xfrm>
            <a:off x="457201" y="4767277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06950" lIns="106950" rIns="106950" wrap="square" tIns="106950"/>
          <a:lstStyle>
            <a:lvl1pPr indent="0" lvl="0" marL="0" marR="0" rtl="0" algn="l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12700" lvl="1" marL="4445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8763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12700" lvl="3" marL="13208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752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12700" lvl="5" marL="21971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12700" lvl="6" marL="2641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12700" lvl="7" marL="3073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12700" lvl="8" marL="35179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4" name="Shape 104"/>
          <p:cNvSpPr txBox="1"/>
          <p:nvPr>
            <p:ph idx="11" type="ftr"/>
          </p:nvPr>
        </p:nvSpPr>
        <p:spPr>
          <a:xfrm>
            <a:off x="3124205" y="4767277"/>
            <a:ext cx="2895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06950" lIns="106950" rIns="106950" wrap="square" tIns="106950"/>
          <a:lstStyle>
            <a:lvl1pPr indent="0" lvl="0" marL="0" marR="0" rtl="0" algn="ct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12700" lvl="1" marL="4445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8763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12700" lvl="3" marL="13208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752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12700" lvl="5" marL="21971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12700" lvl="6" marL="2641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12700" lvl="7" marL="3073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12700" lvl="8" marL="35179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5" name="Shape 105"/>
          <p:cNvSpPr txBox="1"/>
          <p:nvPr>
            <p:ph idx="12" type="sldNum"/>
          </p:nvPr>
        </p:nvSpPr>
        <p:spPr>
          <a:xfrm>
            <a:off x="6553211" y="4767277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3925" lIns="87850" rIns="87850" wrap="square" tIns="43925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"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type="secHead">
  <p:cSld name="Section 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hape 14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rIns="91425" wrap="square" tIns="91425"/>
          <a:lstStyle>
            <a:lvl1pPr lvl="0" algn="ctr">
              <a:spcBef>
                <a:spcPts val="0"/>
              </a:spcBef>
              <a:buSzPct val="100000"/>
              <a:defRPr sz="3600"/>
            </a:lvl1pPr>
            <a:lvl2pPr lvl="1" algn="ctr">
              <a:spcBef>
                <a:spcPts val="0"/>
              </a:spcBef>
              <a:buSzPct val="100000"/>
              <a:defRPr sz="3600"/>
            </a:lvl2pPr>
            <a:lvl3pPr lvl="2" algn="ctr">
              <a:spcBef>
                <a:spcPts val="0"/>
              </a:spcBef>
              <a:buSzPct val="100000"/>
              <a:defRPr sz="3600"/>
            </a:lvl3pPr>
            <a:lvl4pPr lvl="3" algn="ctr">
              <a:spcBef>
                <a:spcPts val="0"/>
              </a:spcBef>
              <a:buSzPct val="100000"/>
              <a:defRPr sz="3600"/>
            </a:lvl4pPr>
            <a:lvl5pPr lvl="4" algn="ctr">
              <a:spcBef>
                <a:spcPts val="0"/>
              </a:spcBef>
              <a:buSzPct val="100000"/>
              <a:defRPr sz="3600"/>
            </a:lvl5pPr>
            <a:lvl6pPr lvl="5" algn="ctr">
              <a:spcBef>
                <a:spcPts val="0"/>
              </a:spcBef>
              <a:buSzPct val="100000"/>
              <a:defRPr sz="3600"/>
            </a:lvl6pPr>
            <a:lvl7pPr lvl="6" algn="ctr">
              <a:spcBef>
                <a:spcPts val="0"/>
              </a:spcBef>
              <a:buSzPct val="100000"/>
              <a:defRPr sz="3600"/>
            </a:lvl7pPr>
            <a:lvl8pPr lvl="7" algn="ctr">
              <a:spcBef>
                <a:spcPts val="0"/>
              </a:spcBef>
              <a:buSzPct val="100000"/>
              <a:defRPr sz="3600"/>
            </a:lvl8pPr>
            <a:lvl9pPr lvl="8" algn="ctr">
              <a:spcBef>
                <a:spcPts val="0"/>
              </a:spcBef>
              <a:buSzPct val="100000"/>
              <a:defRPr sz="3600"/>
            </a:lvl9pPr>
          </a:lstStyle>
          <a:p/>
        </p:txBody>
      </p:sp>
      <p:sp>
        <p:nvSpPr>
          <p:cNvPr id="15" name="Shape 15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type="picTx">
  <p:cSld name="Imagem com Legenda"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Shape 107"/>
          <p:cNvSpPr txBox="1"/>
          <p:nvPr>
            <p:ph type="title"/>
          </p:nvPr>
        </p:nvSpPr>
        <p:spPr>
          <a:xfrm>
            <a:off x="1792290" y="3600460"/>
            <a:ext cx="5486400" cy="425100"/>
          </a:xfrm>
          <a:prstGeom prst="rect">
            <a:avLst/>
          </a:prstGeom>
          <a:noFill/>
          <a:ln>
            <a:noFill/>
          </a:ln>
        </p:spPr>
        <p:txBody>
          <a:bodyPr anchorCtr="0" anchor="b" bIns="106950" lIns="106950" rIns="106950" wrap="square" tIns="106950"/>
          <a:lstStyle>
            <a:lvl1pPr indent="0" lvl="0" marL="0" marR="0" rtl="0" algn="l">
              <a:spcBef>
                <a:spcPts val="0"/>
              </a:spcBef>
              <a:buClr>
                <a:schemeClr val="dk1"/>
              </a:buClr>
              <a:buFont typeface="Calibri"/>
              <a:buNone/>
              <a:defRPr b="1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rtl="0">
              <a:spcBef>
                <a:spcPts val="0"/>
              </a:spcBef>
              <a:buNone/>
              <a:defRPr sz="2100"/>
            </a:lvl2pPr>
            <a:lvl3pPr indent="0" lvl="2" rtl="0">
              <a:spcBef>
                <a:spcPts val="0"/>
              </a:spcBef>
              <a:buNone/>
              <a:defRPr sz="2100"/>
            </a:lvl3pPr>
            <a:lvl4pPr indent="0" lvl="3" rtl="0">
              <a:spcBef>
                <a:spcPts val="0"/>
              </a:spcBef>
              <a:buNone/>
              <a:defRPr sz="2100"/>
            </a:lvl4pPr>
            <a:lvl5pPr indent="0" lvl="4" rtl="0">
              <a:spcBef>
                <a:spcPts val="0"/>
              </a:spcBef>
              <a:buNone/>
              <a:defRPr sz="2100"/>
            </a:lvl5pPr>
            <a:lvl6pPr indent="0" lvl="5" rtl="0">
              <a:spcBef>
                <a:spcPts val="0"/>
              </a:spcBef>
              <a:buNone/>
              <a:defRPr sz="2100"/>
            </a:lvl6pPr>
            <a:lvl7pPr indent="0" lvl="6" rtl="0">
              <a:spcBef>
                <a:spcPts val="0"/>
              </a:spcBef>
              <a:buNone/>
              <a:defRPr sz="2100"/>
            </a:lvl7pPr>
            <a:lvl8pPr indent="0" lvl="7" rtl="0">
              <a:spcBef>
                <a:spcPts val="0"/>
              </a:spcBef>
              <a:buNone/>
              <a:defRPr sz="2100"/>
            </a:lvl8pPr>
            <a:lvl9pPr indent="0" lvl="8" rtl="0">
              <a:spcBef>
                <a:spcPts val="0"/>
              </a:spcBef>
              <a:buNone/>
              <a:defRPr sz="2100"/>
            </a:lvl9pPr>
          </a:lstStyle>
          <a:p/>
        </p:txBody>
      </p:sp>
      <p:sp>
        <p:nvSpPr>
          <p:cNvPr id="108" name="Shape 108"/>
          <p:cNvSpPr/>
          <p:nvPr>
            <p:ph idx="2" type="pic"/>
          </p:nvPr>
        </p:nvSpPr>
        <p:spPr>
          <a:xfrm>
            <a:off x="1792290" y="459582"/>
            <a:ext cx="5486400" cy="3086100"/>
          </a:xfrm>
          <a:prstGeom prst="rect">
            <a:avLst/>
          </a:prstGeom>
          <a:noFill/>
          <a:ln>
            <a:noFill/>
          </a:ln>
        </p:spPr>
        <p:txBody>
          <a:bodyPr anchorCtr="0" anchor="t" bIns="106950" lIns="106950" rIns="106950" wrap="square" tIns="106950"/>
          <a:lstStyle>
            <a:lvl1pPr indent="0" lvl="0" marL="0" marR="0" rtl="0" algn="l">
              <a:spcBef>
                <a:spcPts val="600"/>
              </a:spcBef>
              <a:buClr>
                <a:schemeClr val="dk1"/>
              </a:buClr>
              <a:buSzPct val="53333"/>
              <a:buFont typeface="Arial"/>
              <a:buNone/>
              <a:defRPr b="0" i="0" sz="3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12700" lvl="1" marL="444500" marR="0" rtl="0" algn="l">
              <a:spcBef>
                <a:spcPts val="500"/>
              </a:spcBef>
              <a:buClr>
                <a:schemeClr val="dk1"/>
              </a:buClr>
              <a:buSzPct val="59259"/>
              <a:buFont typeface="Arial"/>
              <a:buNone/>
              <a:defRPr b="0" i="0" sz="27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876300" marR="0" rtl="0" algn="l">
              <a:spcBef>
                <a:spcPts val="500"/>
              </a:spcBef>
              <a:buClr>
                <a:schemeClr val="dk1"/>
              </a:buClr>
              <a:buSzPct val="69565"/>
              <a:buFont typeface="Arial"/>
              <a:buNone/>
              <a:defRPr b="0" i="0" sz="2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12700" lvl="3" marL="1320800" marR="0" rtl="0" algn="l">
              <a:spcBef>
                <a:spcPts val="400"/>
              </a:spcBef>
              <a:buClr>
                <a:schemeClr val="dk1"/>
              </a:buClr>
              <a:buSzPct val="84210"/>
              <a:buFont typeface="Arial"/>
              <a:buNone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752600" marR="0" rtl="0" algn="l">
              <a:spcBef>
                <a:spcPts val="400"/>
              </a:spcBef>
              <a:buClr>
                <a:schemeClr val="dk1"/>
              </a:buClr>
              <a:buSzPct val="84210"/>
              <a:buFont typeface="Arial"/>
              <a:buNone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12700" lvl="5" marL="2197100" marR="0" rtl="0" algn="l">
              <a:spcBef>
                <a:spcPts val="400"/>
              </a:spcBef>
              <a:buClr>
                <a:schemeClr val="dk1"/>
              </a:buClr>
              <a:buSzPct val="84210"/>
              <a:buFont typeface="Arial"/>
              <a:buNone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12700" lvl="6" marL="2641600" marR="0" rtl="0" algn="l">
              <a:spcBef>
                <a:spcPts val="400"/>
              </a:spcBef>
              <a:buClr>
                <a:schemeClr val="dk1"/>
              </a:buClr>
              <a:buSzPct val="84210"/>
              <a:buFont typeface="Arial"/>
              <a:buNone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12700" lvl="7" marL="3073400" marR="0" rtl="0" algn="l">
              <a:spcBef>
                <a:spcPts val="400"/>
              </a:spcBef>
              <a:buClr>
                <a:schemeClr val="dk1"/>
              </a:buClr>
              <a:buSzPct val="84210"/>
              <a:buFont typeface="Arial"/>
              <a:buNone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12700" lvl="8" marL="3517900" marR="0" rtl="0" algn="l">
              <a:spcBef>
                <a:spcPts val="400"/>
              </a:spcBef>
              <a:buClr>
                <a:schemeClr val="dk1"/>
              </a:buClr>
              <a:buSzPct val="84210"/>
              <a:buFont typeface="Arial"/>
              <a:buNone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9" name="Shape 109"/>
          <p:cNvSpPr txBox="1"/>
          <p:nvPr>
            <p:ph idx="1" type="body"/>
          </p:nvPr>
        </p:nvSpPr>
        <p:spPr>
          <a:xfrm>
            <a:off x="1792290" y="4025515"/>
            <a:ext cx="5486400" cy="603900"/>
          </a:xfrm>
          <a:prstGeom prst="rect">
            <a:avLst/>
          </a:prstGeom>
          <a:noFill/>
          <a:ln>
            <a:noFill/>
          </a:ln>
        </p:spPr>
        <p:txBody>
          <a:bodyPr anchorCtr="0" anchor="t" bIns="106950" lIns="106950" rIns="106950" wrap="square" tIns="106950"/>
          <a:lstStyle>
            <a:lvl1pPr indent="0" lvl="0" marL="0" marR="0" rtl="0" algn="l">
              <a:spcBef>
                <a:spcPts val="300"/>
              </a:spcBef>
              <a:buClr>
                <a:schemeClr val="dk1"/>
              </a:buClr>
              <a:buFont typeface="Arial"/>
              <a:buNone/>
              <a:defRPr b="0" i="0" sz="1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12700" lvl="1" marL="444500" marR="0" rtl="0" algn="l">
              <a:spcBef>
                <a:spcPts val="200"/>
              </a:spcBef>
              <a:buClr>
                <a:schemeClr val="dk1"/>
              </a:buClr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876300" marR="0" rtl="0" algn="l">
              <a:spcBef>
                <a:spcPts val="200"/>
              </a:spcBef>
              <a:buClr>
                <a:schemeClr val="dk1"/>
              </a:buClr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12700" lvl="3" marL="1320800" marR="0" rtl="0" algn="l">
              <a:spcBef>
                <a:spcPts val="200"/>
              </a:spcBef>
              <a:buClr>
                <a:schemeClr val="dk1"/>
              </a:buClr>
              <a:buFont typeface="Arial"/>
              <a:buNone/>
              <a:defRPr b="0" i="0" sz="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752600" marR="0" rtl="0" algn="l">
              <a:spcBef>
                <a:spcPts val="200"/>
              </a:spcBef>
              <a:buClr>
                <a:schemeClr val="dk1"/>
              </a:buClr>
              <a:buFont typeface="Arial"/>
              <a:buNone/>
              <a:defRPr b="0" i="0" sz="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12700" lvl="5" marL="2197100" marR="0" rtl="0" algn="l">
              <a:spcBef>
                <a:spcPts val="200"/>
              </a:spcBef>
              <a:buClr>
                <a:schemeClr val="dk1"/>
              </a:buClr>
              <a:buFont typeface="Arial"/>
              <a:buNone/>
              <a:defRPr b="0" i="0" sz="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12700" lvl="6" marL="2641600" marR="0" rtl="0" algn="l">
              <a:spcBef>
                <a:spcPts val="200"/>
              </a:spcBef>
              <a:buClr>
                <a:schemeClr val="dk1"/>
              </a:buClr>
              <a:buFont typeface="Arial"/>
              <a:buNone/>
              <a:defRPr b="0" i="0" sz="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12700" lvl="7" marL="3073400" marR="0" rtl="0" algn="l">
              <a:spcBef>
                <a:spcPts val="200"/>
              </a:spcBef>
              <a:buClr>
                <a:schemeClr val="dk1"/>
              </a:buClr>
              <a:buFont typeface="Arial"/>
              <a:buNone/>
              <a:defRPr b="0" i="0" sz="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12700" lvl="8" marL="3517900" marR="0" rtl="0" algn="l">
              <a:spcBef>
                <a:spcPts val="200"/>
              </a:spcBef>
              <a:buClr>
                <a:schemeClr val="dk1"/>
              </a:buClr>
              <a:buFont typeface="Arial"/>
              <a:buNone/>
              <a:defRPr b="0" i="0" sz="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10" name="Shape 110"/>
          <p:cNvSpPr txBox="1"/>
          <p:nvPr>
            <p:ph idx="10" type="dt"/>
          </p:nvPr>
        </p:nvSpPr>
        <p:spPr>
          <a:xfrm>
            <a:off x="457201" y="4767277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06950" lIns="106950" rIns="106950" wrap="square" tIns="106950"/>
          <a:lstStyle>
            <a:lvl1pPr indent="0" lvl="0" marL="0" marR="0" rtl="0" algn="l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12700" lvl="1" marL="4445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8763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12700" lvl="3" marL="13208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752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12700" lvl="5" marL="21971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12700" lvl="6" marL="2641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12700" lvl="7" marL="3073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12700" lvl="8" marL="35179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11" name="Shape 111"/>
          <p:cNvSpPr txBox="1"/>
          <p:nvPr>
            <p:ph idx="11" type="ftr"/>
          </p:nvPr>
        </p:nvSpPr>
        <p:spPr>
          <a:xfrm>
            <a:off x="3124205" y="4767277"/>
            <a:ext cx="2895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06950" lIns="106950" rIns="106950" wrap="square" tIns="106950"/>
          <a:lstStyle>
            <a:lvl1pPr indent="0" lvl="0" marL="0" marR="0" rtl="0" algn="ct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12700" lvl="1" marL="4445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8763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12700" lvl="3" marL="13208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752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12700" lvl="5" marL="21971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12700" lvl="6" marL="2641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12700" lvl="7" marL="3073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12700" lvl="8" marL="35179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12" name="Shape 112"/>
          <p:cNvSpPr txBox="1"/>
          <p:nvPr>
            <p:ph idx="12" type="sldNum"/>
          </p:nvPr>
        </p:nvSpPr>
        <p:spPr>
          <a:xfrm>
            <a:off x="6553211" y="4767277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3925" lIns="87850" rIns="87850" wrap="square" tIns="43925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"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type="vertTx">
  <p:cSld name="Título e texto vertical"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Shape 114"/>
          <p:cNvSpPr txBox="1"/>
          <p:nvPr>
            <p:ph type="title"/>
          </p:nvPr>
        </p:nvSpPr>
        <p:spPr>
          <a:xfrm>
            <a:off x="457201" y="205978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06950" lIns="106950" rIns="106950" wrap="square" tIns="106950"/>
          <a:lstStyle>
            <a:lvl1pPr indent="0" lvl="0" marL="0" marR="0" rtl="0" algn="ctr">
              <a:spcBef>
                <a:spcPts val="0"/>
              </a:spcBef>
              <a:buClr>
                <a:schemeClr val="dk1"/>
              </a:buClr>
              <a:buFont typeface="Calibri"/>
              <a:buNone/>
              <a:defRPr b="0" i="0" sz="4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rtl="0">
              <a:spcBef>
                <a:spcPts val="0"/>
              </a:spcBef>
              <a:buNone/>
              <a:defRPr sz="2100"/>
            </a:lvl2pPr>
            <a:lvl3pPr indent="0" lvl="2" rtl="0">
              <a:spcBef>
                <a:spcPts val="0"/>
              </a:spcBef>
              <a:buNone/>
              <a:defRPr sz="2100"/>
            </a:lvl3pPr>
            <a:lvl4pPr indent="0" lvl="3" rtl="0">
              <a:spcBef>
                <a:spcPts val="0"/>
              </a:spcBef>
              <a:buNone/>
              <a:defRPr sz="2100"/>
            </a:lvl4pPr>
            <a:lvl5pPr indent="0" lvl="4" rtl="0">
              <a:spcBef>
                <a:spcPts val="0"/>
              </a:spcBef>
              <a:buNone/>
              <a:defRPr sz="2100"/>
            </a:lvl5pPr>
            <a:lvl6pPr indent="0" lvl="5" rtl="0">
              <a:spcBef>
                <a:spcPts val="0"/>
              </a:spcBef>
              <a:buNone/>
              <a:defRPr sz="2100"/>
            </a:lvl6pPr>
            <a:lvl7pPr indent="0" lvl="6" rtl="0">
              <a:spcBef>
                <a:spcPts val="0"/>
              </a:spcBef>
              <a:buNone/>
              <a:defRPr sz="2100"/>
            </a:lvl7pPr>
            <a:lvl8pPr indent="0" lvl="7" rtl="0">
              <a:spcBef>
                <a:spcPts val="0"/>
              </a:spcBef>
              <a:buNone/>
              <a:defRPr sz="2100"/>
            </a:lvl8pPr>
            <a:lvl9pPr indent="0" lvl="8" rtl="0">
              <a:spcBef>
                <a:spcPts val="0"/>
              </a:spcBef>
              <a:buNone/>
              <a:defRPr sz="2100"/>
            </a:lvl9pPr>
          </a:lstStyle>
          <a:p/>
        </p:txBody>
      </p:sp>
      <p:sp>
        <p:nvSpPr>
          <p:cNvPr id="115" name="Shape 115"/>
          <p:cNvSpPr txBox="1"/>
          <p:nvPr>
            <p:ph idx="1" type="body"/>
          </p:nvPr>
        </p:nvSpPr>
        <p:spPr>
          <a:xfrm rot="5400000">
            <a:off x="2874764" y="-1217395"/>
            <a:ext cx="3394500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106950" lIns="106950" rIns="106950" wrap="square" tIns="106950"/>
          <a:lstStyle>
            <a:lvl1pPr indent="-139700" lvl="0" marL="330200" marR="0" rtl="0" algn="l">
              <a:spcBef>
                <a:spcPts val="6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3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114300" lvl="1" marL="711200" marR="0" rtl="0" algn="l"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–"/>
              <a:defRPr b="0" i="0" sz="27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63500" lvl="2" marL="1092200" marR="0" rtl="0" algn="l"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2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114300" lvl="3" marL="1536700" marR="0" rtl="0" algn="l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114300" lvl="4" marL="1981200" marR="0" rtl="0" algn="l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114300" lvl="5" marL="2413000" marR="0" rtl="0" algn="l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114300" lvl="6" marL="2857500" marR="0" rtl="0" algn="l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114300" lvl="7" marL="3289300" marR="0" rtl="0" algn="l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114300" lvl="8" marL="3733800" marR="0" rtl="0" algn="l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16" name="Shape 116"/>
          <p:cNvSpPr txBox="1"/>
          <p:nvPr>
            <p:ph idx="10" type="dt"/>
          </p:nvPr>
        </p:nvSpPr>
        <p:spPr>
          <a:xfrm>
            <a:off x="457201" y="4767277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06950" lIns="106950" rIns="106950" wrap="square" tIns="106950"/>
          <a:lstStyle>
            <a:lvl1pPr indent="0" lvl="0" marL="0" marR="0" rtl="0" algn="l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12700" lvl="1" marL="4445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8763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12700" lvl="3" marL="13208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752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12700" lvl="5" marL="21971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12700" lvl="6" marL="2641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12700" lvl="7" marL="3073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12700" lvl="8" marL="35179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17" name="Shape 117"/>
          <p:cNvSpPr txBox="1"/>
          <p:nvPr>
            <p:ph idx="11" type="ftr"/>
          </p:nvPr>
        </p:nvSpPr>
        <p:spPr>
          <a:xfrm>
            <a:off x="3124205" y="4767277"/>
            <a:ext cx="2895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06950" lIns="106950" rIns="106950" wrap="square" tIns="106950"/>
          <a:lstStyle>
            <a:lvl1pPr indent="0" lvl="0" marL="0" marR="0" rtl="0" algn="ct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12700" lvl="1" marL="4445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8763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12700" lvl="3" marL="13208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752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12700" lvl="5" marL="21971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12700" lvl="6" marL="2641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12700" lvl="7" marL="3073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12700" lvl="8" marL="35179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18" name="Shape 118"/>
          <p:cNvSpPr txBox="1"/>
          <p:nvPr>
            <p:ph idx="12" type="sldNum"/>
          </p:nvPr>
        </p:nvSpPr>
        <p:spPr>
          <a:xfrm>
            <a:off x="6553211" y="4767277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3925" lIns="87850" rIns="87850" wrap="square" tIns="43925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"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type="vertTitleAndTx">
  <p:cSld name="Título e texto verticais">
    <p:spTree>
      <p:nvGrpSpPr>
        <p:cNvPr id="119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Shape 120"/>
          <p:cNvSpPr txBox="1"/>
          <p:nvPr>
            <p:ph type="title"/>
          </p:nvPr>
        </p:nvSpPr>
        <p:spPr>
          <a:xfrm rot="5400000">
            <a:off x="5463764" y="1371629"/>
            <a:ext cx="4388700" cy="20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06950" lIns="106950" rIns="106950" wrap="square" tIns="106950"/>
          <a:lstStyle>
            <a:lvl1pPr indent="0" lvl="0" marL="0" marR="0" rtl="0" algn="ctr">
              <a:spcBef>
                <a:spcPts val="0"/>
              </a:spcBef>
              <a:buClr>
                <a:schemeClr val="dk1"/>
              </a:buClr>
              <a:buFont typeface="Calibri"/>
              <a:buNone/>
              <a:defRPr b="0" i="0" sz="4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rtl="0">
              <a:spcBef>
                <a:spcPts val="0"/>
              </a:spcBef>
              <a:buNone/>
              <a:defRPr sz="2100"/>
            </a:lvl2pPr>
            <a:lvl3pPr indent="0" lvl="2" rtl="0">
              <a:spcBef>
                <a:spcPts val="0"/>
              </a:spcBef>
              <a:buNone/>
              <a:defRPr sz="2100"/>
            </a:lvl3pPr>
            <a:lvl4pPr indent="0" lvl="3" rtl="0">
              <a:spcBef>
                <a:spcPts val="0"/>
              </a:spcBef>
              <a:buNone/>
              <a:defRPr sz="2100"/>
            </a:lvl4pPr>
            <a:lvl5pPr indent="0" lvl="4" rtl="0">
              <a:spcBef>
                <a:spcPts val="0"/>
              </a:spcBef>
              <a:buNone/>
              <a:defRPr sz="2100"/>
            </a:lvl5pPr>
            <a:lvl6pPr indent="0" lvl="5" rtl="0">
              <a:spcBef>
                <a:spcPts val="0"/>
              </a:spcBef>
              <a:buNone/>
              <a:defRPr sz="2100"/>
            </a:lvl6pPr>
            <a:lvl7pPr indent="0" lvl="6" rtl="0">
              <a:spcBef>
                <a:spcPts val="0"/>
              </a:spcBef>
              <a:buNone/>
              <a:defRPr sz="2100"/>
            </a:lvl7pPr>
            <a:lvl8pPr indent="0" lvl="7" rtl="0">
              <a:spcBef>
                <a:spcPts val="0"/>
              </a:spcBef>
              <a:buNone/>
              <a:defRPr sz="2100"/>
            </a:lvl8pPr>
            <a:lvl9pPr indent="0" lvl="8" rtl="0">
              <a:spcBef>
                <a:spcPts val="0"/>
              </a:spcBef>
              <a:buNone/>
              <a:defRPr sz="2100"/>
            </a:lvl9pPr>
          </a:lstStyle>
          <a:p/>
        </p:txBody>
      </p:sp>
      <p:sp>
        <p:nvSpPr>
          <p:cNvPr id="121" name="Shape 121"/>
          <p:cNvSpPr txBox="1"/>
          <p:nvPr>
            <p:ph idx="1" type="body"/>
          </p:nvPr>
        </p:nvSpPr>
        <p:spPr>
          <a:xfrm rot="5400000">
            <a:off x="1272760" y="-609570"/>
            <a:ext cx="4388700" cy="6019800"/>
          </a:xfrm>
          <a:prstGeom prst="rect">
            <a:avLst/>
          </a:prstGeom>
          <a:noFill/>
          <a:ln>
            <a:noFill/>
          </a:ln>
        </p:spPr>
        <p:txBody>
          <a:bodyPr anchorCtr="0" anchor="t" bIns="106950" lIns="106950" rIns="106950" wrap="square" tIns="106950"/>
          <a:lstStyle>
            <a:lvl1pPr indent="-139700" lvl="0" marL="330200" marR="0" rtl="0" algn="l">
              <a:spcBef>
                <a:spcPts val="6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3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114300" lvl="1" marL="711200" marR="0" rtl="0" algn="l"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–"/>
              <a:defRPr b="0" i="0" sz="27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63500" lvl="2" marL="1092200" marR="0" rtl="0" algn="l"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2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114300" lvl="3" marL="1536700" marR="0" rtl="0" algn="l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114300" lvl="4" marL="1981200" marR="0" rtl="0" algn="l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114300" lvl="5" marL="2413000" marR="0" rtl="0" algn="l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114300" lvl="6" marL="2857500" marR="0" rtl="0" algn="l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114300" lvl="7" marL="3289300" marR="0" rtl="0" algn="l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114300" lvl="8" marL="3733800" marR="0" rtl="0" algn="l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22" name="Shape 122"/>
          <p:cNvSpPr txBox="1"/>
          <p:nvPr>
            <p:ph idx="10" type="dt"/>
          </p:nvPr>
        </p:nvSpPr>
        <p:spPr>
          <a:xfrm>
            <a:off x="457201" y="4767277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06950" lIns="106950" rIns="106950" wrap="square" tIns="106950"/>
          <a:lstStyle>
            <a:lvl1pPr indent="0" lvl="0" marL="0" marR="0" rtl="0" algn="l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12700" lvl="1" marL="4445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8763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12700" lvl="3" marL="13208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752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12700" lvl="5" marL="21971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12700" lvl="6" marL="2641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12700" lvl="7" marL="3073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12700" lvl="8" marL="35179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23" name="Shape 123"/>
          <p:cNvSpPr txBox="1"/>
          <p:nvPr>
            <p:ph idx="11" type="ftr"/>
          </p:nvPr>
        </p:nvSpPr>
        <p:spPr>
          <a:xfrm>
            <a:off x="3124205" y="4767277"/>
            <a:ext cx="2895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06950" lIns="106950" rIns="106950" wrap="square" tIns="106950"/>
          <a:lstStyle>
            <a:lvl1pPr indent="0" lvl="0" marL="0" marR="0" rtl="0" algn="ct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12700" lvl="1" marL="4445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8763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12700" lvl="3" marL="13208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752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12700" lvl="5" marL="21971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12700" lvl="6" marL="2641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12700" lvl="7" marL="3073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12700" lvl="8" marL="35179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24" name="Shape 124"/>
          <p:cNvSpPr txBox="1"/>
          <p:nvPr>
            <p:ph idx="12" type="sldNum"/>
          </p:nvPr>
        </p:nvSpPr>
        <p:spPr>
          <a:xfrm>
            <a:off x="6553211" y="4767277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3925" lIns="87850" rIns="87850" wrap="square" tIns="43925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"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type="blank">
  <p:cSld name="Em branco">
    <p:spTree>
      <p:nvGrpSpPr>
        <p:cNvPr id="126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 name="Slide de título"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Shape 128"/>
          <p:cNvSpPr txBox="1"/>
          <p:nvPr>
            <p:ph idx="12" type="sldNum"/>
          </p:nvPr>
        </p:nvSpPr>
        <p:spPr>
          <a:xfrm>
            <a:off x="6553211" y="4767277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53475" lIns="106950" rIns="106950" wrap="square" tIns="53475">
            <a:noAutofit/>
          </a:bodyPr>
          <a:lstStyle/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</a:p>
        </p:txBody>
      </p:sp>
      <p:sp>
        <p:nvSpPr>
          <p:cNvPr id="129" name="Shape 129"/>
          <p:cNvSpPr/>
          <p:nvPr/>
        </p:nvSpPr>
        <p:spPr>
          <a:xfrm>
            <a:off x="1826309" y="154966"/>
            <a:ext cx="7317600" cy="604200"/>
          </a:xfrm>
          <a:prstGeom prst="rect">
            <a:avLst/>
          </a:prstGeom>
          <a:gradFill>
            <a:gsLst>
              <a:gs pos="0">
                <a:srgbClr val="CAC5D3">
                  <a:alpha val="0"/>
                </a:srgbClr>
              </a:gs>
              <a:gs pos="100000">
                <a:srgbClr val="4C004C">
                  <a:alpha val="93725"/>
                </a:srgbClr>
              </a:gs>
            </a:gsLst>
            <a:lin ang="0" scaled="0"/>
          </a:gradFill>
          <a:ln>
            <a:noFill/>
          </a:ln>
        </p:spPr>
        <p:txBody>
          <a:bodyPr anchorCtr="0" anchor="ctr" bIns="53475" lIns="106950" rIns="106950" wrap="square" tIns="53475">
            <a:noAutofit/>
          </a:bodyPr>
          <a:lstStyle/>
          <a:p>
            <a:pPr indent="0" lvl="0" marL="0" marR="0" rtl="0" algn="ctr">
              <a:spcBef>
                <a:spcPts val="0"/>
              </a:spcBef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https://www.caelum.com.br/apostila-html-css-javascript/anuncios/alura_2x.png" id="130" name="Shape 130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7234502" y="4125408"/>
            <a:ext cx="1414200" cy="6603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http://www.valit.com.br/fw-uploads/0df68964d7f69a99cae07c24f4190c45.gif" id="131" name="Shape 13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62250" y="68652"/>
            <a:ext cx="1581000" cy="832800"/>
          </a:xfrm>
          <a:prstGeom prst="rect">
            <a:avLst/>
          </a:prstGeom>
          <a:noFill/>
          <a:ln>
            <a:noFill/>
          </a:ln>
        </p:spPr>
      </p:pic>
      <p:sp>
        <p:nvSpPr>
          <p:cNvPr id="132" name="Shape 132"/>
          <p:cNvSpPr/>
          <p:nvPr/>
        </p:nvSpPr>
        <p:spPr>
          <a:xfrm>
            <a:off x="6652081" y="241280"/>
            <a:ext cx="2163300" cy="1640100"/>
          </a:xfrm>
          <a:prstGeom prst="rect">
            <a:avLst/>
          </a:prstGeom>
          <a:gradFill>
            <a:gsLst>
              <a:gs pos="0">
                <a:schemeClr val="dk1"/>
              </a:gs>
              <a:gs pos="50000">
                <a:srgbClr val="CACACA"/>
              </a:gs>
              <a:gs pos="100000">
                <a:schemeClr val="dk1"/>
              </a:gs>
            </a:gsLst>
            <a:lin ang="0" scaled="0"/>
          </a:gradFill>
          <a:ln>
            <a:noFill/>
          </a:ln>
          <a:effectLst>
            <a:outerShdw blurRad="50799" rotWithShape="0" algn="tl" dir="2700000" dist="38100">
              <a:srgbClr val="000000">
                <a:alpha val="40000"/>
              </a:srgbClr>
            </a:outerShdw>
          </a:effectLst>
        </p:spPr>
        <p:txBody>
          <a:bodyPr anchorCtr="0" anchor="ctr" bIns="53475" lIns="106950" rIns="106950" wrap="square" tIns="53475">
            <a:noAutofit/>
          </a:bodyPr>
          <a:lstStyle/>
          <a:p>
            <a:pPr indent="0" lvl="0" marL="0" marR="0" rtl="0" algn="ctr">
              <a:spcBef>
                <a:spcPts val="0"/>
              </a:spcBef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3" name="Shape 133"/>
          <p:cNvSpPr/>
          <p:nvPr/>
        </p:nvSpPr>
        <p:spPr>
          <a:xfrm>
            <a:off x="6735284" y="327594"/>
            <a:ext cx="1997100" cy="1467300"/>
          </a:xfrm>
          <a:prstGeom prst="rect">
            <a:avLst/>
          </a:prstGeom>
          <a:gradFill>
            <a:gsLst>
              <a:gs pos="0">
                <a:srgbClr val="7C7C7C"/>
              </a:gs>
              <a:gs pos="50000">
                <a:srgbClr val="B4B4B4"/>
              </a:gs>
              <a:gs pos="100000">
                <a:srgbClr val="D8D8D8"/>
              </a:gs>
            </a:gsLst>
            <a:path path="circle">
              <a:fillToRect b="50%" l="50%" r="50%" t="50%"/>
            </a:path>
            <a:tileRect/>
          </a:gradFill>
          <a:ln cap="flat" cmpd="sng" w="9525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53475" lIns="106950" rIns="106950" wrap="square" tIns="53475">
            <a:noAutofit/>
          </a:bodyPr>
          <a:lstStyle/>
          <a:p>
            <a:pPr indent="0" lvl="0" marL="0" marR="0" rtl="0" algn="ctr">
              <a:spcBef>
                <a:spcPts val="0"/>
              </a:spcBef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4" name="Shape 134"/>
          <p:cNvSpPr txBox="1"/>
          <p:nvPr/>
        </p:nvSpPr>
        <p:spPr>
          <a:xfrm>
            <a:off x="1743106" y="241280"/>
            <a:ext cx="4674000" cy="405899"/>
          </a:xfrm>
          <a:prstGeom prst="rect">
            <a:avLst/>
          </a:prstGeom>
          <a:noFill/>
          <a:ln>
            <a:noFill/>
          </a:ln>
        </p:spPr>
        <p:txBody>
          <a:bodyPr anchorCtr="0" anchor="t" bIns="53475" lIns="106950" rIns="106950" wrap="square" tIns="53475">
            <a:noAutofit/>
          </a:bodyPr>
          <a:lstStyle/>
          <a:p>
            <a:pPr indent="0" lvl="0" marL="0" marR="0" rtl="0" algn="ctr">
              <a:spcBef>
                <a:spcPts val="0"/>
              </a:spcBef>
              <a:buSzPct val="25000"/>
              <a:buNone/>
            </a:pPr>
            <a:r>
              <a:rPr b="1" lang="en" sz="1900">
                <a:solidFill>
                  <a:srgbClr val="0C0C0C"/>
                </a:solidFill>
                <a:latin typeface="Calibri"/>
                <a:ea typeface="Calibri"/>
                <a:cs typeface="Calibri"/>
                <a:sym typeface="Calibri"/>
              </a:rPr>
              <a:t>Preparatório para o Exame  ITIL® Foundation</a:t>
            </a:r>
          </a:p>
        </p:txBody>
      </p:sp>
      <p:sp>
        <p:nvSpPr>
          <p:cNvPr id="135" name="Shape 135"/>
          <p:cNvSpPr/>
          <p:nvPr/>
        </p:nvSpPr>
        <p:spPr>
          <a:xfrm rot="10800000">
            <a:off x="-283" y="4384347"/>
            <a:ext cx="4821900" cy="604200"/>
          </a:xfrm>
          <a:prstGeom prst="rect">
            <a:avLst/>
          </a:prstGeom>
          <a:gradFill>
            <a:gsLst>
              <a:gs pos="0">
                <a:srgbClr val="CAC5D3">
                  <a:alpha val="0"/>
                </a:srgbClr>
              </a:gs>
              <a:gs pos="100000">
                <a:srgbClr val="76923C"/>
              </a:gs>
            </a:gsLst>
            <a:lin ang="0" scaled="0"/>
          </a:gradFill>
          <a:ln>
            <a:noFill/>
          </a:ln>
        </p:spPr>
        <p:txBody>
          <a:bodyPr anchorCtr="0" anchor="ctr" bIns="53475" lIns="106950" rIns="106950" wrap="square" tIns="53475">
            <a:noAutofit/>
          </a:bodyPr>
          <a:lstStyle/>
          <a:p>
            <a:pPr indent="0" lvl="0" marL="0" marR="0" rtl="0" algn="ctr">
              <a:spcBef>
                <a:spcPts val="0"/>
              </a:spcBef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type="obj">
  <p:cSld name="Título e conteúdo">
    <p:spTree>
      <p:nvGrpSpPr>
        <p:cNvPr id="136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Shape 137"/>
          <p:cNvSpPr txBox="1"/>
          <p:nvPr>
            <p:ph type="title"/>
          </p:nvPr>
        </p:nvSpPr>
        <p:spPr>
          <a:xfrm>
            <a:off x="457201" y="205978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anchorCtr="0" anchor="t" bIns="106950" lIns="106950" rIns="106950" wrap="square" tIns="106950"/>
          <a:lstStyle>
            <a:lvl1pPr indent="0" lvl="0" marL="0" marR="0" rtl="0" algn="ctr">
              <a:spcBef>
                <a:spcPts val="0"/>
              </a:spcBef>
              <a:buClr>
                <a:schemeClr val="dk1"/>
              </a:buClr>
              <a:buSzPct val="38095"/>
              <a:buFont typeface="Calibri"/>
              <a:buNone/>
              <a:defRPr b="0" i="0" sz="4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rtl="0">
              <a:spcBef>
                <a:spcPts val="0"/>
              </a:spcBef>
              <a:buSzPct val="76190"/>
              <a:buNone/>
              <a:defRPr sz="2100"/>
            </a:lvl2pPr>
            <a:lvl3pPr indent="0" lvl="2" rtl="0">
              <a:spcBef>
                <a:spcPts val="0"/>
              </a:spcBef>
              <a:buSzPct val="76190"/>
              <a:buNone/>
              <a:defRPr sz="2100"/>
            </a:lvl3pPr>
            <a:lvl4pPr indent="0" lvl="3" rtl="0">
              <a:spcBef>
                <a:spcPts val="0"/>
              </a:spcBef>
              <a:buSzPct val="76190"/>
              <a:buNone/>
              <a:defRPr sz="2100"/>
            </a:lvl4pPr>
            <a:lvl5pPr indent="0" lvl="4" rtl="0">
              <a:spcBef>
                <a:spcPts val="0"/>
              </a:spcBef>
              <a:buSzPct val="76190"/>
              <a:buNone/>
              <a:defRPr sz="2100"/>
            </a:lvl5pPr>
            <a:lvl6pPr indent="0" lvl="5" rtl="0">
              <a:spcBef>
                <a:spcPts val="0"/>
              </a:spcBef>
              <a:buSzPct val="76190"/>
              <a:buNone/>
              <a:defRPr sz="2100"/>
            </a:lvl6pPr>
            <a:lvl7pPr indent="0" lvl="6" rtl="0">
              <a:spcBef>
                <a:spcPts val="0"/>
              </a:spcBef>
              <a:buSzPct val="76190"/>
              <a:buNone/>
              <a:defRPr sz="2100"/>
            </a:lvl7pPr>
            <a:lvl8pPr indent="0" lvl="7" rtl="0">
              <a:spcBef>
                <a:spcPts val="0"/>
              </a:spcBef>
              <a:buSzPct val="76190"/>
              <a:buNone/>
              <a:defRPr sz="2100"/>
            </a:lvl8pPr>
            <a:lvl9pPr indent="0" lvl="8" rtl="0">
              <a:spcBef>
                <a:spcPts val="0"/>
              </a:spcBef>
              <a:buSzPct val="76190"/>
              <a:buNone/>
              <a:defRPr sz="2100"/>
            </a:lvl9pPr>
          </a:lstStyle>
          <a:p/>
        </p:txBody>
      </p:sp>
      <p:sp>
        <p:nvSpPr>
          <p:cNvPr id="138" name="Shape 138"/>
          <p:cNvSpPr txBox="1"/>
          <p:nvPr>
            <p:ph idx="1" type="body"/>
          </p:nvPr>
        </p:nvSpPr>
        <p:spPr>
          <a:xfrm>
            <a:off x="457201" y="1200154"/>
            <a:ext cx="8229600" cy="3394500"/>
          </a:xfrm>
          <a:prstGeom prst="rect">
            <a:avLst/>
          </a:prstGeom>
          <a:noFill/>
          <a:ln>
            <a:noFill/>
          </a:ln>
        </p:spPr>
        <p:txBody>
          <a:bodyPr anchorCtr="0" anchor="t" bIns="106950" lIns="106950" rIns="106950" wrap="square" tIns="106950"/>
          <a:lstStyle>
            <a:lvl1pPr indent="-139700" lvl="0" marL="330200" marR="0" rtl="0" algn="l">
              <a:spcBef>
                <a:spcPts val="6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3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114300" lvl="1" marL="711200" marR="0" rtl="0" algn="l"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–"/>
              <a:defRPr b="0" i="0" sz="27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63500" lvl="2" marL="1092200" marR="0" rtl="0" algn="l"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2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114300" lvl="3" marL="1536700" marR="0" rtl="0" algn="l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114300" lvl="4" marL="1981200" marR="0" rtl="0" algn="l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114300" lvl="5" marL="2413000" marR="0" rtl="0" algn="l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114300" lvl="6" marL="2857500" marR="0" rtl="0" algn="l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114300" lvl="7" marL="3289300" marR="0" rtl="0" algn="l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114300" lvl="8" marL="3733800" marR="0" rtl="0" algn="l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39" name="Shape 139"/>
          <p:cNvSpPr txBox="1"/>
          <p:nvPr>
            <p:ph idx="10" type="dt"/>
          </p:nvPr>
        </p:nvSpPr>
        <p:spPr>
          <a:xfrm>
            <a:off x="457201" y="4767277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106950" lIns="106950" rIns="106950" wrap="square" tIns="106950"/>
          <a:lstStyle>
            <a:lvl1pPr indent="0" lvl="0" marL="0" marR="0" rtl="0" algn="l">
              <a:spcBef>
                <a:spcPts val="0"/>
              </a:spcBef>
              <a:buSzPct val="88888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12700" lvl="1" marL="444500" marR="0" rtl="0" algn="l">
              <a:spcBef>
                <a:spcPts val="0"/>
              </a:spcBef>
              <a:buSzPct val="88888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876300" marR="0" rtl="0" algn="l">
              <a:spcBef>
                <a:spcPts val="0"/>
              </a:spcBef>
              <a:buSzPct val="88888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12700" lvl="3" marL="1320800" marR="0" rtl="0" algn="l">
              <a:spcBef>
                <a:spcPts val="0"/>
              </a:spcBef>
              <a:buSzPct val="88888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752600" marR="0" rtl="0" algn="l">
              <a:spcBef>
                <a:spcPts val="0"/>
              </a:spcBef>
              <a:buSzPct val="88888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12700" lvl="5" marL="2197100" marR="0" rtl="0" algn="l">
              <a:spcBef>
                <a:spcPts val="0"/>
              </a:spcBef>
              <a:buSzPct val="88888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12700" lvl="6" marL="2641600" marR="0" rtl="0" algn="l">
              <a:spcBef>
                <a:spcPts val="0"/>
              </a:spcBef>
              <a:buSzPct val="88888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12700" lvl="7" marL="3073400" marR="0" rtl="0" algn="l">
              <a:spcBef>
                <a:spcPts val="0"/>
              </a:spcBef>
              <a:buSzPct val="88888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12700" lvl="8" marL="3517900" marR="0" rtl="0" algn="l">
              <a:spcBef>
                <a:spcPts val="0"/>
              </a:spcBef>
              <a:buSzPct val="88888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40" name="Shape 140"/>
          <p:cNvSpPr txBox="1"/>
          <p:nvPr>
            <p:ph idx="11" type="ftr"/>
          </p:nvPr>
        </p:nvSpPr>
        <p:spPr>
          <a:xfrm>
            <a:off x="3124205" y="4767277"/>
            <a:ext cx="2895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106950" lIns="106950" rIns="106950" wrap="square" tIns="106950"/>
          <a:lstStyle>
            <a:lvl1pPr indent="0" lvl="0" marL="0" marR="0" rtl="0" algn="l">
              <a:spcBef>
                <a:spcPts val="0"/>
              </a:spcBef>
              <a:buSzPct val="88888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12700" lvl="1" marL="444500" marR="0" rtl="0" algn="l">
              <a:spcBef>
                <a:spcPts val="0"/>
              </a:spcBef>
              <a:buSzPct val="88888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876300" marR="0" rtl="0" algn="l">
              <a:spcBef>
                <a:spcPts val="0"/>
              </a:spcBef>
              <a:buSzPct val="88888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12700" lvl="3" marL="1320800" marR="0" rtl="0" algn="l">
              <a:spcBef>
                <a:spcPts val="0"/>
              </a:spcBef>
              <a:buSzPct val="88888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752600" marR="0" rtl="0" algn="l">
              <a:spcBef>
                <a:spcPts val="0"/>
              </a:spcBef>
              <a:buSzPct val="88888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12700" lvl="5" marL="2197100" marR="0" rtl="0" algn="l">
              <a:spcBef>
                <a:spcPts val="0"/>
              </a:spcBef>
              <a:buSzPct val="88888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12700" lvl="6" marL="2641600" marR="0" rtl="0" algn="l">
              <a:spcBef>
                <a:spcPts val="0"/>
              </a:spcBef>
              <a:buSzPct val="88888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12700" lvl="7" marL="3073400" marR="0" rtl="0" algn="l">
              <a:spcBef>
                <a:spcPts val="0"/>
              </a:spcBef>
              <a:buSzPct val="88888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12700" lvl="8" marL="3517900" marR="0" rtl="0" algn="l">
              <a:spcBef>
                <a:spcPts val="0"/>
              </a:spcBef>
              <a:buSzPct val="88888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41" name="Shape 141"/>
          <p:cNvSpPr txBox="1"/>
          <p:nvPr>
            <p:ph idx="12" type="sldNum"/>
          </p:nvPr>
        </p:nvSpPr>
        <p:spPr>
          <a:xfrm>
            <a:off x="6553211" y="4767277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53475" lIns="106950" rIns="106950" wrap="square" tIns="53475">
            <a:noAutofit/>
          </a:bodyPr>
          <a:lstStyle/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type="secHead">
  <p:cSld name="Cabeçalho da Seção">
    <p:spTree>
      <p:nvGrpSpPr>
        <p:cNvPr id="142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Shape 143"/>
          <p:cNvSpPr txBox="1"/>
          <p:nvPr>
            <p:ph type="title"/>
          </p:nvPr>
        </p:nvSpPr>
        <p:spPr>
          <a:xfrm>
            <a:off x="722314" y="3305186"/>
            <a:ext cx="7772400" cy="1021500"/>
          </a:xfrm>
          <a:prstGeom prst="rect">
            <a:avLst/>
          </a:prstGeom>
          <a:noFill/>
          <a:ln>
            <a:noFill/>
          </a:ln>
        </p:spPr>
        <p:txBody>
          <a:bodyPr anchorCtr="0" anchor="t" bIns="106950" lIns="106950" rIns="106950" wrap="square" tIns="106950"/>
          <a:lstStyle>
            <a:lvl1pPr indent="0" lvl="0" marL="0" marR="0" rtl="0" algn="l">
              <a:spcBef>
                <a:spcPts val="0"/>
              </a:spcBef>
              <a:buClr>
                <a:schemeClr val="dk1"/>
              </a:buClr>
              <a:buSzPct val="41025"/>
              <a:buFont typeface="Calibri"/>
              <a:buNone/>
              <a:defRPr b="1" i="0" sz="3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rtl="0">
              <a:spcBef>
                <a:spcPts val="0"/>
              </a:spcBef>
              <a:buSzPct val="76190"/>
              <a:buNone/>
              <a:defRPr sz="2100"/>
            </a:lvl2pPr>
            <a:lvl3pPr indent="0" lvl="2" rtl="0">
              <a:spcBef>
                <a:spcPts val="0"/>
              </a:spcBef>
              <a:buSzPct val="76190"/>
              <a:buNone/>
              <a:defRPr sz="2100"/>
            </a:lvl3pPr>
            <a:lvl4pPr indent="0" lvl="3" rtl="0">
              <a:spcBef>
                <a:spcPts val="0"/>
              </a:spcBef>
              <a:buSzPct val="76190"/>
              <a:buNone/>
              <a:defRPr sz="2100"/>
            </a:lvl4pPr>
            <a:lvl5pPr indent="0" lvl="4" rtl="0">
              <a:spcBef>
                <a:spcPts val="0"/>
              </a:spcBef>
              <a:buSzPct val="76190"/>
              <a:buNone/>
              <a:defRPr sz="2100"/>
            </a:lvl5pPr>
            <a:lvl6pPr indent="0" lvl="5" rtl="0">
              <a:spcBef>
                <a:spcPts val="0"/>
              </a:spcBef>
              <a:buSzPct val="76190"/>
              <a:buNone/>
              <a:defRPr sz="2100"/>
            </a:lvl6pPr>
            <a:lvl7pPr indent="0" lvl="6" rtl="0">
              <a:spcBef>
                <a:spcPts val="0"/>
              </a:spcBef>
              <a:buSzPct val="76190"/>
              <a:buNone/>
              <a:defRPr sz="2100"/>
            </a:lvl7pPr>
            <a:lvl8pPr indent="0" lvl="7" rtl="0">
              <a:spcBef>
                <a:spcPts val="0"/>
              </a:spcBef>
              <a:buSzPct val="76190"/>
              <a:buNone/>
              <a:defRPr sz="2100"/>
            </a:lvl8pPr>
            <a:lvl9pPr indent="0" lvl="8" rtl="0">
              <a:spcBef>
                <a:spcPts val="0"/>
              </a:spcBef>
              <a:buSzPct val="76190"/>
              <a:buNone/>
              <a:defRPr sz="2100"/>
            </a:lvl9pPr>
          </a:lstStyle>
          <a:p/>
        </p:txBody>
      </p:sp>
      <p:sp>
        <p:nvSpPr>
          <p:cNvPr id="144" name="Shape 144"/>
          <p:cNvSpPr txBox="1"/>
          <p:nvPr>
            <p:ph idx="1" type="body"/>
          </p:nvPr>
        </p:nvSpPr>
        <p:spPr>
          <a:xfrm>
            <a:off x="722314" y="2180040"/>
            <a:ext cx="7772400" cy="1125300"/>
          </a:xfrm>
          <a:prstGeom prst="rect">
            <a:avLst/>
          </a:prstGeom>
          <a:noFill/>
          <a:ln>
            <a:noFill/>
          </a:ln>
        </p:spPr>
        <p:txBody>
          <a:bodyPr anchorCtr="0" anchor="b" bIns="106950" lIns="106950" rIns="106950" wrap="square" tIns="106950"/>
          <a:lstStyle>
            <a:lvl1pPr indent="0" lvl="0" marL="0" marR="0" rtl="0" algn="l">
              <a:spcBef>
                <a:spcPts val="400"/>
              </a:spcBef>
              <a:buClr>
                <a:srgbClr val="888888"/>
              </a:buClr>
              <a:buSzPct val="84210"/>
              <a:buFont typeface="Arial"/>
              <a:buChar char="●"/>
              <a:defRPr b="0" i="0" sz="1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12700" lvl="1" marL="444500" marR="0" rtl="0" algn="l">
              <a:spcBef>
                <a:spcPts val="400"/>
              </a:spcBef>
              <a:buClr>
                <a:srgbClr val="888888"/>
              </a:buClr>
              <a:buSzPct val="88888"/>
              <a:buFont typeface="Arial"/>
              <a:buChar char="○"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876300" marR="0" rtl="0" algn="l">
              <a:spcBef>
                <a:spcPts val="300"/>
              </a:spcBef>
              <a:buClr>
                <a:srgbClr val="888888"/>
              </a:buClr>
              <a:buSzPct val="106666"/>
              <a:buFont typeface="Arial"/>
              <a:buChar char="■"/>
              <a:defRPr b="0" i="0" sz="15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12700" lvl="3" marL="1320800" marR="0" rtl="0" algn="l">
              <a:spcBef>
                <a:spcPts val="300"/>
              </a:spcBef>
              <a:buClr>
                <a:srgbClr val="888888"/>
              </a:buClr>
              <a:buSzPct val="123076"/>
              <a:buFont typeface="Arial"/>
              <a:buChar char="●"/>
              <a:defRPr b="0" i="0" sz="13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752600" marR="0" rtl="0" algn="l">
              <a:spcBef>
                <a:spcPts val="300"/>
              </a:spcBef>
              <a:buClr>
                <a:srgbClr val="888888"/>
              </a:buClr>
              <a:buSzPct val="123076"/>
              <a:buFont typeface="Arial"/>
              <a:buChar char="○"/>
              <a:defRPr b="0" i="0" sz="13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12700" lvl="5" marL="2197100" marR="0" rtl="0" algn="l">
              <a:spcBef>
                <a:spcPts val="300"/>
              </a:spcBef>
              <a:buClr>
                <a:srgbClr val="888888"/>
              </a:buClr>
              <a:buSzPct val="123076"/>
              <a:buFont typeface="Arial"/>
              <a:buChar char="■"/>
              <a:defRPr b="0" i="0" sz="13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12700" lvl="6" marL="2641600" marR="0" rtl="0" algn="l">
              <a:spcBef>
                <a:spcPts val="300"/>
              </a:spcBef>
              <a:buClr>
                <a:srgbClr val="888888"/>
              </a:buClr>
              <a:buSzPct val="123076"/>
              <a:buFont typeface="Arial"/>
              <a:buChar char="●"/>
              <a:defRPr b="0" i="0" sz="13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12700" lvl="7" marL="3073400" marR="0" rtl="0" algn="l">
              <a:spcBef>
                <a:spcPts val="300"/>
              </a:spcBef>
              <a:buClr>
                <a:srgbClr val="888888"/>
              </a:buClr>
              <a:buSzPct val="123076"/>
              <a:buFont typeface="Arial"/>
              <a:buChar char="○"/>
              <a:defRPr b="0" i="0" sz="13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12700" lvl="8" marL="3517900" marR="0" rtl="0" algn="l">
              <a:spcBef>
                <a:spcPts val="300"/>
              </a:spcBef>
              <a:buClr>
                <a:srgbClr val="888888"/>
              </a:buClr>
              <a:buSzPct val="123076"/>
              <a:buFont typeface="Arial"/>
              <a:buChar char="■"/>
              <a:defRPr b="0" i="0" sz="13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45" name="Shape 145"/>
          <p:cNvSpPr txBox="1"/>
          <p:nvPr>
            <p:ph idx="10" type="dt"/>
          </p:nvPr>
        </p:nvSpPr>
        <p:spPr>
          <a:xfrm>
            <a:off x="457201" y="4767277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106950" lIns="106950" rIns="106950" wrap="square" tIns="106950"/>
          <a:lstStyle>
            <a:lvl1pPr indent="0" lvl="0" marL="0" marR="0" rtl="0" algn="l">
              <a:spcBef>
                <a:spcPts val="0"/>
              </a:spcBef>
              <a:buSzPct val="88888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12700" lvl="1" marL="444500" marR="0" rtl="0" algn="l">
              <a:spcBef>
                <a:spcPts val="0"/>
              </a:spcBef>
              <a:buSzPct val="88888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876300" marR="0" rtl="0" algn="l">
              <a:spcBef>
                <a:spcPts val="0"/>
              </a:spcBef>
              <a:buSzPct val="88888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12700" lvl="3" marL="1320800" marR="0" rtl="0" algn="l">
              <a:spcBef>
                <a:spcPts val="0"/>
              </a:spcBef>
              <a:buSzPct val="88888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752600" marR="0" rtl="0" algn="l">
              <a:spcBef>
                <a:spcPts val="0"/>
              </a:spcBef>
              <a:buSzPct val="88888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12700" lvl="5" marL="2197100" marR="0" rtl="0" algn="l">
              <a:spcBef>
                <a:spcPts val="0"/>
              </a:spcBef>
              <a:buSzPct val="88888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12700" lvl="6" marL="2641600" marR="0" rtl="0" algn="l">
              <a:spcBef>
                <a:spcPts val="0"/>
              </a:spcBef>
              <a:buSzPct val="88888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12700" lvl="7" marL="3073400" marR="0" rtl="0" algn="l">
              <a:spcBef>
                <a:spcPts val="0"/>
              </a:spcBef>
              <a:buSzPct val="88888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12700" lvl="8" marL="3517900" marR="0" rtl="0" algn="l">
              <a:spcBef>
                <a:spcPts val="0"/>
              </a:spcBef>
              <a:buSzPct val="88888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46" name="Shape 146"/>
          <p:cNvSpPr txBox="1"/>
          <p:nvPr>
            <p:ph idx="11" type="ftr"/>
          </p:nvPr>
        </p:nvSpPr>
        <p:spPr>
          <a:xfrm>
            <a:off x="3124205" y="4767277"/>
            <a:ext cx="2895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106950" lIns="106950" rIns="106950" wrap="square" tIns="106950"/>
          <a:lstStyle>
            <a:lvl1pPr indent="0" lvl="0" marL="0" marR="0" rtl="0" algn="l">
              <a:spcBef>
                <a:spcPts val="0"/>
              </a:spcBef>
              <a:buSzPct val="88888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12700" lvl="1" marL="444500" marR="0" rtl="0" algn="l">
              <a:spcBef>
                <a:spcPts val="0"/>
              </a:spcBef>
              <a:buSzPct val="88888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876300" marR="0" rtl="0" algn="l">
              <a:spcBef>
                <a:spcPts val="0"/>
              </a:spcBef>
              <a:buSzPct val="88888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12700" lvl="3" marL="1320800" marR="0" rtl="0" algn="l">
              <a:spcBef>
                <a:spcPts val="0"/>
              </a:spcBef>
              <a:buSzPct val="88888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752600" marR="0" rtl="0" algn="l">
              <a:spcBef>
                <a:spcPts val="0"/>
              </a:spcBef>
              <a:buSzPct val="88888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12700" lvl="5" marL="2197100" marR="0" rtl="0" algn="l">
              <a:spcBef>
                <a:spcPts val="0"/>
              </a:spcBef>
              <a:buSzPct val="88888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12700" lvl="6" marL="2641600" marR="0" rtl="0" algn="l">
              <a:spcBef>
                <a:spcPts val="0"/>
              </a:spcBef>
              <a:buSzPct val="88888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12700" lvl="7" marL="3073400" marR="0" rtl="0" algn="l">
              <a:spcBef>
                <a:spcPts val="0"/>
              </a:spcBef>
              <a:buSzPct val="88888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12700" lvl="8" marL="3517900" marR="0" rtl="0" algn="l">
              <a:spcBef>
                <a:spcPts val="0"/>
              </a:spcBef>
              <a:buSzPct val="88888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47" name="Shape 147"/>
          <p:cNvSpPr txBox="1"/>
          <p:nvPr>
            <p:ph idx="12" type="sldNum"/>
          </p:nvPr>
        </p:nvSpPr>
        <p:spPr>
          <a:xfrm>
            <a:off x="6553211" y="4767277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53475" lIns="106950" rIns="106950" wrap="square" tIns="53475">
            <a:noAutofit/>
          </a:bodyPr>
          <a:lstStyle/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type="twoObj">
  <p:cSld name="Duas Partes de Conteúdo">
    <p:spTree>
      <p:nvGrpSpPr>
        <p:cNvPr id="148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Shape 149"/>
          <p:cNvSpPr txBox="1"/>
          <p:nvPr>
            <p:ph type="title"/>
          </p:nvPr>
        </p:nvSpPr>
        <p:spPr>
          <a:xfrm>
            <a:off x="457201" y="205978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anchorCtr="0" anchor="t" bIns="106950" lIns="106950" rIns="106950" wrap="square" tIns="106950"/>
          <a:lstStyle>
            <a:lvl1pPr indent="0" lvl="0" marL="0" marR="0" rtl="0" algn="ctr">
              <a:spcBef>
                <a:spcPts val="0"/>
              </a:spcBef>
              <a:buClr>
                <a:schemeClr val="dk1"/>
              </a:buClr>
              <a:buSzPct val="38095"/>
              <a:buFont typeface="Calibri"/>
              <a:buNone/>
              <a:defRPr b="0" i="0" sz="4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rtl="0">
              <a:spcBef>
                <a:spcPts val="0"/>
              </a:spcBef>
              <a:buSzPct val="76190"/>
              <a:buNone/>
              <a:defRPr sz="2100"/>
            </a:lvl2pPr>
            <a:lvl3pPr indent="0" lvl="2" rtl="0">
              <a:spcBef>
                <a:spcPts val="0"/>
              </a:spcBef>
              <a:buSzPct val="76190"/>
              <a:buNone/>
              <a:defRPr sz="2100"/>
            </a:lvl3pPr>
            <a:lvl4pPr indent="0" lvl="3" rtl="0">
              <a:spcBef>
                <a:spcPts val="0"/>
              </a:spcBef>
              <a:buSzPct val="76190"/>
              <a:buNone/>
              <a:defRPr sz="2100"/>
            </a:lvl4pPr>
            <a:lvl5pPr indent="0" lvl="4" rtl="0">
              <a:spcBef>
                <a:spcPts val="0"/>
              </a:spcBef>
              <a:buSzPct val="76190"/>
              <a:buNone/>
              <a:defRPr sz="2100"/>
            </a:lvl5pPr>
            <a:lvl6pPr indent="0" lvl="5" rtl="0">
              <a:spcBef>
                <a:spcPts val="0"/>
              </a:spcBef>
              <a:buSzPct val="76190"/>
              <a:buNone/>
              <a:defRPr sz="2100"/>
            </a:lvl6pPr>
            <a:lvl7pPr indent="0" lvl="6" rtl="0">
              <a:spcBef>
                <a:spcPts val="0"/>
              </a:spcBef>
              <a:buSzPct val="76190"/>
              <a:buNone/>
              <a:defRPr sz="2100"/>
            </a:lvl7pPr>
            <a:lvl8pPr indent="0" lvl="7" rtl="0">
              <a:spcBef>
                <a:spcPts val="0"/>
              </a:spcBef>
              <a:buSzPct val="76190"/>
              <a:buNone/>
              <a:defRPr sz="2100"/>
            </a:lvl8pPr>
            <a:lvl9pPr indent="0" lvl="8" rtl="0">
              <a:spcBef>
                <a:spcPts val="0"/>
              </a:spcBef>
              <a:buSzPct val="76190"/>
              <a:buNone/>
              <a:defRPr sz="2100"/>
            </a:lvl9pPr>
          </a:lstStyle>
          <a:p/>
        </p:txBody>
      </p:sp>
      <p:sp>
        <p:nvSpPr>
          <p:cNvPr id="150" name="Shape 150"/>
          <p:cNvSpPr txBox="1"/>
          <p:nvPr>
            <p:ph idx="1" type="body"/>
          </p:nvPr>
        </p:nvSpPr>
        <p:spPr>
          <a:xfrm>
            <a:off x="457201" y="1200154"/>
            <a:ext cx="4038600" cy="3394500"/>
          </a:xfrm>
          <a:prstGeom prst="rect">
            <a:avLst/>
          </a:prstGeom>
          <a:noFill/>
          <a:ln>
            <a:noFill/>
          </a:ln>
        </p:spPr>
        <p:txBody>
          <a:bodyPr anchorCtr="0" anchor="t" bIns="106950" lIns="106950" rIns="106950" wrap="square" tIns="106950"/>
          <a:lstStyle>
            <a:lvl1pPr indent="-165100" lvl="0" marL="330200" marR="0" rtl="0" algn="l"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27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127000" lvl="1" marL="711200" marR="0" rtl="0" algn="l"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–"/>
              <a:defRPr b="0" i="0" sz="2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101600" lvl="2" marL="1092200" marR="0" rtl="0" algn="l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114300" lvl="3" marL="1536700" marR="0" rtl="0" algn="l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114300" lvl="4" marL="1981200" marR="0" rtl="0" algn="l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114300" lvl="5" marL="2413000" marR="0" rtl="0" algn="l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114300" lvl="6" marL="2857500" marR="0" rtl="0" algn="l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114300" lvl="7" marL="3289300" marR="0" rtl="0" algn="l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114300" lvl="8" marL="3733800" marR="0" rtl="0" algn="l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51" name="Shape 151"/>
          <p:cNvSpPr txBox="1"/>
          <p:nvPr>
            <p:ph idx="2" type="body"/>
          </p:nvPr>
        </p:nvSpPr>
        <p:spPr>
          <a:xfrm>
            <a:off x="4648208" y="1200154"/>
            <a:ext cx="4038600" cy="3394500"/>
          </a:xfrm>
          <a:prstGeom prst="rect">
            <a:avLst/>
          </a:prstGeom>
          <a:noFill/>
          <a:ln>
            <a:noFill/>
          </a:ln>
        </p:spPr>
        <p:txBody>
          <a:bodyPr anchorCtr="0" anchor="t" bIns="106950" lIns="106950" rIns="106950" wrap="square" tIns="106950"/>
          <a:lstStyle>
            <a:lvl1pPr indent="-165100" lvl="0" marL="330200" marR="0" rtl="0" algn="l"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27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127000" lvl="1" marL="711200" marR="0" rtl="0" algn="l"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–"/>
              <a:defRPr b="0" i="0" sz="2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101600" lvl="2" marL="1092200" marR="0" rtl="0" algn="l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114300" lvl="3" marL="1536700" marR="0" rtl="0" algn="l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114300" lvl="4" marL="1981200" marR="0" rtl="0" algn="l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114300" lvl="5" marL="2413000" marR="0" rtl="0" algn="l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114300" lvl="6" marL="2857500" marR="0" rtl="0" algn="l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114300" lvl="7" marL="3289300" marR="0" rtl="0" algn="l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114300" lvl="8" marL="3733800" marR="0" rtl="0" algn="l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52" name="Shape 152"/>
          <p:cNvSpPr txBox="1"/>
          <p:nvPr>
            <p:ph idx="10" type="dt"/>
          </p:nvPr>
        </p:nvSpPr>
        <p:spPr>
          <a:xfrm>
            <a:off x="457201" y="4767277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106950" lIns="106950" rIns="106950" wrap="square" tIns="106950"/>
          <a:lstStyle>
            <a:lvl1pPr indent="0" lvl="0" marL="0" marR="0" rtl="0" algn="l">
              <a:spcBef>
                <a:spcPts val="0"/>
              </a:spcBef>
              <a:buSzPct val="88888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12700" lvl="1" marL="444500" marR="0" rtl="0" algn="l">
              <a:spcBef>
                <a:spcPts val="0"/>
              </a:spcBef>
              <a:buSzPct val="88888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876300" marR="0" rtl="0" algn="l">
              <a:spcBef>
                <a:spcPts val="0"/>
              </a:spcBef>
              <a:buSzPct val="88888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12700" lvl="3" marL="1320800" marR="0" rtl="0" algn="l">
              <a:spcBef>
                <a:spcPts val="0"/>
              </a:spcBef>
              <a:buSzPct val="88888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752600" marR="0" rtl="0" algn="l">
              <a:spcBef>
                <a:spcPts val="0"/>
              </a:spcBef>
              <a:buSzPct val="88888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12700" lvl="5" marL="2197100" marR="0" rtl="0" algn="l">
              <a:spcBef>
                <a:spcPts val="0"/>
              </a:spcBef>
              <a:buSzPct val="88888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12700" lvl="6" marL="2641600" marR="0" rtl="0" algn="l">
              <a:spcBef>
                <a:spcPts val="0"/>
              </a:spcBef>
              <a:buSzPct val="88888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12700" lvl="7" marL="3073400" marR="0" rtl="0" algn="l">
              <a:spcBef>
                <a:spcPts val="0"/>
              </a:spcBef>
              <a:buSzPct val="88888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12700" lvl="8" marL="3517900" marR="0" rtl="0" algn="l">
              <a:spcBef>
                <a:spcPts val="0"/>
              </a:spcBef>
              <a:buSzPct val="88888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53" name="Shape 153"/>
          <p:cNvSpPr txBox="1"/>
          <p:nvPr>
            <p:ph idx="11" type="ftr"/>
          </p:nvPr>
        </p:nvSpPr>
        <p:spPr>
          <a:xfrm>
            <a:off x="3124205" y="4767277"/>
            <a:ext cx="2895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106950" lIns="106950" rIns="106950" wrap="square" tIns="106950"/>
          <a:lstStyle>
            <a:lvl1pPr indent="0" lvl="0" marL="0" marR="0" rtl="0" algn="l">
              <a:spcBef>
                <a:spcPts val="0"/>
              </a:spcBef>
              <a:buSzPct val="88888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12700" lvl="1" marL="444500" marR="0" rtl="0" algn="l">
              <a:spcBef>
                <a:spcPts val="0"/>
              </a:spcBef>
              <a:buSzPct val="88888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876300" marR="0" rtl="0" algn="l">
              <a:spcBef>
                <a:spcPts val="0"/>
              </a:spcBef>
              <a:buSzPct val="88888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12700" lvl="3" marL="1320800" marR="0" rtl="0" algn="l">
              <a:spcBef>
                <a:spcPts val="0"/>
              </a:spcBef>
              <a:buSzPct val="88888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752600" marR="0" rtl="0" algn="l">
              <a:spcBef>
                <a:spcPts val="0"/>
              </a:spcBef>
              <a:buSzPct val="88888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12700" lvl="5" marL="2197100" marR="0" rtl="0" algn="l">
              <a:spcBef>
                <a:spcPts val="0"/>
              </a:spcBef>
              <a:buSzPct val="88888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12700" lvl="6" marL="2641600" marR="0" rtl="0" algn="l">
              <a:spcBef>
                <a:spcPts val="0"/>
              </a:spcBef>
              <a:buSzPct val="88888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12700" lvl="7" marL="3073400" marR="0" rtl="0" algn="l">
              <a:spcBef>
                <a:spcPts val="0"/>
              </a:spcBef>
              <a:buSzPct val="88888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12700" lvl="8" marL="3517900" marR="0" rtl="0" algn="l">
              <a:spcBef>
                <a:spcPts val="0"/>
              </a:spcBef>
              <a:buSzPct val="88888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54" name="Shape 154"/>
          <p:cNvSpPr txBox="1"/>
          <p:nvPr>
            <p:ph idx="12" type="sldNum"/>
          </p:nvPr>
        </p:nvSpPr>
        <p:spPr>
          <a:xfrm>
            <a:off x="6553211" y="4767277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53475" lIns="106950" rIns="106950" wrap="square" tIns="53475">
            <a:noAutofit/>
          </a:bodyPr>
          <a:lstStyle/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type="twoTxTwoObj">
  <p:cSld name="Comparação">
    <p:spTree>
      <p:nvGrpSpPr>
        <p:cNvPr id="155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Shape 156"/>
          <p:cNvSpPr txBox="1"/>
          <p:nvPr>
            <p:ph type="title"/>
          </p:nvPr>
        </p:nvSpPr>
        <p:spPr>
          <a:xfrm>
            <a:off x="457201" y="205978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anchorCtr="0" anchor="t" bIns="106950" lIns="106950" rIns="106950" wrap="square" tIns="106950"/>
          <a:lstStyle>
            <a:lvl1pPr indent="0" lvl="0" marL="0" marR="0" rtl="0" algn="ctr">
              <a:spcBef>
                <a:spcPts val="0"/>
              </a:spcBef>
              <a:buClr>
                <a:schemeClr val="dk1"/>
              </a:buClr>
              <a:buSzPct val="38095"/>
              <a:buFont typeface="Calibri"/>
              <a:buNone/>
              <a:defRPr b="0" i="0" sz="4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rtl="0">
              <a:spcBef>
                <a:spcPts val="0"/>
              </a:spcBef>
              <a:buSzPct val="76190"/>
              <a:buNone/>
              <a:defRPr sz="2100"/>
            </a:lvl2pPr>
            <a:lvl3pPr indent="0" lvl="2" rtl="0">
              <a:spcBef>
                <a:spcPts val="0"/>
              </a:spcBef>
              <a:buSzPct val="76190"/>
              <a:buNone/>
              <a:defRPr sz="2100"/>
            </a:lvl3pPr>
            <a:lvl4pPr indent="0" lvl="3" rtl="0">
              <a:spcBef>
                <a:spcPts val="0"/>
              </a:spcBef>
              <a:buSzPct val="76190"/>
              <a:buNone/>
              <a:defRPr sz="2100"/>
            </a:lvl4pPr>
            <a:lvl5pPr indent="0" lvl="4" rtl="0">
              <a:spcBef>
                <a:spcPts val="0"/>
              </a:spcBef>
              <a:buSzPct val="76190"/>
              <a:buNone/>
              <a:defRPr sz="2100"/>
            </a:lvl5pPr>
            <a:lvl6pPr indent="0" lvl="5" rtl="0">
              <a:spcBef>
                <a:spcPts val="0"/>
              </a:spcBef>
              <a:buSzPct val="76190"/>
              <a:buNone/>
              <a:defRPr sz="2100"/>
            </a:lvl6pPr>
            <a:lvl7pPr indent="0" lvl="6" rtl="0">
              <a:spcBef>
                <a:spcPts val="0"/>
              </a:spcBef>
              <a:buSzPct val="76190"/>
              <a:buNone/>
              <a:defRPr sz="2100"/>
            </a:lvl7pPr>
            <a:lvl8pPr indent="0" lvl="7" rtl="0">
              <a:spcBef>
                <a:spcPts val="0"/>
              </a:spcBef>
              <a:buSzPct val="76190"/>
              <a:buNone/>
              <a:defRPr sz="2100"/>
            </a:lvl8pPr>
            <a:lvl9pPr indent="0" lvl="8" rtl="0">
              <a:spcBef>
                <a:spcPts val="0"/>
              </a:spcBef>
              <a:buSzPct val="76190"/>
              <a:buNone/>
              <a:defRPr sz="2100"/>
            </a:lvl9pPr>
          </a:lstStyle>
          <a:p/>
        </p:txBody>
      </p:sp>
      <p:sp>
        <p:nvSpPr>
          <p:cNvPr id="157" name="Shape 157"/>
          <p:cNvSpPr txBox="1"/>
          <p:nvPr>
            <p:ph idx="1" type="body"/>
          </p:nvPr>
        </p:nvSpPr>
        <p:spPr>
          <a:xfrm>
            <a:off x="457200" y="1151338"/>
            <a:ext cx="4040100" cy="479700"/>
          </a:xfrm>
          <a:prstGeom prst="rect">
            <a:avLst/>
          </a:prstGeom>
          <a:noFill/>
          <a:ln>
            <a:noFill/>
          </a:ln>
        </p:spPr>
        <p:txBody>
          <a:bodyPr anchorCtr="0" anchor="b" bIns="106950" lIns="106950" rIns="106950" wrap="square" tIns="106950"/>
          <a:lstStyle>
            <a:lvl1pPr indent="0" lvl="0" marL="0" marR="0" rtl="0" algn="l">
              <a:spcBef>
                <a:spcPts val="500"/>
              </a:spcBef>
              <a:buClr>
                <a:schemeClr val="dk1"/>
              </a:buClr>
              <a:buSzPct val="69565"/>
              <a:buFont typeface="Arial"/>
              <a:buChar char="●"/>
              <a:defRPr b="1" i="0" sz="2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12700" lvl="1" marL="444500" marR="0" rtl="0" algn="l">
              <a:spcBef>
                <a:spcPts val="400"/>
              </a:spcBef>
              <a:buClr>
                <a:schemeClr val="dk1"/>
              </a:buClr>
              <a:buSzPct val="84210"/>
              <a:buFont typeface="Arial"/>
              <a:buChar char="○"/>
              <a:defRPr b="1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876300" marR="0" rtl="0" algn="l">
              <a:spcBef>
                <a:spcPts val="400"/>
              </a:spcBef>
              <a:buClr>
                <a:schemeClr val="dk1"/>
              </a:buClr>
              <a:buSzPct val="88888"/>
              <a:buFont typeface="Arial"/>
              <a:buChar char="■"/>
              <a:defRPr b="1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12700" lvl="3" marL="1320800" marR="0" rtl="0" algn="l">
              <a:spcBef>
                <a:spcPts val="300"/>
              </a:spcBef>
              <a:buClr>
                <a:schemeClr val="dk1"/>
              </a:buClr>
              <a:buSzPct val="106666"/>
              <a:buFont typeface="Arial"/>
              <a:buChar char="●"/>
              <a:defRPr b="1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752600" marR="0" rtl="0" algn="l">
              <a:spcBef>
                <a:spcPts val="300"/>
              </a:spcBef>
              <a:buClr>
                <a:schemeClr val="dk1"/>
              </a:buClr>
              <a:buSzPct val="106666"/>
              <a:buFont typeface="Arial"/>
              <a:buChar char="○"/>
              <a:defRPr b="1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12700" lvl="5" marL="2197100" marR="0" rtl="0" algn="l">
              <a:spcBef>
                <a:spcPts val="300"/>
              </a:spcBef>
              <a:buClr>
                <a:schemeClr val="dk1"/>
              </a:buClr>
              <a:buSzPct val="106666"/>
              <a:buFont typeface="Arial"/>
              <a:buChar char="■"/>
              <a:defRPr b="1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12700" lvl="6" marL="2641600" marR="0" rtl="0" algn="l">
              <a:spcBef>
                <a:spcPts val="300"/>
              </a:spcBef>
              <a:buClr>
                <a:schemeClr val="dk1"/>
              </a:buClr>
              <a:buSzPct val="106666"/>
              <a:buFont typeface="Arial"/>
              <a:buChar char="●"/>
              <a:defRPr b="1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12700" lvl="7" marL="3073400" marR="0" rtl="0" algn="l">
              <a:spcBef>
                <a:spcPts val="300"/>
              </a:spcBef>
              <a:buClr>
                <a:schemeClr val="dk1"/>
              </a:buClr>
              <a:buSzPct val="106666"/>
              <a:buFont typeface="Arial"/>
              <a:buChar char="○"/>
              <a:defRPr b="1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12700" lvl="8" marL="3517900" marR="0" rtl="0" algn="l">
              <a:spcBef>
                <a:spcPts val="300"/>
              </a:spcBef>
              <a:buClr>
                <a:schemeClr val="dk1"/>
              </a:buClr>
              <a:buSzPct val="106666"/>
              <a:buFont typeface="Arial"/>
              <a:buChar char="■"/>
              <a:defRPr b="1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58" name="Shape 158"/>
          <p:cNvSpPr txBox="1"/>
          <p:nvPr>
            <p:ph idx="2" type="body"/>
          </p:nvPr>
        </p:nvSpPr>
        <p:spPr>
          <a:xfrm>
            <a:off x="457200" y="1631161"/>
            <a:ext cx="4040100" cy="2963400"/>
          </a:xfrm>
          <a:prstGeom prst="rect">
            <a:avLst/>
          </a:prstGeom>
          <a:noFill/>
          <a:ln>
            <a:noFill/>
          </a:ln>
        </p:spPr>
        <p:txBody>
          <a:bodyPr anchorCtr="0" anchor="t" bIns="106950" lIns="106950" rIns="106950" wrap="square" tIns="106950"/>
          <a:lstStyle>
            <a:lvl1pPr indent="-177800" lvl="0" marL="330200" marR="0" rtl="0" algn="l"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2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165100" lvl="1" marL="711200" marR="0" rtl="0" algn="l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101600" lvl="2" marL="1092200" marR="0" rtl="0" algn="l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127000" lvl="3" marL="1536700" marR="0" rtl="0" algn="l">
              <a:spcBef>
                <a:spcPts val="300"/>
              </a:spcBef>
              <a:buClr>
                <a:schemeClr val="dk1"/>
              </a:buClr>
              <a:buSzPct val="100000"/>
              <a:buFont typeface="Arial"/>
              <a:buChar char="–"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127000" lvl="4" marL="1981200" marR="0" rtl="0" algn="l">
              <a:spcBef>
                <a:spcPts val="300"/>
              </a:spcBef>
              <a:buClr>
                <a:schemeClr val="dk1"/>
              </a:buClr>
              <a:buSzPct val="100000"/>
              <a:buFont typeface="Arial"/>
              <a:buChar char="»"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127000" lvl="5" marL="2413000" marR="0" rtl="0" algn="l">
              <a:spcBef>
                <a:spcPts val="3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127000" lvl="6" marL="2857500" marR="0" rtl="0" algn="l">
              <a:spcBef>
                <a:spcPts val="3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127000" lvl="7" marL="3289300" marR="0" rtl="0" algn="l">
              <a:spcBef>
                <a:spcPts val="3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127000" lvl="8" marL="3733800" marR="0" rtl="0" algn="l">
              <a:spcBef>
                <a:spcPts val="3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59" name="Shape 159"/>
          <p:cNvSpPr txBox="1"/>
          <p:nvPr>
            <p:ph idx="3" type="body"/>
          </p:nvPr>
        </p:nvSpPr>
        <p:spPr>
          <a:xfrm>
            <a:off x="4645034" y="1151338"/>
            <a:ext cx="4041900" cy="479700"/>
          </a:xfrm>
          <a:prstGeom prst="rect">
            <a:avLst/>
          </a:prstGeom>
          <a:noFill/>
          <a:ln>
            <a:noFill/>
          </a:ln>
        </p:spPr>
        <p:txBody>
          <a:bodyPr anchorCtr="0" anchor="b" bIns="106950" lIns="106950" rIns="106950" wrap="square" tIns="106950"/>
          <a:lstStyle>
            <a:lvl1pPr indent="0" lvl="0" marL="0" marR="0" rtl="0" algn="l">
              <a:spcBef>
                <a:spcPts val="500"/>
              </a:spcBef>
              <a:buClr>
                <a:schemeClr val="dk1"/>
              </a:buClr>
              <a:buSzPct val="69565"/>
              <a:buFont typeface="Arial"/>
              <a:buChar char="●"/>
              <a:defRPr b="1" i="0" sz="2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12700" lvl="1" marL="444500" marR="0" rtl="0" algn="l">
              <a:spcBef>
                <a:spcPts val="400"/>
              </a:spcBef>
              <a:buClr>
                <a:schemeClr val="dk1"/>
              </a:buClr>
              <a:buSzPct val="84210"/>
              <a:buFont typeface="Arial"/>
              <a:buChar char="○"/>
              <a:defRPr b="1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876300" marR="0" rtl="0" algn="l">
              <a:spcBef>
                <a:spcPts val="400"/>
              </a:spcBef>
              <a:buClr>
                <a:schemeClr val="dk1"/>
              </a:buClr>
              <a:buSzPct val="88888"/>
              <a:buFont typeface="Arial"/>
              <a:buChar char="■"/>
              <a:defRPr b="1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12700" lvl="3" marL="1320800" marR="0" rtl="0" algn="l">
              <a:spcBef>
                <a:spcPts val="300"/>
              </a:spcBef>
              <a:buClr>
                <a:schemeClr val="dk1"/>
              </a:buClr>
              <a:buSzPct val="106666"/>
              <a:buFont typeface="Arial"/>
              <a:buChar char="●"/>
              <a:defRPr b="1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752600" marR="0" rtl="0" algn="l">
              <a:spcBef>
                <a:spcPts val="300"/>
              </a:spcBef>
              <a:buClr>
                <a:schemeClr val="dk1"/>
              </a:buClr>
              <a:buSzPct val="106666"/>
              <a:buFont typeface="Arial"/>
              <a:buChar char="○"/>
              <a:defRPr b="1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12700" lvl="5" marL="2197100" marR="0" rtl="0" algn="l">
              <a:spcBef>
                <a:spcPts val="300"/>
              </a:spcBef>
              <a:buClr>
                <a:schemeClr val="dk1"/>
              </a:buClr>
              <a:buSzPct val="106666"/>
              <a:buFont typeface="Arial"/>
              <a:buChar char="■"/>
              <a:defRPr b="1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12700" lvl="6" marL="2641600" marR="0" rtl="0" algn="l">
              <a:spcBef>
                <a:spcPts val="300"/>
              </a:spcBef>
              <a:buClr>
                <a:schemeClr val="dk1"/>
              </a:buClr>
              <a:buSzPct val="106666"/>
              <a:buFont typeface="Arial"/>
              <a:buChar char="●"/>
              <a:defRPr b="1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12700" lvl="7" marL="3073400" marR="0" rtl="0" algn="l">
              <a:spcBef>
                <a:spcPts val="300"/>
              </a:spcBef>
              <a:buClr>
                <a:schemeClr val="dk1"/>
              </a:buClr>
              <a:buSzPct val="106666"/>
              <a:buFont typeface="Arial"/>
              <a:buChar char="○"/>
              <a:defRPr b="1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12700" lvl="8" marL="3517900" marR="0" rtl="0" algn="l">
              <a:spcBef>
                <a:spcPts val="300"/>
              </a:spcBef>
              <a:buClr>
                <a:schemeClr val="dk1"/>
              </a:buClr>
              <a:buSzPct val="106666"/>
              <a:buFont typeface="Arial"/>
              <a:buChar char="■"/>
              <a:defRPr b="1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60" name="Shape 160"/>
          <p:cNvSpPr txBox="1"/>
          <p:nvPr>
            <p:ph idx="4" type="body"/>
          </p:nvPr>
        </p:nvSpPr>
        <p:spPr>
          <a:xfrm>
            <a:off x="4645034" y="1631161"/>
            <a:ext cx="4041900" cy="2963400"/>
          </a:xfrm>
          <a:prstGeom prst="rect">
            <a:avLst/>
          </a:prstGeom>
          <a:noFill/>
          <a:ln>
            <a:noFill/>
          </a:ln>
        </p:spPr>
        <p:txBody>
          <a:bodyPr anchorCtr="0" anchor="t" bIns="106950" lIns="106950" rIns="106950" wrap="square" tIns="106950"/>
          <a:lstStyle>
            <a:lvl1pPr indent="-177800" lvl="0" marL="330200" marR="0" rtl="0" algn="l"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2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165100" lvl="1" marL="711200" marR="0" rtl="0" algn="l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101600" lvl="2" marL="1092200" marR="0" rtl="0" algn="l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127000" lvl="3" marL="1536700" marR="0" rtl="0" algn="l">
              <a:spcBef>
                <a:spcPts val="300"/>
              </a:spcBef>
              <a:buClr>
                <a:schemeClr val="dk1"/>
              </a:buClr>
              <a:buSzPct val="100000"/>
              <a:buFont typeface="Arial"/>
              <a:buChar char="–"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127000" lvl="4" marL="1981200" marR="0" rtl="0" algn="l">
              <a:spcBef>
                <a:spcPts val="300"/>
              </a:spcBef>
              <a:buClr>
                <a:schemeClr val="dk1"/>
              </a:buClr>
              <a:buSzPct val="100000"/>
              <a:buFont typeface="Arial"/>
              <a:buChar char="»"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127000" lvl="5" marL="2413000" marR="0" rtl="0" algn="l">
              <a:spcBef>
                <a:spcPts val="3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127000" lvl="6" marL="2857500" marR="0" rtl="0" algn="l">
              <a:spcBef>
                <a:spcPts val="3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127000" lvl="7" marL="3289300" marR="0" rtl="0" algn="l">
              <a:spcBef>
                <a:spcPts val="3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127000" lvl="8" marL="3733800" marR="0" rtl="0" algn="l">
              <a:spcBef>
                <a:spcPts val="3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61" name="Shape 161"/>
          <p:cNvSpPr txBox="1"/>
          <p:nvPr>
            <p:ph idx="10" type="dt"/>
          </p:nvPr>
        </p:nvSpPr>
        <p:spPr>
          <a:xfrm>
            <a:off x="457201" y="4767277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106950" lIns="106950" rIns="106950" wrap="square" tIns="106950"/>
          <a:lstStyle>
            <a:lvl1pPr indent="0" lvl="0" marL="0" marR="0" rtl="0" algn="l">
              <a:spcBef>
                <a:spcPts val="0"/>
              </a:spcBef>
              <a:buSzPct val="88888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12700" lvl="1" marL="444500" marR="0" rtl="0" algn="l">
              <a:spcBef>
                <a:spcPts val="0"/>
              </a:spcBef>
              <a:buSzPct val="88888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876300" marR="0" rtl="0" algn="l">
              <a:spcBef>
                <a:spcPts val="0"/>
              </a:spcBef>
              <a:buSzPct val="88888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12700" lvl="3" marL="1320800" marR="0" rtl="0" algn="l">
              <a:spcBef>
                <a:spcPts val="0"/>
              </a:spcBef>
              <a:buSzPct val="88888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752600" marR="0" rtl="0" algn="l">
              <a:spcBef>
                <a:spcPts val="0"/>
              </a:spcBef>
              <a:buSzPct val="88888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12700" lvl="5" marL="2197100" marR="0" rtl="0" algn="l">
              <a:spcBef>
                <a:spcPts val="0"/>
              </a:spcBef>
              <a:buSzPct val="88888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12700" lvl="6" marL="2641600" marR="0" rtl="0" algn="l">
              <a:spcBef>
                <a:spcPts val="0"/>
              </a:spcBef>
              <a:buSzPct val="88888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12700" lvl="7" marL="3073400" marR="0" rtl="0" algn="l">
              <a:spcBef>
                <a:spcPts val="0"/>
              </a:spcBef>
              <a:buSzPct val="88888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12700" lvl="8" marL="3517900" marR="0" rtl="0" algn="l">
              <a:spcBef>
                <a:spcPts val="0"/>
              </a:spcBef>
              <a:buSzPct val="88888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62" name="Shape 162"/>
          <p:cNvSpPr txBox="1"/>
          <p:nvPr>
            <p:ph idx="11" type="ftr"/>
          </p:nvPr>
        </p:nvSpPr>
        <p:spPr>
          <a:xfrm>
            <a:off x="3124205" y="4767277"/>
            <a:ext cx="2895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106950" lIns="106950" rIns="106950" wrap="square" tIns="106950"/>
          <a:lstStyle>
            <a:lvl1pPr indent="0" lvl="0" marL="0" marR="0" rtl="0" algn="l">
              <a:spcBef>
                <a:spcPts val="0"/>
              </a:spcBef>
              <a:buSzPct val="88888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12700" lvl="1" marL="444500" marR="0" rtl="0" algn="l">
              <a:spcBef>
                <a:spcPts val="0"/>
              </a:spcBef>
              <a:buSzPct val="88888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876300" marR="0" rtl="0" algn="l">
              <a:spcBef>
                <a:spcPts val="0"/>
              </a:spcBef>
              <a:buSzPct val="88888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12700" lvl="3" marL="1320800" marR="0" rtl="0" algn="l">
              <a:spcBef>
                <a:spcPts val="0"/>
              </a:spcBef>
              <a:buSzPct val="88888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752600" marR="0" rtl="0" algn="l">
              <a:spcBef>
                <a:spcPts val="0"/>
              </a:spcBef>
              <a:buSzPct val="88888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12700" lvl="5" marL="2197100" marR="0" rtl="0" algn="l">
              <a:spcBef>
                <a:spcPts val="0"/>
              </a:spcBef>
              <a:buSzPct val="88888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12700" lvl="6" marL="2641600" marR="0" rtl="0" algn="l">
              <a:spcBef>
                <a:spcPts val="0"/>
              </a:spcBef>
              <a:buSzPct val="88888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12700" lvl="7" marL="3073400" marR="0" rtl="0" algn="l">
              <a:spcBef>
                <a:spcPts val="0"/>
              </a:spcBef>
              <a:buSzPct val="88888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12700" lvl="8" marL="3517900" marR="0" rtl="0" algn="l">
              <a:spcBef>
                <a:spcPts val="0"/>
              </a:spcBef>
              <a:buSzPct val="88888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63" name="Shape 163"/>
          <p:cNvSpPr txBox="1"/>
          <p:nvPr>
            <p:ph idx="12" type="sldNum"/>
          </p:nvPr>
        </p:nvSpPr>
        <p:spPr>
          <a:xfrm>
            <a:off x="6553211" y="4767277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53475" lIns="106950" rIns="106950" wrap="square" tIns="53475">
            <a:noAutofit/>
          </a:bodyPr>
          <a:lstStyle/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type="titleOnly">
  <p:cSld name="Somente título">
    <p:spTree>
      <p:nvGrpSpPr>
        <p:cNvPr id="164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Shape 165"/>
          <p:cNvSpPr txBox="1"/>
          <p:nvPr>
            <p:ph type="title"/>
          </p:nvPr>
        </p:nvSpPr>
        <p:spPr>
          <a:xfrm>
            <a:off x="457201" y="205978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anchorCtr="0" anchor="t" bIns="106950" lIns="106950" rIns="106950" wrap="square" tIns="106950"/>
          <a:lstStyle>
            <a:lvl1pPr indent="0" lvl="0" marL="0" marR="0" rtl="0" algn="ctr">
              <a:spcBef>
                <a:spcPts val="0"/>
              </a:spcBef>
              <a:buClr>
                <a:schemeClr val="dk1"/>
              </a:buClr>
              <a:buSzPct val="38095"/>
              <a:buFont typeface="Calibri"/>
              <a:buNone/>
              <a:defRPr b="0" i="0" sz="4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rtl="0">
              <a:spcBef>
                <a:spcPts val="0"/>
              </a:spcBef>
              <a:buSzPct val="76190"/>
              <a:buNone/>
              <a:defRPr sz="2100"/>
            </a:lvl2pPr>
            <a:lvl3pPr indent="0" lvl="2" rtl="0">
              <a:spcBef>
                <a:spcPts val="0"/>
              </a:spcBef>
              <a:buSzPct val="76190"/>
              <a:buNone/>
              <a:defRPr sz="2100"/>
            </a:lvl3pPr>
            <a:lvl4pPr indent="0" lvl="3" rtl="0">
              <a:spcBef>
                <a:spcPts val="0"/>
              </a:spcBef>
              <a:buSzPct val="76190"/>
              <a:buNone/>
              <a:defRPr sz="2100"/>
            </a:lvl4pPr>
            <a:lvl5pPr indent="0" lvl="4" rtl="0">
              <a:spcBef>
                <a:spcPts val="0"/>
              </a:spcBef>
              <a:buSzPct val="76190"/>
              <a:buNone/>
              <a:defRPr sz="2100"/>
            </a:lvl5pPr>
            <a:lvl6pPr indent="0" lvl="5" rtl="0">
              <a:spcBef>
                <a:spcPts val="0"/>
              </a:spcBef>
              <a:buSzPct val="76190"/>
              <a:buNone/>
              <a:defRPr sz="2100"/>
            </a:lvl6pPr>
            <a:lvl7pPr indent="0" lvl="6" rtl="0">
              <a:spcBef>
                <a:spcPts val="0"/>
              </a:spcBef>
              <a:buSzPct val="76190"/>
              <a:buNone/>
              <a:defRPr sz="2100"/>
            </a:lvl7pPr>
            <a:lvl8pPr indent="0" lvl="7" rtl="0">
              <a:spcBef>
                <a:spcPts val="0"/>
              </a:spcBef>
              <a:buSzPct val="76190"/>
              <a:buNone/>
              <a:defRPr sz="2100"/>
            </a:lvl8pPr>
            <a:lvl9pPr indent="0" lvl="8" rtl="0">
              <a:spcBef>
                <a:spcPts val="0"/>
              </a:spcBef>
              <a:buSzPct val="76190"/>
              <a:buNone/>
              <a:defRPr sz="2100"/>
            </a:lvl9pPr>
          </a:lstStyle>
          <a:p/>
        </p:txBody>
      </p:sp>
      <p:sp>
        <p:nvSpPr>
          <p:cNvPr id="166" name="Shape 166"/>
          <p:cNvSpPr txBox="1"/>
          <p:nvPr>
            <p:ph idx="10" type="dt"/>
          </p:nvPr>
        </p:nvSpPr>
        <p:spPr>
          <a:xfrm>
            <a:off x="457201" y="4767277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106950" lIns="106950" rIns="106950" wrap="square" tIns="106950"/>
          <a:lstStyle>
            <a:lvl1pPr indent="0" lvl="0" marL="0" marR="0" rtl="0" algn="l">
              <a:spcBef>
                <a:spcPts val="0"/>
              </a:spcBef>
              <a:buSzPct val="88888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12700" lvl="1" marL="444500" marR="0" rtl="0" algn="l">
              <a:spcBef>
                <a:spcPts val="0"/>
              </a:spcBef>
              <a:buSzPct val="88888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876300" marR="0" rtl="0" algn="l">
              <a:spcBef>
                <a:spcPts val="0"/>
              </a:spcBef>
              <a:buSzPct val="88888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12700" lvl="3" marL="1320800" marR="0" rtl="0" algn="l">
              <a:spcBef>
                <a:spcPts val="0"/>
              </a:spcBef>
              <a:buSzPct val="88888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752600" marR="0" rtl="0" algn="l">
              <a:spcBef>
                <a:spcPts val="0"/>
              </a:spcBef>
              <a:buSzPct val="88888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12700" lvl="5" marL="2197100" marR="0" rtl="0" algn="l">
              <a:spcBef>
                <a:spcPts val="0"/>
              </a:spcBef>
              <a:buSzPct val="88888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12700" lvl="6" marL="2641600" marR="0" rtl="0" algn="l">
              <a:spcBef>
                <a:spcPts val="0"/>
              </a:spcBef>
              <a:buSzPct val="88888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12700" lvl="7" marL="3073400" marR="0" rtl="0" algn="l">
              <a:spcBef>
                <a:spcPts val="0"/>
              </a:spcBef>
              <a:buSzPct val="88888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12700" lvl="8" marL="3517900" marR="0" rtl="0" algn="l">
              <a:spcBef>
                <a:spcPts val="0"/>
              </a:spcBef>
              <a:buSzPct val="88888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67" name="Shape 167"/>
          <p:cNvSpPr txBox="1"/>
          <p:nvPr>
            <p:ph idx="11" type="ftr"/>
          </p:nvPr>
        </p:nvSpPr>
        <p:spPr>
          <a:xfrm>
            <a:off x="3124205" y="4767277"/>
            <a:ext cx="2895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106950" lIns="106950" rIns="106950" wrap="square" tIns="106950"/>
          <a:lstStyle>
            <a:lvl1pPr indent="0" lvl="0" marL="0" marR="0" rtl="0" algn="l">
              <a:spcBef>
                <a:spcPts val="0"/>
              </a:spcBef>
              <a:buSzPct val="88888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12700" lvl="1" marL="444500" marR="0" rtl="0" algn="l">
              <a:spcBef>
                <a:spcPts val="0"/>
              </a:spcBef>
              <a:buSzPct val="88888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876300" marR="0" rtl="0" algn="l">
              <a:spcBef>
                <a:spcPts val="0"/>
              </a:spcBef>
              <a:buSzPct val="88888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12700" lvl="3" marL="1320800" marR="0" rtl="0" algn="l">
              <a:spcBef>
                <a:spcPts val="0"/>
              </a:spcBef>
              <a:buSzPct val="88888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752600" marR="0" rtl="0" algn="l">
              <a:spcBef>
                <a:spcPts val="0"/>
              </a:spcBef>
              <a:buSzPct val="88888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12700" lvl="5" marL="2197100" marR="0" rtl="0" algn="l">
              <a:spcBef>
                <a:spcPts val="0"/>
              </a:spcBef>
              <a:buSzPct val="88888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12700" lvl="6" marL="2641600" marR="0" rtl="0" algn="l">
              <a:spcBef>
                <a:spcPts val="0"/>
              </a:spcBef>
              <a:buSzPct val="88888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12700" lvl="7" marL="3073400" marR="0" rtl="0" algn="l">
              <a:spcBef>
                <a:spcPts val="0"/>
              </a:spcBef>
              <a:buSzPct val="88888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12700" lvl="8" marL="3517900" marR="0" rtl="0" algn="l">
              <a:spcBef>
                <a:spcPts val="0"/>
              </a:spcBef>
              <a:buSzPct val="88888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68" name="Shape 168"/>
          <p:cNvSpPr txBox="1"/>
          <p:nvPr>
            <p:ph idx="12" type="sldNum"/>
          </p:nvPr>
        </p:nvSpPr>
        <p:spPr>
          <a:xfrm>
            <a:off x="6553211" y="4767277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53475" lIns="106950" rIns="106950" wrap="square" tIns="53475">
            <a:noAutofit/>
          </a:bodyPr>
          <a:lstStyle/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type="tx">
  <p:cSld name="Title and 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hape 1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rIns="91425" wrap="square" tIns="91425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sp>
        <p:nvSpPr>
          <p:cNvPr id="18" name="Shape 18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rIns="91425" wrap="square" tIns="91425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sp>
        <p:nvSpPr>
          <p:cNvPr id="19" name="Shape 19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type="objTx">
  <p:cSld name="Conteúdo com Legenda">
    <p:spTree>
      <p:nvGrpSpPr>
        <p:cNvPr id="169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Shape 170"/>
          <p:cNvSpPr txBox="1"/>
          <p:nvPr>
            <p:ph type="title"/>
          </p:nvPr>
        </p:nvSpPr>
        <p:spPr>
          <a:xfrm>
            <a:off x="457202" y="204789"/>
            <a:ext cx="3008099" cy="871800"/>
          </a:xfrm>
          <a:prstGeom prst="rect">
            <a:avLst/>
          </a:prstGeom>
          <a:noFill/>
          <a:ln>
            <a:noFill/>
          </a:ln>
        </p:spPr>
        <p:txBody>
          <a:bodyPr anchorCtr="0" anchor="b" bIns="106950" lIns="106950" rIns="106950" wrap="square" tIns="106950"/>
          <a:lstStyle>
            <a:lvl1pPr indent="0" lvl="0" marL="0" marR="0" rtl="0" algn="l">
              <a:spcBef>
                <a:spcPts val="0"/>
              </a:spcBef>
              <a:buClr>
                <a:schemeClr val="dk1"/>
              </a:buClr>
              <a:buSzPct val="84210"/>
              <a:buFont typeface="Calibri"/>
              <a:buNone/>
              <a:defRPr b="1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rtl="0">
              <a:spcBef>
                <a:spcPts val="0"/>
              </a:spcBef>
              <a:buSzPct val="76190"/>
              <a:buNone/>
              <a:defRPr sz="2100"/>
            </a:lvl2pPr>
            <a:lvl3pPr indent="0" lvl="2" rtl="0">
              <a:spcBef>
                <a:spcPts val="0"/>
              </a:spcBef>
              <a:buSzPct val="76190"/>
              <a:buNone/>
              <a:defRPr sz="2100"/>
            </a:lvl3pPr>
            <a:lvl4pPr indent="0" lvl="3" rtl="0">
              <a:spcBef>
                <a:spcPts val="0"/>
              </a:spcBef>
              <a:buSzPct val="76190"/>
              <a:buNone/>
              <a:defRPr sz="2100"/>
            </a:lvl4pPr>
            <a:lvl5pPr indent="0" lvl="4" rtl="0">
              <a:spcBef>
                <a:spcPts val="0"/>
              </a:spcBef>
              <a:buSzPct val="76190"/>
              <a:buNone/>
              <a:defRPr sz="2100"/>
            </a:lvl5pPr>
            <a:lvl6pPr indent="0" lvl="5" rtl="0">
              <a:spcBef>
                <a:spcPts val="0"/>
              </a:spcBef>
              <a:buSzPct val="76190"/>
              <a:buNone/>
              <a:defRPr sz="2100"/>
            </a:lvl6pPr>
            <a:lvl7pPr indent="0" lvl="6" rtl="0">
              <a:spcBef>
                <a:spcPts val="0"/>
              </a:spcBef>
              <a:buSzPct val="76190"/>
              <a:buNone/>
              <a:defRPr sz="2100"/>
            </a:lvl7pPr>
            <a:lvl8pPr indent="0" lvl="7" rtl="0">
              <a:spcBef>
                <a:spcPts val="0"/>
              </a:spcBef>
              <a:buSzPct val="76190"/>
              <a:buNone/>
              <a:defRPr sz="2100"/>
            </a:lvl8pPr>
            <a:lvl9pPr indent="0" lvl="8" rtl="0">
              <a:spcBef>
                <a:spcPts val="0"/>
              </a:spcBef>
              <a:buSzPct val="76190"/>
              <a:buNone/>
              <a:defRPr sz="2100"/>
            </a:lvl9pPr>
          </a:lstStyle>
          <a:p/>
        </p:txBody>
      </p:sp>
      <p:sp>
        <p:nvSpPr>
          <p:cNvPr id="171" name="Shape 171"/>
          <p:cNvSpPr txBox="1"/>
          <p:nvPr>
            <p:ph idx="1" type="body"/>
          </p:nvPr>
        </p:nvSpPr>
        <p:spPr>
          <a:xfrm>
            <a:off x="3575055" y="204788"/>
            <a:ext cx="5112000" cy="4389900"/>
          </a:xfrm>
          <a:prstGeom prst="rect">
            <a:avLst/>
          </a:prstGeom>
          <a:noFill/>
          <a:ln>
            <a:noFill/>
          </a:ln>
        </p:spPr>
        <p:txBody>
          <a:bodyPr anchorCtr="0" anchor="t" bIns="106950" lIns="106950" rIns="106950" wrap="square" tIns="106950"/>
          <a:lstStyle>
            <a:lvl1pPr indent="-139700" lvl="0" marL="330200" marR="0" rtl="0" algn="l">
              <a:spcBef>
                <a:spcPts val="6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3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114300" lvl="1" marL="711200" marR="0" rtl="0" algn="l"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–"/>
              <a:defRPr b="0" i="0" sz="27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63500" lvl="2" marL="1092200" marR="0" rtl="0" algn="l"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2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114300" lvl="3" marL="1536700" marR="0" rtl="0" algn="l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114300" lvl="4" marL="1981200" marR="0" rtl="0" algn="l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114300" lvl="5" marL="2413000" marR="0" rtl="0" algn="l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114300" lvl="6" marL="2857500" marR="0" rtl="0" algn="l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114300" lvl="7" marL="3289300" marR="0" rtl="0" algn="l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114300" lvl="8" marL="3733800" marR="0" rtl="0" algn="l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72" name="Shape 172"/>
          <p:cNvSpPr txBox="1"/>
          <p:nvPr>
            <p:ph idx="2" type="body"/>
          </p:nvPr>
        </p:nvSpPr>
        <p:spPr>
          <a:xfrm>
            <a:off x="457202" y="1076329"/>
            <a:ext cx="3008099" cy="3518400"/>
          </a:xfrm>
          <a:prstGeom prst="rect">
            <a:avLst/>
          </a:prstGeom>
          <a:noFill/>
          <a:ln>
            <a:noFill/>
          </a:ln>
        </p:spPr>
        <p:txBody>
          <a:bodyPr anchorCtr="0" anchor="t" bIns="106950" lIns="106950" rIns="106950" wrap="square" tIns="106950"/>
          <a:lstStyle>
            <a:lvl1pPr indent="0" lvl="0" marL="0" marR="0" rtl="0" algn="l">
              <a:spcBef>
                <a:spcPts val="300"/>
              </a:spcBef>
              <a:buClr>
                <a:schemeClr val="dk1"/>
              </a:buClr>
              <a:buSzPct val="123076"/>
              <a:buFont typeface="Arial"/>
              <a:buChar char="●"/>
              <a:defRPr b="0" i="0" sz="1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12700" lvl="1" marL="444500" marR="0" rtl="0" algn="l">
              <a:spcBef>
                <a:spcPts val="200"/>
              </a:spcBef>
              <a:buClr>
                <a:schemeClr val="dk1"/>
              </a:buClr>
              <a:buSzPct val="133333"/>
              <a:buFont typeface="Arial"/>
              <a:buChar char="○"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876300" marR="0" rtl="0" algn="l">
              <a:spcBef>
                <a:spcPts val="200"/>
              </a:spcBef>
              <a:buClr>
                <a:schemeClr val="dk1"/>
              </a:buClr>
              <a:buSzPct val="177777"/>
              <a:buFont typeface="Arial"/>
              <a:buChar char="■"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12700" lvl="3" marL="1320800" marR="0" rtl="0" algn="l">
              <a:spcBef>
                <a:spcPts val="200"/>
              </a:spcBef>
              <a:buClr>
                <a:schemeClr val="dk1"/>
              </a:buClr>
              <a:buSzPct val="200000"/>
              <a:buFont typeface="Arial"/>
              <a:buChar char="●"/>
              <a:defRPr b="0" i="0" sz="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752600" marR="0" rtl="0" algn="l">
              <a:spcBef>
                <a:spcPts val="200"/>
              </a:spcBef>
              <a:buClr>
                <a:schemeClr val="dk1"/>
              </a:buClr>
              <a:buSzPct val="200000"/>
              <a:buFont typeface="Arial"/>
              <a:buChar char="○"/>
              <a:defRPr b="0" i="0" sz="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12700" lvl="5" marL="2197100" marR="0" rtl="0" algn="l">
              <a:spcBef>
                <a:spcPts val="200"/>
              </a:spcBef>
              <a:buClr>
                <a:schemeClr val="dk1"/>
              </a:buClr>
              <a:buSzPct val="200000"/>
              <a:buFont typeface="Arial"/>
              <a:buChar char="■"/>
              <a:defRPr b="0" i="0" sz="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12700" lvl="6" marL="2641600" marR="0" rtl="0" algn="l">
              <a:spcBef>
                <a:spcPts val="200"/>
              </a:spcBef>
              <a:buClr>
                <a:schemeClr val="dk1"/>
              </a:buClr>
              <a:buSzPct val="200000"/>
              <a:buFont typeface="Arial"/>
              <a:buChar char="●"/>
              <a:defRPr b="0" i="0" sz="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12700" lvl="7" marL="3073400" marR="0" rtl="0" algn="l">
              <a:spcBef>
                <a:spcPts val="200"/>
              </a:spcBef>
              <a:buClr>
                <a:schemeClr val="dk1"/>
              </a:buClr>
              <a:buSzPct val="200000"/>
              <a:buFont typeface="Arial"/>
              <a:buChar char="○"/>
              <a:defRPr b="0" i="0" sz="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12700" lvl="8" marL="3517900" marR="0" rtl="0" algn="l">
              <a:spcBef>
                <a:spcPts val="200"/>
              </a:spcBef>
              <a:buClr>
                <a:schemeClr val="dk1"/>
              </a:buClr>
              <a:buSzPct val="200000"/>
              <a:buFont typeface="Arial"/>
              <a:buChar char="■"/>
              <a:defRPr b="0" i="0" sz="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73" name="Shape 173"/>
          <p:cNvSpPr txBox="1"/>
          <p:nvPr>
            <p:ph idx="10" type="dt"/>
          </p:nvPr>
        </p:nvSpPr>
        <p:spPr>
          <a:xfrm>
            <a:off x="457201" y="4767277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106950" lIns="106950" rIns="106950" wrap="square" tIns="106950"/>
          <a:lstStyle>
            <a:lvl1pPr indent="0" lvl="0" marL="0" marR="0" rtl="0" algn="l">
              <a:spcBef>
                <a:spcPts val="0"/>
              </a:spcBef>
              <a:buSzPct val="88888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12700" lvl="1" marL="444500" marR="0" rtl="0" algn="l">
              <a:spcBef>
                <a:spcPts val="0"/>
              </a:spcBef>
              <a:buSzPct val="88888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876300" marR="0" rtl="0" algn="l">
              <a:spcBef>
                <a:spcPts val="0"/>
              </a:spcBef>
              <a:buSzPct val="88888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12700" lvl="3" marL="1320800" marR="0" rtl="0" algn="l">
              <a:spcBef>
                <a:spcPts val="0"/>
              </a:spcBef>
              <a:buSzPct val="88888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752600" marR="0" rtl="0" algn="l">
              <a:spcBef>
                <a:spcPts val="0"/>
              </a:spcBef>
              <a:buSzPct val="88888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12700" lvl="5" marL="2197100" marR="0" rtl="0" algn="l">
              <a:spcBef>
                <a:spcPts val="0"/>
              </a:spcBef>
              <a:buSzPct val="88888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12700" lvl="6" marL="2641600" marR="0" rtl="0" algn="l">
              <a:spcBef>
                <a:spcPts val="0"/>
              </a:spcBef>
              <a:buSzPct val="88888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12700" lvl="7" marL="3073400" marR="0" rtl="0" algn="l">
              <a:spcBef>
                <a:spcPts val="0"/>
              </a:spcBef>
              <a:buSzPct val="88888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12700" lvl="8" marL="3517900" marR="0" rtl="0" algn="l">
              <a:spcBef>
                <a:spcPts val="0"/>
              </a:spcBef>
              <a:buSzPct val="88888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74" name="Shape 174"/>
          <p:cNvSpPr txBox="1"/>
          <p:nvPr>
            <p:ph idx="11" type="ftr"/>
          </p:nvPr>
        </p:nvSpPr>
        <p:spPr>
          <a:xfrm>
            <a:off x="3124205" y="4767277"/>
            <a:ext cx="2895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106950" lIns="106950" rIns="106950" wrap="square" tIns="106950"/>
          <a:lstStyle>
            <a:lvl1pPr indent="0" lvl="0" marL="0" marR="0" rtl="0" algn="l">
              <a:spcBef>
                <a:spcPts val="0"/>
              </a:spcBef>
              <a:buSzPct val="88888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12700" lvl="1" marL="444500" marR="0" rtl="0" algn="l">
              <a:spcBef>
                <a:spcPts val="0"/>
              </a:spcBef>
              <a:buSzPct val="88888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876300" marR="0" rtl="0" algn="l">
              <a:spcBef>
                <a:spcPts val="0"/>
              </a:spcBef>
              <a:buSzPct val="88888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12700" lvl="3" marL="1320800" marR="0" rtl="0" algn="l">
              <a:spcBef>
                <a:spcPts val="0"/>
              </a:spcBef>
              <a:buSzPct val="88888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752600" marR="0" rtl="0" algn="l">
              <a:spcBef>
                <a:spcPts val="0"/>
              </a:spcBef>
              <a:buSzPct val="88888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12700" lvl="5" marL="2197100" marR="0" rtl="0" algn="l">
              <a:spcBef>
                <a:spcPts val="0"/>
              </a:spcBef>
              <a:buSzPct val="88888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12700" lvl="6" marL="2641600" marR="0" rtl="0" algn="l">
              <a:spcBef>
                <a:spcPts val="0"/>
              </a:spcBef>
              <a:buSzPct val="88888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12700" lvl="7" marL="3073400" marR="0" rtl="0" algn="l">
              <a:spcBef>
                <a:spcPts val="0"/>
              </a:spcBef>
              <a:buSzPct val="88888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12700" lvl="8" marL="3517900" marR="0" rtl="0" algn="l">
              <a:spcBef>
                <a:spcPts val="0"/>
              </a:spcBef>
              <a:buSzPct val="88888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75" name="Shape 175"/>
          <p:cNvSpPr txBox="1"/>
          <p:nvPr>
            <p:ph idx="12" type="sldNum"/>
          </p:nvPr>
        </p:nvSpPr>
        <p:spPr>
          <a:xfrm>
            <a:off x="6553211" y="4767277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53475" lIns="106950" rIns="106950" wrap="square" tIns="53475">
            <a:noAutofit/>
          </a:bodyPr>
          <a:lstStyle/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type="picTx">
  <p:cSld name="Imagem com Legenda">
    <p:spTree>
      <p:nvGrpSpPr>
        <p:cNvPr id="176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Shape 177"/>
          <p:cNvSpPr txBox="1"/>
          <p:nvPr>
            <p:ph type="title"/>
          </p:nvPr>
        </p:nvSpPr>
        <p:spPr>
          <a:xfrm>
            <a:off x="1792290" y="3600460"/>
            <a:ext cx="5486400" cy="425100"/>
          </a:xfrm>
          <a:prstGeom prst="rect">
            <a:avLst/>
          </a:prstGeom>
          <a:noFill/>
          <a:ln>
            <a:noFill/>
          </a:ln>
        </p:spPr>
        <p:txBody>
          <a:bodyPr anchorCtr="0" anchor="b" bIns="106950" lIns="106950" rIns="106950" wrap="square" tIns="106950"/>
          <a:lstStyle>
            <a:lvl1pPr indent="0" lvl="0" marL="0" marR="0" rtl="0" algn="l">
              <a:spcBef>
                <a:spcPts val="0"/>
              </a:spcBef>
              <a:buClr>
                <a:schemeClr val="dk1"/>
              </a:buClr>
              <a:buSzPct val="84210"/>
              <a:buFont typeface="Calibri"/>
              <a:buNone/>
              <a:defRPr b="1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rtl="0">
              <a:spcBef>
                <a:spcPts val="0"/>
              </a:spcBef>
              <a:buSzPct val="76190"/>
              <a:buNone/>
              <a:defRPr sz="2100"/>
            </a:lvl2pPr>
            <a:lvl3pPr indent="0" lvl="2" rtl="0">
              <a:spcBef>
                <a:spcPts val="0"/>
              </a:spcBef>
              <a:buSzPct val="76190"/>
              <a:buNone/>
              <a:defRPr sz="2100"/>
            </a:lvl3pPr>
            <a:lvl4pPr indent="0" lvl="3" rtl="0">
              <a:spcBef>
                <a:spcPts val="0"/>
              </a:spcBef>
              <a:buSzPct val="76190"/>
              <a:buNone/>
              <a:defRPr sz="2100"/>
            </a:lvl4pPr>
            <a:lvl5pPr indent="0" lvl="4" rtl="0">
              <a:spcBef>
                <a:spcPts val="0"/>
              </a:spcBef>
              <a:buSzPct val="76190"/>
              <a:buNone/>
              <a:defRPr sz="2100"/>
            </a:lvl5pPr>
            <a:lvl6pPr indent="0" lvl="5" rtl="0">
              <a:spcBef>
                <a:spcPts val="0"/>
              </a:spcBef>
              <a:buSzPct val="76190"/>
              <a:buNone/>
              <a:defRPr sz="2100"/>
            </a:lvl6pPr>
            <a:lvl7pPr indent="0" lvl="6" rtl="0">
              <a:spcBef>
                <a:spcPts val="0"/>
              </a:spcBef>
              <a:buSzPct val="76190"/>
              <a:buNone/>
              <a:defRPr sz="2100"/>
            </a:lvl7pPr>
            <a:lvl8pPr indent="0" lvl="7" rtl="0">
              <a:spcBef>
                <a:spcPts val="0"/>
              </a:spcBef>
              <a:buSzPct val="76190"/>
              <a:buNone/>
              <a:defRPr sz="2100"/>
            </a:lvl8pPr>
            <a:lvl9pPr indent="0" lvl="8" rtl="0">
              <a:spcBef>
                <a:spcPts val="0"/>
              </a:spcBef>
              <a:buSzPct val="76190"/>
              <a:buNone/>
              <a:defRPr sz="2100"/>
            </a:lvl9pPr>
          </a:lstStyle>
          <a:p/>
        </p:txBody>
      </p:sp>
      <p:sp>
        <p:nvSpPr>
          <p:cNvPr id="178" name="Shape 178"/>
          <p:cNvSpPr/>
          <p:nvPr>
            <p:ph idx="2" type="pic"/>
          </p:nvPr>
        </p:nvSpPr>
        <p:spPr>
          <a:xfrm>
            <a:off x="1792290" y="459582"/>
            <a:ext cx="5486400" cy="3086100"/>
          </a:xfrm>
          <a:prstGeom prst="rect">
            <a:avLst/>
          </a:prstGeom>
          <a:noFill/>
          <a:ln>
            <a:noFill/>
          </a:ln>
        </p:spPr>
        <p:txBody>
          <a:bodyPr anchorCtr="0" anchor="t" bIns="106950" lIns="106950" rIns="106950" wrap="square" tIns="106950"/>
          <a:lstStyle>
            <a:lvl1pPr indent="0" lvl="0" marL="0" marR="0" rtl="0" algn="l">
              <a:spcBef>
                <a:spcPts val="600"/>
              </a:spcBef>
              <a:buClr>
                <a:schemeClr val="dk1"/>
              </a:buClr>
              <a:buSzPct val="53333"/>
              <a:buFont typeface="Arial"/>
              <a:buNone/>
              <a:defRPr b="0" i="0" sz="3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12700" lvl="1" marL="444500" marR="0" rtl="0" algn="l">
              <a:spcBef>
                <a:spcPts val="500"/>
              </a:spcBef>
              <a:buClr>
                <a:schemeClr val="dk1"/>
              </a:buClr>
              <a:buSzPct val="59259"/>
              <a:buFont typeface="Arial"/>
              <a:buNone/>
              <a:defRPr b="0" i="0" sz="27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876300" marR="0" rtl="0" algn="l">
              <a:spcBef>
                <a:spcPts val="500"/>
              </a:spcBef>
              <a:buClr>
                <a:schemeClr val="dk1"/>
              </a:buClr>
              <a:buSzPct val="69565"/>
              <a:buFont typeface="Arial"/>
              <a:buNone/>
              <a:defRPr b="0" i="0" sz="2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12700" lvl="3" marL="1320800" marR="0" rtl="0" algn="l">
              <a:spcBef>
                <a:spcPts val="400"/>
              </a:spcBef>
              <a:buClr>
                <a:schemeClr val="dk1"/>
              </a:buClr>
              <a:buSzPct val="84210"/>
              <a:buFont typeface="Arial"/>
              <a:buNone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752600" marR="0" rtl="0" algn="l">
              <a:spcBef>
                <a:spcPts val="400"/>
              </a:spcBef>
              <a:buClr>
                <a:schemeClr val="dk1"/>
              </a:buClr>
              <a:buSzPct val="84210"/>
              <a:buFont typeface="Arial"/>
              <a:buNone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12700" lvl="5" marL="2197100" marR="0" rtl="0" algn="l">
              <a:spcBef>
                <a:spcPts val="400"/>
              </a:spcBef>
              <a:buClr>
                <a:schemeClr val="dk1"/>
              </a:buClr>
              <a:buSzPct val="84210"/>
              <a:buFont typeface="Arial"/>
              <a:buNone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12700" lvl="6" marL="2641600" marR="0" rtl="0" algn="l">
              <a:spcBef>
                <a:spcPts val="400"/>
              </a:spcBef>
              <a:buClr>
                <a:schemeClr val="dk1"/>
              </a:buClr>
              <a:buSzPct val="84210"/>
              <a:buFont typeface="Arial"/>
              <a:buNone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12700" lvl="7" marL="3073400" marR="0" rtl="0" algn="l">
              <a:spcBef>
                <a:spcPts val="400"/>
              </a:spcBef>
              <a:buClr>
                <a:schemeClr val="dk1"/>
              </a:buClr>
              <a:buSzPct val="84210"/>
              <a:buFont typeface="Arial"/>
              <a:buNone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12700" lvl="8" marL="3517900" marR="0" rtl="0" algn="l">
              <a:spcBef>
                <a:spcPts val="400"/>
              </a:spcBef>
              <a:buClr>
                <a:schemeClr val="dk1"/>
              </a:buClr>
              <a:buSzPct val="84210"/>
              <a:buFont typeface="Arial"/>
              <a:buNone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79" name="Shape 179"/>
          <p:cNvSpPr txBox="1"/>
          <p:nvPr>
            <p:ph idx="1" type="body"/>
          </p:nvPr>
        </p:nvSpPr>
        <p:spPr>
          <a:xfrm>
            <a:off x="1792290" y="4025515"/>
            <a:ext cx="5486400" cy="603900"/>
          </a:xfrm>
          <a:prstGeom prst="rect">
            <a:avLst/>
          </a:prstGeom>
          <a:noFill/>
          <a:ln>
            <a:noFill/>
          </a:ln>
        </p:spPr>
        <p:txBody>
          <a:bodyPr anchorCtr="0" anchor="t" bIns="106950" lIns="106950" rIns="106950" wrap="square" tIns="106950"/>
          <a:lstStyle>
            <a:lvl1pPr indent="0" lvl="0" marL="0" marR="0" rtl="0" algn="l">
              <a:spcBef>
                <a:spcPts val="300"/>
              </a:spcBef>
              <a:buClr>
                <a:schemeClr val="dk1"/>
              </a:buClr>
              <a:buSzPct val="123076"/>
              <a:buFont typeface="Arial"/>
              <a:buChar char="●"/>
              <a:defRPr b="0" i="0" sz="1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12700" lvl="1" marL="444500" marR="0" rtl="0" algn="l">
              <a:spcBef>
                <a:spcPts val="200"/>
              </a:spcBef>
              <a:buClr>
                <a:schemeClr val="dk1"/>
              </a:buClr>
              <a:buSzPct val="133333"/>
              <a:buFont typeface="Arial"/>
              <a:buChar char="○"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876300" marR="0" rtl="0" algn="l">
              <a:spcBef>
                <a:spcPts val="200"/>
              </a:spcBef>
              <a:buClr>
                <a:schemeClr val="dk1"/>
              </a:buClr>
              <a:buSzPct val="177777"/>
              <a:buFont typeface="Arial"/>
              <a:buChar char="■"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12700" lvl="3" marL="1320800" marR="0" rtl="0" algn="l">
              <a:spcBef>
                <a:spcPts val="200"/>
              </a:spcBef>
              <a:buClr>
                <a:schemeClr val="dk1"/>
              </a:buClr>
              <a:buSzPct val="200000"/>
              <a:buFont typeface="Arial"/>
              <a:buChar char="●"/>
              <a:defRPr b="0" i="0" sz="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752600" marR="0" rtl="0" algn="l">
              <a:spcBef>
                <a:spcPts val="200"/>
              </a:spcBef>
              <a:buClr>
                <a:schemeClr val="dk1"/>
              </a:buClr>
              <a:buSzPct val="200000"/>
              <a:buFont typeface="Arial"/>
              <a:buChar char="○"/>
              <a:defRPr b="0" i="0" sz="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12700" lvl="5" marL="2197100" marR="0" rtl="0" algn="l">
              <a:spcBef>
                <a:spcPts val="200"/>
              </a:spcBef>
              <a:buClr>
                <a:schemeClr val="dk1"/>
              </a:buClr>
              <a:buSzPct val="200000"/>
              <a:buFont typeface="Arial"/>
              <a:buChar char="■"/>
              <a:defRPr b="0" i="0" sz="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12700" lvl="6" marL="2641600" marR="0" rtl="0" algn="l">
              <a:spcBef>
                <a:spcPts val="200"/>
              </a:spcBef>
              <a:buClr>
                <a:schemeClr val="dk1"/>
              </a:buClr>
              <a:buSzPct val="200000"/>
              <a:buFont typeface="Arial"/>
              <a:buChar char="●"/>
              <a:defRPr b="0" i="0" sz="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12700" lvl="7" marL="3073400" marR="0" rtl="0" algn="l">
              <a:spcBef>
                <a:spcPts val="200"/>
              </a:spcBef>
              <a:buClr>
                <a:schemeClr val="dk1"/>
              </a:buClr>
              <a:buSzPct val="200000"/>
              <a:buFont typeface="Arial"/>
              <a:buChar char="○"/>
              <a:defRPr b="0" i="0" sz="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12700" lvl="8" marL="3517900" marR="0" rtl="0" algn="l">
              <a:spcBef>
                <a:spcPts val="200"/>
              </a:spcBef>
              <a:buClr>
                <a:schemeClr val="dk1"/>
              </a:buClr>
              <a:buSzPct val="200000"/>
              <a:buFont typeface="Arial"/>
              <a:buChar char="■"/>
              <a:defRPr b="0" i="0" sz="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80" name="Shape 180"/>
          <p:cNvSpPr txBox="1"/>
          <p:nvPr>
            <p:ph idx="10" type="dt"/>
          </p:nvPr>
        </p:nvSpPr>
        <p:spPr>
          <a:xfrm>
            <a:off x="457201" y="4767277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106950" lIns="106950" rIns="106950" wrap="square" tIns="106950"/>
          <a:lstStyle>
            <a:lvl1pPr indent="0" lvl="0" marL="0" marR="0" rtl="0" algn="l">
              <a:spcBef>
                <a:spcPts val="0"/>
              </a:spcBef>
              <a:buSzPct val="88888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12700" lvl="1" marL="444500" marR="0" rtl="0" algn="l">
              <a:spcBef>
                <a:spcPts val="0"/>
              </a:spcBef>
              <a:buSzPct val="88888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876300" marR="0" rtl="0" algn="l">
              <a:spcBef>
                <a:spcPts val="0"/>
              </a:spcBef>
              <a:buSzPct val="88888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12700" lvl="3" marL="1320800" marR="0" rtl="0" algn="l">
              <a:spcBef>
                <a:spcPts val="0"/>
              </a:spcBef>
              <a:buSzPct val="88888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752600" marR="0" rtl="0" algn="l">
              <a:spcBef>
                <a:spcPts val="0"/>
              </a:spcBef>
              <a:buSzPct val="88888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12700" lvl="5" marL="2197100" marR="0" rtl="0" algn="l">
              <a:spcBef>
                <a:spcPts val="0"/>
              </a:spcBef>
              <a:buSzPct val="88888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12700" lvl="6" marL="2641600" marR="0" rtl="0" algn="l">
              <a:spcBef>
                <a:spcPts val="0"/>
              </a:spcBef>
              <a:buSzPct val="88888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12700" lvl="7" marL="3073400" marR="0" rtl="0" algn="l">
              <a:spcBef>
                <a:spcPts val="0"/>
              </a:spcBef>
              <a:buSzPct val="88888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12700" lvl="8" marL="3517900" marR="0" rtl="0" algn="l">
              <a:spcBef>
                <a:spcPts val="0"/>
              </a:spcBef>
              <a:buSzPct val="88888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81" name="Shape 181"/>
          <p:cNvSpPr txBox="1"/>
          <p:nvPr>
            <p:ph idx="11" type="ftr"/>
          </p:nvPr>
        </p:nvSpPr>
        <p:spPr>
          <a:xfrm>
            <a:off x="3124205" y="4767277"/>
            <a:ext cx="2895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106950" lIns="106950" rIns="106950" wrap="square" tIns="106950"/>
          <a:lstStyle>
            <a:lvl1pPr indent="0" lvl="0" marL="0" marR="0" rtl="0" algn="l">
              <a:spcBef>
                <a:spcPts val="0"/>
              </a:spcBef>
              <a:buSzPct val="88888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12700" lvl="1" marL="444500" marR="0" rtl="0" algn="l">
              <a:spcBef>
                <a:spcPts val="0"/>
              </a:spcBef>
              <a:buSzPct val="88888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876300" marR="0" rtl="0" algn="l">
              <a:spcBef>
                <a:spcPts val="0"/>
              </a:spcBef>
              <a:buSzPct val="88888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12700" lvl="3" marL="1320800" marR="0" rtl="0" algn="l">
              <a:spcBef>
                <a:spcPts val="0"/>
              </a:spcBef>
              <a:buSzPct val="88888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752600" marR="0" rtl="0" algn="l">
              <a:spcBef>
                <a:spcPts val="0"/>
              </a:spcBef>
              <a:buSzPct val="88888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12700" lvl="5" marL="2197100" marR="0" rtl="0" algn="l">
              <a:spcBef>
                <a:spcPts val="0"/>
              </a:spcBef>
              <a:buSzPct val="88888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12700" lvl="6" marL="2641600" marR="0" rtl="0" algn="l">
              <a:spcBef>
                <a:spcPts val="0"/>
              </a:spcBef>
              <a:buSzPct val="88888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12700" lvl="7" marL="3073400" marR="0" rtl="0" algn="l">
              <a:spcBef>
                <a:spcPts val="0"/>
              </a:spcBef>
              <a:buSzPct val="88888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12700" lvl="8" marL="3517900" marR="0" rtl="0" algn="l">
              <a:spcBef>
                <a:spcPts val="0"/>
              </a:spcBef>
              <a:buSzPct val="88888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82" name="Shape 182"/>
          <p:cNvSpPr txBox="1"/>
          <p:nvPr>
            <p:ph idx="12" type="sldNum"/>
          </p:nvPr>
        </p:nvSpPr>
        <p:spPr>
          <a:xfrm>
            <a:off x="6553211" y="4767277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53475" lIns="106950" rIns="106950" wrap="square" tIns="53475">
            <a:noAutofit/>
          </a:bodyPr>
          <a:lstStyle/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type="vertTx">
  <p:cSld name="Título e texto vertical">
    <p:spTree>
      <p:nvGrpSpPr>
        <p:cNvPr id="183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Shape 184"/>
          <p:cNvSpPr txBox="1"/>
          <p:nvPr>
            <p:ph type="title"/>
          </p:nvPr>
        </p:nvSpPr>
        <p:spPr>
          <a:xfrm>
            <a:off x="457201" y="205978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anchorCtr="0" anchor="t" bIns="106950" lIns="106950" rIns="106950" wrap="square" tIns="106950"/>
          <a:lstStyle>
            <a:lvl1pPr indent="0" lvl="0" marL="0" marR="0" rtl="0" algn="ctr">
              <a:spcBef>
                <a:spcPts val="0"/>
              </a:spcBef>
              <a:buClr>
                <a:schemeClr val="dk1"/>
              </a:buClr>
              <a:buSzPct val="38095"/>
              <a:buFont typeface="Calibri"/>
              <a:buNone/>
              <a:defRPr b="0" i="0" sz="4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rtl="0">
              <a:spcBef>
                <a:spcPts val="0"/>
              </a:spcBef>
              <a:buSzPct val="76190"/>
              <a:buNone/>
              <a:defRPr sz="2100"/>
            </a:lvl2pPr>
            <a:lvl3pPr indent="0" lvl="2" rtl="0">
              <a:spcBef>
                <a:spcPts val="0"/>
              </a:spcBef>
              <a:buSzPct val="76190"/>
              <a:buNone/>
              <a:defRPr sz="2100"/>
            </a:lvl3pPr>
            <a:lvl4pPr indent="0" lvl="3" rtl="0">
              <a:spcBef>
                <a:spcPts val="0"/>
              </a:spcBef>
              <a:buSzPct val="76190"/>
              <a:buNone/>
              <a:defRPr sz="2100"/>
            </a:lvl4pPr>
            <a:lvl5pPr indent="0" lvl="4" rtl="0">
              <a:spcBef>
                <a:spcPts val="0"/>
              </a:spcBef>
              <a:buSzPct val="76190"/>
              <a:buNone/>
              <a:defRPr sz="2100"/>
            </a:lvl5pPr>
            <a:lvl6pPr indent="0" lvl="5" rtl="0">
              <a:spcBef>
                <a:spcPts val="0"/>
              </a:spcBef>
              <a:buSzPct val="76190"/>
              <a:buNone/>
              <a:defRPr sz="2100"/>
            </a:lvl6pPr>
            <a:lvl7pPr indent="0" lvl="6" rtl="0">
              <a:spcBef>
                <a:spcPts val="0"/>
              </a:spcBef>
              <a:buSzPct val="76190"/>
              <a:buNone/>
              <a:defRPr sz="2100"/>
            </a:lvl7pPr>
            <a:lvl8pPr indent="0" lvl="7" rtl="0">
              <a:spcBef>
                <a:spcPts val="0"/>
              </a:spcBef>
              <a:buSzPct val="76190"/>
              <a:buNone/>
              <a:defRPr sz="2100"/>
            </a:lvl8pPr>
            <a:lvl9pPr indent="0" lvl="8" rtl="0">
              <a:spcBef>
                <a:spcPts val="0"/>
              </a:spcBef>
              <a:buSzPct val="76190"/>
              <a:buNone/>
              <a:defRPr sz="2100"/>
            </a:lvl9pPr>
          </a:lstStyle>
          <a:p/>
        </p:txBody>
      </p:sp>
      <p:sp>
        <p:nvSpPr>
          <p:cNvPr id="185" name="Shape 185"/>
          <p:cNvSpPr txBox="1"/>
          <p:nvPr>
            <p:ph idx="1" type="body"/>
          </p:nvPr>
        </p:nvSpPr>
        <p:spPr>
          <a:xfrm rot="5400000">
            <a:off x="2874764" y="-1217395"/>
            <a:ext cx="3394500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106950" lIns="106950" rIns="106950" wrap="square" tIns="106950"/>
          <a:lstStyle>
            <a:lvl1pPr indent="-139700" lvl="0" marL="330200" marR="0" rtl="0" algn="l">
              <a:spcBef>
                <a:spcPts val="6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3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114300" lvl="1" marL="711200" marR="0" rtl="0" algn="l"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–"/>
              <a:defRPr b="0" i="0" sz="27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63500" lvl="2" marL="1092200" marR="0" rtl="0" algn="l"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2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114300" lvl="3" marL="1536700" marR="0" rtl="0" algn="l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114300" lvl="4" marL="1981200" marR="0" rtl="0" algn="l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114300" lvl="5" marL="2413000" marR="0" rtl="0" algn="l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114300" lvl="6" marL="2857500" marR="0" rtl="0" algn="l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114300" lvl="7" marL="3289300" marR="0" rtl="0" algn="l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114300" lvl="8" marL="3733800" marR="0" rtl="0" algn="l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86" name="Shape 186"/>
          <p:cNvSpPr txBox="1"/>
          <p:nvPr>
            <p:ph idx="10" type="dt"/>
          </p:nvPr>
        </p:nvSpPr>
        <p:spPr>
          <a:xfrm>
            <a:off x="457201" y="4767277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106950" lIns="106950" rIns="106950" wrap="square" tIns="106950"/>
          <a:lstStyle>
            <a:lvl1pPr indent="0" lvl="0" marL="0" marR="0" rtl="0" algn="l">
              <a:spcBef>
                <a:spcPts val="0"/>
              </a:spcBef>
              <a:buSzPct val="88888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12700" lvl="1" marL="444500" marR="0" rtl="0" algn="l">
              <a:spcBef>
                <a:spcPts val="0"/>
              </a:spcBef>
              <a:buSzPct val="88888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876300" marR="0" rtl="0" algn="l">
              <a:spcBef>
                <a:spcPts val="0"/>
              </a:spcBef>
              <a:buSzPct val="88888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12700" lvl="3" marL="1320800" marR="0" rtl="0" algn="l">
              <a:spcBef>
                <a:spcPts val="0"/>
              </a:spcBef>
              <a:buSzPct val="88888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752600" marR="0" rtl="0" algn="l">
              <a:spcBef>
                <a:spcPts val="0"/>
              </a:spcBef>
              <a:buSzPct val="88888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12700" lvl="5" marL="2197100" marR="0" rtl="0" algn="l">
              <a:spcBef>
                <a:spcPts val="0"/>
              </a:spcBef>
              <a:buSzPct val="88888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12700" lvl="6" marL="2641600" marR="0" rtl="0" algn="l">
              <a:spcBef>
                <a:spcPts val="0"/>
              </a:spcBef>
              <a:buSzPct val="88888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12700" lvl="7" marL="3073400" marR="0" rtl="0" algn="l">
              <a:spcBef>
                <a:spcPts val="0"/>
              </a:spcBef>
              <a:buSzPct val="88888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12700" lvl="8" marL="3517900" marR="0" rtl="0" algn="l">
              <a:spcBef>
                <a:spcPts val="0"/>
              </a:spcBef>
              <a:buSzPct val="88888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87" name="Shape 187"/>
          <p:cNvSpPr txBox="1"/>
          <p:nvPr>
            <p:ph idx="11" type="ftr"/>
          </p:nvPr>
        </p:nvSpPr>
        <p:spPr>
          <a:xfrm>
            <a:off x="3124205" y="4767277"/>
            <a:ext cx="2895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106950" lIns="106950" rIns="106950" wrap="square" tIns="106950"/>
          <a:lstStyle>
            <a:lvl1pPr indent="0" lvl="0" marL="0" marR="0" rtl="0" algn="l">
              <a:spcBef>
                <a:spcPts val="0"/>
              </a:spcBef>
              <a:buSzPct val="88888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12700" lvl="1" marL="444500" marR="0" rtl="0" algn="l">
              <a:spcBef>
                <a:spcPts val="0"/>
              </a:spcBef>
              <a:buSzPct val="88888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876300" marR="0" rtl="0" algn="l">
              <a:spcBef>
                <a:spcPts val="0"/>
              </a:spcBef>
              <a:buSzPct val="88888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12700" lvl="3" marL="1320800" marR="0" rtl="0" algn="l">
              <a:spcBef>
                <a:spcPts val="0"/>
              </a:spcBef>
              <a:buSzPct val="88888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752600" marR="0" rtl="0" algn="l">
              <a:spcBef>
                <a:spcPts val="0"/>
              </a:spcBef>
              <a:buSzPct val="88888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12700" lvl="5" marL="2197100" marR="0" rtl="0" algn="l">
              <a:spcBef>
                <a:spcPts val="0"/>
              </a:spcBef>
              <a:buSzPct val="88888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12700" lvl="6" marL="2641600" marR="0" rtl="0" algn="l">
              <a:spcBef>
                <a:spcPts val="0"/>
              </a:spcBef>
              <a:buSzPct val="88888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12700" lvl="7" marL="3073400" marR="0" rtl="0" algn="l">
              <a:spcBef>
                <a:spcPts val="0"/>
              </a:spcBef>
              <a:buSzPct val="88888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12700" lvl="8" marL="3517900" marR="0" rtl="0" algn="l">
              <a:spcBef>
                <a:spcPts val="0"/>
              </a:spcBef>
              <a:buSzPct val="88888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88" name="Shape 188"/>
          <p:cNvSpPr txBox="1"/>
          <p:nvPr>
            <p:ph idx="12" type="sldNum"/>
          </p:nvPr>
        </p:nvSpPr>
        <p:spPr>
          <a:xfrm>
            <a:off x="6553211" y="4767277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53475" lIns="106950" rIns="106950" wrap="square" tIns="53475">
            <a:noAutofit/>
          </a:bodyPr>
          <a:lstStyle/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type="vertTitleAndTx">
  <p:cSld name="Título e texto verticais">
    <p:spTree>
      <p:nvGrpSpPr>
        <p:cNvPr id="189" name="Shape 1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Shape 190"/>
          <p:cNvSpPr txBox="1"/>
          <p:nvPr>
            <p:ph type="title"/>
          </p:nvPr>
        </p:nvSpPr>
        <p:spPr>
          <a:xfrm rot="5400000">
            <a:off x="5463764" y="1371629"/>
            <a:ext cx="4388700" cy="2057400"/>
          </a:xfrm>
          <a:prstGeom prst="rect">
            <a:avLst/>
          </a:prstGeom>
          <a:noFill/>
          <a:ln>
            <a:noFill/>
          </a:ln>
        </p:spPr>
        <p:txBody>
          <a:bodyPr anchorCtr="0" anchor="t" bIns="106950" lIns="106950" rIns="106950" wrap="square" tIns="106950"/>
          <a:lstStyle>
            <a:lvl1pPr indent="0" lvl="0" marL="0" marR="0" rtl="0" algn="ctr">
              <a:spcBef>
                <a:spcPts val="0"/>
              </a:spcBef>
              <a:buClr>
                <a:schemeClr val="dk1"/>
              </a:buClr>
              <a:buSzPct val="38095"/>
              <a:buFont typeface="Calibri"/>
              <a:buNone/>
              <a:defRPr b="0" i="0" sz="4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rtl="0">
              <a:spcBef>
                <a:spcPts val="0"/>
              </a:spcBef>
              <a:buSzPct val="76190"/>
              <a:buNone/>
              <a:defRPr sz="2100"/>
            </a:lvl2pPr>
            <a:lvl3pPr indent="0" lvl="2" rtl="0">
              <a:spcBef>
                <a:spcPts val="0"/>
              </a:spcBef>
              <a:buSzPct val="76190"/>
              <a:buNone/>
              <a:defRPr sz="2100"/>
            </a:lvl3pPr>
            <a:lvl4pPr indent="0" lvl="3" rtl="0">
              <a:spcBef>
                <a:spcPts val="0"/>
              </a:spcBef>
              <a:buSzPct val="76190"/>
              <a:buNone/>
              <a:defRPr sz="2100"/>
            </a:lvl4pPr>
            <a:lvl5pPr indent="0" lvl="4" rtl="0">
              <a:spcBef>
                <a:spcPts val="0"/>
              </a:spcBef>
              <a:buSzPct val="76190"/>
              <a:buNone/>
              <a:defRPr sz="2100"/>
            </a:lvl5pPr>
            <a:lvl6pPr indent="0" lvl="5" rtl="0">
              <a:spcBef>
                <a:spcPts val="0"/>
              </a:spcBef>
              <a:buSzPct val="76190"/>
              <a:buNone/>
              <a:defRPr sz="2100"/>
            </a:lvl6pPr>
            <a:lvl7pPr indent="0" lvl="6" rtl="0">
              <a:spcBef>
                <a:spcPts val="0"/>
              </a:spcBef>
              <a:buSzPct val="76190"/>
              <a:buNone/>
              <a:defRPr sz="2100"/>
            </a:lvl7pPr>
            <a:lvl8pPr indent="0" lvl="7" rtl="0">
              <a:spcBef>
                <a:spcPts val="0"/>
              </a:spcBef>
              <a:buSzPct val="76190"/>
              <a:buNone/>
              <a:defRPr sz="2100"/>
            </a:lvl8pPr>
            <a:lvl9pPr indent="0" lvl="8" rtl="0">
              <a:spcBef>
                <a:spcPts val="0"/>
              </a:spcBef>
              <a:buSzPct val="76190"/>
              <a:buNone/>
              <a:defRPr sz="2100"/>
            </a:lvl9pPr>
          </a:lstStyle>
          <a:p/>
        </p:txBody>
      </p:sp>
      <p:sp>
        <p:nvSpPr>
          <p:cNvPr id="191" name="Shape 191"/>
          <p:cNvSpPr txBox="1"/>
          <p:nvPr>
            <p:ph idx="1" type="body"/>
          </p:nvPr>
        </p:nvSpPr>
        <p:spPr>
          <a:xfrm rot="5400000">
            <a:off x="1272760" y="-609570"/>
            <a:ext cx="4388700" cy="6019800"/>
          </a:xfrm>
          <a:prstGeom prst="rect">
            <a:avLst/>
          </a:prstGeom>
          <a:noFill/>
          <a:ln>
            <a:noFill/>
          </a:ln>
        </p:spPr>
        <p:txBody>
          <a:bodyPr anchorCtr="0" anchor="t" bIns="106950" lIns="106950" rIns="106950" wrap="square" tIns="106950"/>
          <a:lstStyle>
            <a:lvl1pPr indent="-139700" lvl="0" marL="330200" marR="0" rtl="0" algn="l">
              <a:spcBef>
                <a:spcPts val="6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3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114300" lvl="1" marL="711200" marR="0" rtl="0" algn="l"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–"/>
              <a:defRPr b="0" i="0" sz="27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63500" lvl="2" marL="1092200" marR="0" rtl="0" algn="l"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2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114300" lvl="3" marL="1536700" marR="0" rtl="0" algn="l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114300" lvl="4" marL="1981200" marR="0" rtl="0" algn="l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114300" lvl="5" marL="2413000" marR="0" rtl="0" algn="l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114300" lvl="6" marL="2857500" marR="0" rtl="0" algn="l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114300" lvl="7" marL="3289300" marR="0" rtl="0" algn="l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114300" lvl="8" marL="3733800" marR="0" rtl="0" algn="l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92" name="Shape 192"/>
          <p:cNvSpPr txBox="1"/>
          <p:nvPr>
            <p:ph idx="10" type="dt"/>
          </p:nvPr>
        </p:nvSpPr>
        <p:spPr>
          <a:xfrm>
            <a:off x="457201" y="4767277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106950" lIns="106950" rIns="106950" wrap="square" tIns="106950"/>
          <a:lstStyle>
            <a:lvl1pPr indent="0" lvl="0" marL="0" marR="0" rtl="0" algn="l">
              <a:spcBef>
                <a:spcPts val="0"/>
              </a:spcBef>
              <a:buSzPct val="88888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12700" lvl="1" marL="444500" marR="0" rtl="0" algn="l">
              <a:spcBef>
                <a:spcPts val="0"/>
              </a:spcBef>
              <a:buSzPct val="88888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876300" marR="0" rtl="0" algn="l">
              <a:spcBef>
                <a:spcPts val="0"/>
              </a:spcBef>
              <a:buSzPct val="88888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12700" lvl="3" marL="1320800" marR="0" rtl="0" algn="l">
              <a:spcBef>
                <a:spcPts val="0"/>
              </a:spcBef>
              <a:buSzPct val="88888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752600" marR="0" rtl="0" algn="l">
              <a:spcBef>
                <a:spcPts val="0"/>
              </a:spcBef>
              <a:buSzPct val="88888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12700" lvl="5" marL="2197100" marR="0" rtl="0" algn="l">
              <a:spcBef>
                <a:spcPts val="0"/>
              </a:spcBef>
              <a:buSzPct val="88888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12700" lvl="6" marL="2641600" marR="0" rtl="0" algn="l">
              <a:spcBef>
                <a:spcPts val="0"/>
              </a:spcBef>
              <a:buSzPct val="88888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12700" lvl="7" marL="3073400" marR="0" rtl="0" algn="l">
              <a:spcBef>
                <a:spcPts val="0"/>
              </a:spcBef>
              <a:buSzPct val="88888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12700" lvl="8" marL="3517900" marR="0" rtl="0" algn="l">
              <a:spcBef>
                <a:spcPts val="0"/>
              </a:spcBef>
              <a:buSzPct val="88888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93" name="Shape 193"/>
          <p:cNvSpPr txBox="1"/>
          <p:nvPr>
            <p:ph idx="11" type="ftr"/>
          </p:nvPr>
        </p:nvSpPr>
        <p:spPr>
          <a:xfrm>
            <a:off x="3124205" y="4767277"/>
            <a:ext cx="2895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106950" lIns="106950" rIns="106950" wrap="square" tIns="106950"/>
          <a:lstStyle>
            <a:lvl1pPr indent="0" lvl="0" marL="0" marR="0" rtl="0" algn="l">
              <a:spcBef>
                <a:spcPts val="0"/>
              </a:spcBef>
              <a:buSzPct val="88888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12700" lvl="1" marL="444500" marR="0" rtl="0" algn="l">
              <a:spcBef>
                <a:spcPts val="0"/>
              </a:spcBef>
              <a:buSzPct val="88888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876300" marR="0" rtl="0" algn="l">
              <a:spcBef>
                <a:spcPts val="0"/>
              </a:spcBef>
              <a:buSzPct val="88888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12700" lvl="3" marL="1320800" marR="0" rtl="0" algn="l">
              <a:spcBef>
                <a:spcPts val="0"/>
              </a:spcBef>
              <a:buSzPct val="88888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752600" marR="0" rtl="0" algn="l">
              <a:spcBef>
                <a:spcPts val="0"/>
              </a:spcBef>
              <a:buSzPct val="88888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12700" lvl="5" marL="2197100" marR="0" rtl="0" algn="l">
              <a:spcBef>
                <a:spcPts val="0"/>
              </a:spcBef>
              <a:buSzPct val="88888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12700" lvl="6" marL="2641600" marR="0" rtl="0" algn="l">
              <a:spcBef>
                <a:spcPts val="0"/>
              </a:spcBef>
              <a:buSzPct val="88888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12700" lvl="7" marL="3073400" marR="0" rtl="0" algn="l">
              <a:spcBef>
                <a:spcPts val="0"/>
              </a:spcBef>
              <a:buSzPct val="88888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12700" lvl="8" marL="3517900" marR="0" rtl="0" algn="l">
              <a:spcBef>
                <a:spcPts val="0"/>
              </a:spcBef>
              <a:buSzPct val="88888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94" name="Shape 194"/>
          <p:cNvSpPr txBox="1"/>
          <p:nvPr>
            <p:ph idx="12" type="sldNum"/>
          </p:nvPr>
        </p:nvSpPr>
        <p:spPr>
          <a:xfrm>
            <a:off x="6553211" y="4767277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53475" lIns="106950" rIns="106950" wrap="square" tIns="53475">
            <a:noAutofit/>
          </a:bodyPr>
          <a:lstStyle/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type="twoColTx">
  <p:cSld name="Title and two 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hape 2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rIns="91425" wrap="square" tIns="91425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sp>
        <p:nvSpPr>
          <p:cNvPr id="22" name="Shape 22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rIns="91425" wrap="square" tIns="91425"/>
          <a:lstStyle>
            <a:lvl1pPr lvl="0">
              <a:spcBef>
                <a:spcPts val="0"/>
              </a:spcBef>
              <a:buSzPct val="100000"/>
              <a:defRPr sz="1400"/>
            </a:lvl1pPr>
            <a:lvl2pPr lvl="1">
              <a:spcBef>
                <a:spcPts val="0"/>
              </a:spcBef>
              <a:buSzPct val="100000"/>
              <a:defRPr sz="1200"/>
            </a:lvl2pPr>
            <a:lvl3pPr lvl="2">
              <a:spcBef>
                <a:spcPts val="0"/>
              </a:spcBef>
              <a:buSzPct val="100000"/>
              <a:defRPr sz="1200"/>
            </a:lvl3pPr>
            <a:lvl4pPr lvl="3">
              <a:spcBef>
                <a:spcPts val="0"/>
              </a:spcBef>
              <a:buSzPct val="100000"/>
              <a:defRPr sz="1200"/>
            </a:lvl4pPr>
            <a:lvl5pPr lvl="4">
              <a:spcBef>
                <a:spcPts val="0"/>
              </a:spcBef>
              <a:buSzPct val="100000"/>
              <a:defRPr sz="1200"/>
            </a:lvl5pPr>
            <a:lvl6pPr lvl="5">
              <a:spcBef>
                <a:spcPts val="0"/>
              </a:spcBef>
              <a:buSzPct val="100000"/>
              <a:defRPr sz="1200"/>
            </a:lvl6pPr>
            <a:lvl7pPr lvl="6">
              <a:spcBef>
                <a:spcPts val="0"/>
              </a:spcBef>
              <a:buSzPct val="100000"/>
              <a:defRPr sz="1200"/>
            </a:lvl7pPr>
            <a:lvl8pPr lvl="7">
              <a:spcBef>
                <a:spcPts val="0"/>
              </a:spcBef>
              <a:buSzPct val="100000"/>
              <a:defRPr sz="1200"/>
            </a:lvl8pPr>
            <a:lvl9pPr lvl="8">
              <a:spcBef>
                <a:spcPts val="0"/>
              </a:spcBef>
              <a:buSzPct val="100000"/>
              <a:defRPr sz="1200"/>
            </a:lvl9pPr>
          </a:lstStyle>
          <a:p/>
        </p:txBody>
      </p:sp>
      <p:sp>
        <p:nvSpPr>
          <p:cNvPr id="23" name="Shape 23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rIns="91425" wrap="square" tIns="91425"/>
          <a:lstStyle>
            <a:lvl1pPr lvl="0">
              <a:spcBef>
                <a:spcPts val="0"/>
              </a:spcBef>
              <a:buSzPct val="100000"/>
              <a:defRPr sz="1400"/>
            </a:lvl1pPr>
            <a:lvl2pPr lvl="1">
              <a:spcBef>
                <a:spcPts val="0"/>
              </a:spcBef>
              <a:buSzPct val="100000"/>
              <a:defRPr sz="1200"/>
            </a:lvl2pPr>
            <a:lvl3pPr lvl="2">
              <a:spcBef>
                <a:spcPts val="0"/>
              </a:spcBef>
              <a:buSzPct val="100000"/>
              <a:defRPr sz="1200"/>
            </a:lvl3pPr>
            <a:lvl4pPr lvl="3">
              <a:spcBef>
                <a:spcPts val="0"/>
              </a:spcBef>
              <a:buSzPct val="100000"/>
              <a:defRPr sz="1200"/>
            </a:lvl4pPr>
            <a:lvl5pPr lvl="4">
              <a:spcBef>
                <a:spcPts val="0"/>
              </a:spcBef>
              <a:buSzPct val="100000"/>
              <a:defRPr sz="1200"/>
            </a:lvl5pPr>
            <a:lvl6pPr lvl="5">
              <a:spcBef>
                <a:spcPts val="0"/>
              </a:spcBef>
              <a:buSzPct val="100000"/>
              <a:defRPr sz="1200"/>
            </a:lvl6pPr>
            <a:lvl7pPr lvl="6">
              <a:spcBef>
                <a:spcPts val="0"/>
              </a:spcBef>
              <a:buSzPct val="100000"/>
              <a:defRPr sz="1200"/>
            </a:lvl7pPr>
            <a:lvl8pPr lvl="7">
              <a:spcBef>
                <a:spcPts val="0"/>
              </a:spcBef>
              <a:buSzPct val="100000"/>
              <a:defRPr sz="1200"/>
            </a:lvl8pPr>
            <a:lvl9pPr lvl="8">
              <a:spcBef>
                <a:spcPts val="0"/>
              </a:spcBef>
              <a:buSzPct val="100000"/>
              <a:defRPr sz="1200"/>
            </a:lvl9pPr>
          </a:lstStyle>
          <a:p/>
        </p:txBody>
      </p:sp>
      <p:sp>
        <p:nvSpPr>
          <p:cNvPr id="24" name="Shape 24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type="titleOnly">
  <p:cSld name="Title 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Shape 2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rIns="91425" wrap="square" tIns="91425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sp>
        <p:nvSpPr>
          <p:cNvPr id="27" name="Shape 27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 name="One column 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rIns="91425" wrap="square" tIns="91425"/>
          <a:lstStyle>
            <a:lvl1pPr lvl="0">
              <a:spcBef>
                <a:spcPts val="0"/>
              </a:spcBef>
              <a:buSzPct val="100000"/>
              <a:defRPr sz="2400"/>
            </a:lvl1pPr>
            <a:lvl2pPr lvl="1">
              <a:spcBef>
                <a:spcPts val="0"/>
              </a:spcBef>
              <a:buSzPct val="100000"/>
              <a:defRPr sz="2400"/>
            </a:lvl2pPr>
            <a:lvl3pPr lvl="2">
              <a:spcBef>
                <a:spcPts val="0"/>
              </a:spcBef>
              <a:buSzPct val="100000"/>
              <a:defRPr sz="2400"/>
            </a:lvl3pPr>
            <a:lvl4pPr lvl="3">
              <a:spcBef>
                <a:spcPts val="0"/>
              </a:spcBef>
              <a:buSzPct val="100000"/>
              <a:defRPr sz="2400"/>
            </a:lvl4pPr>
            <a:lvl5pPr lvl="4">
              <a:spcBef>
                <a:spcPts val="0"/>
              </a:spcBef>
              <a:buSzPct val="100000"/>
              <a:defRPr sz="2400"/>
            </a:lvl5pPr>
            <a:lvl6pPr lvl="5">
              <a:spcBef>
                <a:spcPts val="0"/>
              </a:spcBef>
              <a:buSzPct val="100000"/>
              <a:defRPr sz="2400"/>
            </a:lvl6pPr>
            <a:lvl7pPr lvl="6">
              <a:spcBef>
                <a:spcPts val="0"/>
              </a:spcBef>
              <a:buSzPct val="100000"/>
              <a:defRPr sz="2400"/>
            </a:lvl7pPr>
            <a:lvl8pPr lvl="7">
              <a:spcBef>
                <a:spcPts val="0"/>
              </a:spcBef>
              <a:buSzPct val="100000"/>
              <a:defRPr sz="2400"/>
            </a:lvl8pPr>
            <a:lvl9pPr lvl="8">
              <a:spcBef>
                <a:spcPts val="0"/>
              </a:spcBef>
              <a:buSzPct val="100000"/>
              <a:defRPr sz="2400"/>
            </a:lvl9pPr>
          </a:lstStyle>
          <a:p/>
        </p:txBody>
      </p:sp>
      <p:sp>
        <p:nvSpPr>
          <p:cNvPr id="30" name="Shape 30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rIns="91425" wrap="square" tIns="91425"/>
          <a:lstStyle>
            <a:lvl1pPr lvl="0">
              <a:spcBef>
                <a:spcPts val="0"/>
              </a:spcBef>
              <a:buSzPct val="100000"/>
              <a:defRPr sz="1200"/>
            </a:lvl1pPr>
            <a:lvl2pPr lvl="1">
              <a:spcBef>
                <a:spcPts val="0"/>
              </a:spcBef>
              <a:buSzPct val="100000"/>
              <a:defRPr sz="1200"/>
            </a:lvl2pPr>
            <a:lvl3pPr lvl="2">
              <a:spcBef>
                <a:spcPts val="0"/>
              </a:spcBef>
              <a:buSzPct val="100000"/>
              <a:defRPr sz="1200"/>
            </a:lvl3pPr>
            <a:lvl4pPr lvl="3">
              <a:spcBef>
                <a:spcPts val="0"/>
              </a:spcBef>
              <a:buSzPct val="100000"/>
              <a:defRPr sz="1200"/>
            </a:lvl4pPr>
            <a:lvl5pPr lvl="4">
              <a:spcBef>
                <a:spcPts val="0"/>
              </a:spcBef>
              <a:buSzPct val="100000"/>
              <a:defRPr sz="1200"/>
            </a:lvl5pPr>
            <a:lvl6pPr lvl="5">
              <a:spcBef>
                <a:spcPts val="0"/>
              </a:spcBef>
              <a:buSzPct val="100000"/>
              <a:defRPr sz="1200"/>
            </a:lvl6pPr>
            <a:lvl7pPr lvl="6">
              <a:spcBef>
                <a:spcPts val="0"/>
              </a:spcBef>
              <a:buSzPct val="100000"/>
              <a:defRPr sz="1200"/>
            </a:lvl7pPr>
            <a:lvl8pPr lvl="7">
              <a:spcBef>
                <a:spcPts val="0"/>
              </a:spcBef>
              <a:buSzPct val="100000"/>
              <a:defRPr sz="1200"/>
            </a:lvl8pPr>
            <a:lvl9pPr lvl="8">
              <a:spcBef>
                <a:spcPts val="0"/>
              </a:spcBef>
              <a:buSzPct val="100000"/>
              <a:defRPr sz="1200"/>
            </a:lvl9pPr>
          </a:lstStyle>
          <a:p/>
        </p:txBody>
      </p:sp>
      <p:sp>
        <p:nvSpPr>
          <p:cNvPr id="31" name="Shape 31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 name="Main 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Shape 33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rIns="91425" wrap="square" tIns="91425"/>
          <a:lstStyle>
            <a:lvl1pPr lvl="0">
              <a:spcBef>
                <a:spcPts val="0"/>
              </a:spcBef>
              <a:buSzPct val="100000"/>
              <a:defRPr sz="4800"/>
            </a:lvl1pPr>
            <a:lvl2pPr lvl="1">
              <a:spcBef>
                <a:spcPts val="0"/>
              </a:spcBef>
              <a:buSzPct val="100000"/>
              <a:defRPr sz="4800"/>
            </a:lvl2pPr>
            <a:lvl3pPr lvl="2">
              <a:spcBef>
                <a:spcPts val="0"/>
              </a:spcBef>
              <a:buSzPct val="100000"/>
              <a:defRPr sz="4800"/>
            </a:lvl3pPr>
            <a:lvl4pPr lvl="3">
              <a:spcBef>
                <a:spcPts val="0"/>
              </a:spcBef>
              <a:buSzPct val="100000"/>
              <a:defRPr sz="4800"/>
            </a:lvl4pPr>
            <a:lvl5pPr lvl="4">
              <a:spcBef>
                <a:spcPts val="0"/>
              </a:spcBef>
              <a:buSzPct val="100000"/>
              <a:defRPr sz="4800"/>
            </a:lvl5pPr>
            <a:lvl6pPr lvl="5">
              <a:spcBef>
                <a:spcPts val="0"/>
              </a:spcBef>
              <a:buSzPct val="100000"/>
              <a:defRPr sz="4800"/>
            </a:lvl6pPr>
            <a:lvl7pPr lvl="6">
              <a:spcBef>
                <a:spcPts val="0"/>
              </a:spcBef>
              <a:buSzPct val="100000"/>
              <a:defRPr sz="4800"/>
            </a:lvl7pPr>
            <a:lvl8pPr lvl="7">
              <a:spcBef>
                <a:spcPts val="0"/>
              </a:spcBef>
              <a:buSzPct val="100000"/>
              <a:defRPr sz="4800"/>
            </a:lvl8pPr>
            <a:lvl9pPr lvl="8">
              <a:spcBef>
                <a:spcPts val="0"/>
              </a:spcBef>
              <a:buSzPct val="100000"/>
              <a:defRPr sz="4800"/>
            </a:lvl9pPr>
          </a:lstStyle>
          <a:p/>
        </p:txBody>
      </p:sp>
      <p:sp>
        <p:nvSpPr>
          <p:cNvPr id="34" name="Shape 34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 name="Section title and 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Shape 36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37" name="Shape 37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rIns="91425" wrap="square" tIns="91425"/>
          <a:lstStyle>
            <a:lvl1pPr lvl="0" algn="ctr">
              <a:spcBef>
                <a:spcPts val="0"/>
              </a:spcBef>
              <a:buSzPct val="100000"/>
              <a:defRPr sz="4200"/>
            </a:lvl1pPr>
            <a:lvl2pPr lvl="1" algn="ctr">
              <a:spcBef>
                <a:spcPts val="0"/>
              </a:spcBef>
              <a:buSzPct val="100000"/>
              <a:defRPr sz="4200"/>
            </a:lvl2pPr>
            <a:lvl3pPr lvl="2" algn="ctr">
              <a:spcBef>
                <a:spcPts val="0"/>
              </a:spcBef>
              <a:buSzPct val="100000"/>
              <a:defRPr sz="4200"/>
            </a:lvl3pPr>
            <a:lvl4pPr lvl="3" algn="ctr">
              <a:spcBef>
                <a:spcPts val="0"/>
              </a:spcBef>
              <a:buSzPct val="100000"/>
              <a:defRPr sz="4200"/>
            </a:lvl4pPr>
            <a:lvl5pPr lvl="4" algn="ctr">
              <a:spcBef>
                <a:spcPts val="0"/>
              </a:spcBef>
              <a:buSzPct val="100000"/>
              <a:defRPr sz="4200"/>
            </a:lvl5pPr>
            <a:lvl6pPr lvl="5" algn="ctr">
              <a:spcBef>
                <a:spcPts val="0"/>
              </a:spcBef>
              <a:buSzPct val="100000"/>
              <a:defRPr sz="4200"/>
            </a:lvl6pPr>
            <a:lvl7pPr lvl="6" algn="ctr">
              <a:spcBef>
                <a:spcPts val="0"/>
              </a:spcBef>
              <a:buSzPct val="100000"/>
              <a:defRPr sz="4200"/>
            </a:lvl7pPr>
            <a:lvl8pPr lvl="7" algn="ctr">
              <a:spcBef>
                <a:spcPts val="0"/>
              </a:spcBef>
              <a:buSzPct val="100000"/>
              <a:defRPr sz="4200"/>
            </a:lvl8pPr>
            <a:lvl9pPr lvl="8" algn="ctr">
              <a:spcBef>
                <a:spcPts val="0"/>
              </a:spcBef>
              <a:buSzPct val="100000"/>
              <a:defRPr sz="4200"/>
            </a:lvl9pPr>
          </a:lstStyle>
          <a:p/>
        </p:txBody>
      </p:sp>
      <p:sp>
        <p:nvSpPr>
          <p:cNvPr id="38" name="Shape 38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rIns="91425" wrap="square" tIns="91425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9pPr>
          </a:lstStyle>
          <a:p/>
        </p:txBody>
      </p:sp>
      <p:sp>
        <p:nvSpPr>
          <p:cNvPr id="39" name="Shape 3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rIns="91425" wrap="square" tIns="91425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sp>
        <p:nvSpPr>
          <p:cNvPr id="40" name="Shape 40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 name="Caption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Shape 42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rIns="91425" wrap="square" tIns="91425"/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1pPr>
          </a:lstStyle>
          <a:p/>
        </p:txBody>
      </p:sp>
      <p:sp>
        <p:nvSpPr>
          <p:cNvPr id="43" name="Shape 43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3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_rels/slideMaster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11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1.xml"/><Relationship Id="rId12" Type="http://schemas.openxmlformats.org/officeDocument/2006/relationships/theme" Target="../theme/theme4.xml"/><Relationship Id="rId9" Type="http://schemas.openxmlformats.org/officeDocument/2006/relationships/slideLayout" Target="../slideLayouts/slideLayout20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/Relationships>
</file>

<file path=ppt/slideMasters/_rels/slideMaster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3.xml"/><Relationship Id="rId2" Type="http://schemas.openxmlformats.org/officeDocument/2006/relationships/slideLayout" Target="../slideLayouts/slideLayout24.xml"/><Relationship Id="rId3" Type="http://schemas.openxmlformats.org/officeDocument/2006/relationships/slideLayout" Target="../slideLayouts/slideLayout25.xml"/><Relationship Id="rId4" Type="http://schemas.openxmlformats.org/officeDocument/2006/relationships/slideLayout" Target="../slideLayouts/slideLayout26.xml"/><Relationship Id="rId11" Type="http://schemas.openxmlformats.org/officeDocument/2006/relationships/slideLayout" Target="../slideLayouts/slideLayout33.xml"/><Relationship Id="rId10" Type="http://schemas.openxmlformats.org/officeDocument/2006/relationships/slideLayout" Target="../slideLayouts/slideLayout32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31.xml"/><Relationship Id="rId5" Type="http://schemas.openxmlformats.org/officeDocument/2006/relationships/slideLayout" Target="../slideLayouts/slideLayout27.xml"/><Relationship Id="rId6" Type="http://schemas.openxmlformats.org/officeDocument/2006/relationships/slideLayout" Target="../slideLayouts/slideLayout28.xml"/><Relationship Id="rId7" Type="http://schemas.openxmlformats.org/officeDocument/2006/relationships/slideLayout" Target="../slideLayouts/slideLayout29.xml"/><Relationship Id="rId8" Type="http://schemas.openxmlformats.org/officeDocument/2006/relationships/slideLayout" Target="../slideLayouts/slideLayout3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/>
          <a:lstStyle>
            <a:lvl1pPr lvl="0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Shape 7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/>
          <a:lstStyle>
            <a:lvl1pPr lv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SzPct val="100000"/>
              <a:buChar char="●"/>
              <a:defRPr sz="1800">
                <a:solidFill>
                  <a:schemeClr val="dk2"/>
                </a:solidFill>
              </a:defRPr>
            </a:lvl1pPr>
            <a:lvl2pPr lvl="1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Char char="○"/>
              <a:defRPr>
                <a:solidFill>
                  <a:schemeClr val="dk2"/>
                </a:solidFill>
              </a:defRPr>
            </a:lvl2pPr>
            <a:lvl3pPr lvl="2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Char char="■"/>
              <a:defRPr>
                <a:solidFill>
                  <a:schemeClr val="dk2"/>
                </a:solidFill>
              </a:defRPr>
            </a:lvl3pPr>
            <a:lvl4pPr lvl="3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Char char="●"/>
              <a:defRPr>
                <a:solidFill>
                  <a:schemeClr val="dk2"/>
                </a:solidFill>
              </a:defRPr>
            </a:lvl4pPr>
            <a:lvl5pPr lvl="4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Char char="○"/>
              <a:defRPr>
                <a:solidFill>
                  <a:schemeClr val="dk2"/>
                </a:solidFill>
              </a:defRPr>
            </a:lvl5pPr>
            <a:lvl6pPr lvl="5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Char char="■"/>
              <a:defRPr>
                <a:solidFill>
                  <a:schemeClr val="dk2"/>
                </a:solidFill>
              </a:defRPr>
            </a:lvl6pPr>
            <a:lvl7pPr lvl="6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Char char="●"/>
              <a:defRPr>
                <a:solidFill>
                  <a:schemeClr val="dk2"/>
                </a:solidFill>
              </a:defRPr>
            </a:lvl7pPr>
            <a:lvl8pPr lvl="7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Char char="○"/>
              <a:defRPr>
                <a:solidFill>
                  <a:schemeClr val="dk2"/>
                </a:solidFill>
              </a:defRPr>
            </a:lvl8pPr>
            <a:lvl9pPr lvl="8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Shape 8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>
            <a:noAutofit/>
          </a:bodyPr>
          <a:lstStyle/>
          <a:p>
            <a:pPr lvl="0" algn="r">
              <a:spcBef>
                <a:spcPts val="0"/>
              </a:spcBef>
              <a:buNone/>
            </a:pPr>
            <a:fld id="{00000000-1234-1234-1234-123412341234}" type="slidenum">
              <a:rPr lang="en" sz="1000">
                <a:solidFill>
                  <a:schemeClr val="dk2"/>
                </a:solidFill>
              </a:rPr>
              <a:t>‹#›</a:t>
            </a:fld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lt1"/>
        </a:solidFill>
      </p:bgPr>
    </p:bg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Shape 51"/>
          <p:cNvSpPr txBox="1"/>
          <p:nvPr>
            <p:ph type="title"/>
          </p:nvPr>
        </p:nvSpPr>
        <p:spPr>
          <a:xfrm>
            <a:off x="457201" y="205978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06950" lIns="106950" rIns="106950" wrap="square" tIns="106950"/>
          <a:lstStyle>
            <a:lvl1pPr indent="0" lvl="0" marL="0" marR="0" rtl="0" algn="ctr">
              <a:spcBef>
                <a:spcPts val="0"/>
              </a:spcBef>
              <a:buClr>
                <a:schemeClr val="dk1"/>
              </a:buClr>
              <a:buSzPct val="38095"/>
              <a:buFont typeface="Calibri"/>
              <a:buNone/>
              <a:defRPr b="0" i="0" sz="4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rtl="0">
              <a:spcBef>
                <a:spcPts val="0"/>
              </a:spcBef>
              <a:buSzPct val="76190"/>
              <a:buNone/>
              <a:defRPr sz="2100"/>
            </a:lvl2pPr>
            <a:lvl3pPr indent="0" lvl="2" rtl="0">
              <a:spcBef>
                <a:spcPts val="0"/>
              </a:spcBef>
              <a:buSzPct val="76190"/>
              <a:buNone/>
              <a:defRPr sz="2100"/>
            </a:lvl3pPr>
            <a:lvl4pPr indent="0" lvl="3" rtl="0">
              <a:spcBef>
                <a:spcPts val="0"/>
              </a:spcBef>
              <a:buSzPct val="76190"/>
              <a:buNone/>
              <a:defRPr sz="2100"/>
            </a:lvl4pPr>
            <a:lvl5pPr indent="0" lvl="4" rtl="0">
              <a:spcBef>
                <a:spcPts val="0"/>
              </a:spcBef>
              <a:buSzPct val="76190"/>
              <a:buNone/>
              <a:defRPr sz="2100"/>
            </a:lvl5pPr>
            <a:lvl6pPr indent="0" lvl="5" rtl="0">
              <a:spcBef>
                <a:spcPts val="0"/>
              </a:spcBef>
              <a:buSzPct val="76190"/>
              <a:buNone/>
              <a:defRPr sz="2100"/>
            </a:lvl6pPr>
            <a:lvl7pPr indent="0" lvl="6" rtl="0">
              <a:spcBef>
                <a:spcPts val="0"/>
              </a:spcBef>
              <a:buSzPct val="76190"/>
              <a:buNone/>
              <a:defRPr sz="2100"/>
            </a:lvl7pPr>
            <a:lvl8pPr indent="0" lvl="7" rtl="0">
              <a:spcBef>
                <a:spcPts val="0"/>
              </a:spcBef>
              <a:buSzPct val="76190"/>
              <a:buNone/>
              <a:defRPr sz="2100"/>
            </a:lvl8pPr>
            <a:lvl9pPr indent="0" lvl="8" rtl="0">
              <a:spcBef>
                <a:spcPts val="0"/>
              </a:spcBef>
              <a:buSzPct val="76190"/>
              <a:buNone/>
              <a:defRPr sz="2100"/>
            </a:lvl9pPr>
          </a:lstStyle>
          <a:p/>
        </p:txBody>
      </p:sp>
      <p:sp>
        <p:nvSpPr>
          <p:cNvPr id="52" name="Shape 52"/>
          <p:cNvSpPr txBox="1"/>
          <p:nvPr>
            <p:ph idx="1" type="body"/>
          </p:nvPr>
        </p:nvSpPr>
        <p:spPr>
          <a:xfrm>
            <a:off x="457201" y="1200154"/>
            <a:ext cx="8229600" cy="3394500"/>
          </a:xfrm>
          <a:prstGeom prst="rect">
            <a:avLst/>
          </a:prstGeom>
          <a:noFill/>
          <a:ln>
            <a:noFill/>
          </a:ln>
        </p:spPr>
        <p:txBody>
          <a:bodyPr anchorCtr="0" anchor="t" bIns="106950" lIns="106950" rIns="106950" wrap="square" tIns="106950"/>
          <a:lstStyle>
            <a:lvl1pPr indent="-139700" lvl="0" marL="330200" marR="0" rtl="0" algn="l">
              <a:spcBef>
                <a:spcPts val="6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3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114300" lvl="1" marL="711200" marR="0" rtl="0" algn="l"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–"/>
              <a:defRPr b="0" i="0" sz="27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63500" lvl="2" marL="1092200" marR="0" rtl="0" algn="l"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2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114300" lvl="3" marL="1536700" marR="0" rtl="0" algn="l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114300" lvl="4" marL="1981200" marR="0" rtl="0" algn="l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114300" lvl="5" marL="2413000" marR="0" rtl="0" algn="l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114300" lvl="6" marL="2857500" marR="0" rtl="0" algn="l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114300" lvl="7" marL="3289300" marR="0" rtl="0" algn="l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114300" lvl="8" marL="3733800" marR="0" rtl="0" algn="l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3" name="Shape 53"/>
          <p:cNvSpPr txBox="1"/>
          <p:nvPr>
            <p:ph idx="10" type="dt"/>
          </p:nvPr>
        </p:nvSpPr>
        <p:spPr>
          <a:xfrm>
            <a:off x="457201" y="4767277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06950" lIns="106950" rIns="106950" wrap="square" tIns="106950"/>
          <a:lstStyle>
            <a:lvl1pPr indent="0" lvl="0" marL="0" marR="0" rtl="0" algn="l">
              <a:spcBef>
                <a:spcPts val="0"/>
              </a:spcBef>
              <a:buSzPct val="133333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12700" lvl="1" marL="444500" marR="0" rtl="0" algn="l">
              <a:spcBef>
                <a:spcPts val="0"/>
              </a:spcBef>
              <a:buSzPct val="88888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876300" marR="0" rtl="0" algn="l">
              <a:spcBef>
                <a:spcPts val="0"/>
              </a:spcBef>
              <a:buSzPct val="88888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12700" lvl="3" marL="1320800" marR="0" rtl="0" algn="l">
              <a:spcBef>
                <a:spcPts val="0"/>
              </a:spcBef>
              <a:buSzPct val="88888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752600" marR="0" rtl="0" algn="l">
              <a:spcBef>
                <a:spcPts val="0"/>
              </a:spcBef>
              <a:buSzPct val="88888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12700" lvl="5" marL="2197100" marR="0" rtl="0" algn="l">
              <a:spcBef>
                <a:spcPts val="0"/>
              </a:spcBef>
              <a:buSzPct val="88888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12700" lvl="6" marL="2641600" marR="0" rtl="0" algn="l">
              <a:spcBef>
                <a:spcPts val="0"/>
              </a:spcBef>
              <a:buSzPct val="88888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12700" lvl="7" marL="3073400" marR="0" rtl="0" algn="l">
              <a:spcBef>
                <a:spcPts val="0"/>
              </a:spcBef>
              <a:buSzPct val="88888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12700" lvl="8" marL="3517900" marR="0" rtl="0" algn="l">
              <a:spcBef>
                <a:spcPts val="0"/>
              </a:spcBef>
              <a:buSzPct val="88888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4" name="Shape 54"/>
          <p:cNvSpPr txBox="1"/>
          <p:nvPr>
            <p:ph idx="11" type="ftr"/>
          </p:nvPr>
        </p:nvSpPr>
        <p:spPr>
          <a:xfrm>
            <a:off x="3124205" y="4767277"/>
            <a:ext cx="2895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06950" lIns="106950" rIns="106950" wrap="square" tIns="106950"/>
          <a:lstStyle>
            <a:lvl1pPr indent="0" lvl="0" marL="0" marR="0" rtl="0" algn="ctr">
              <a:spcBef>
                <a:spcPts val="0"/>
              </a:spcBef>
              <a:buSzPct val="133333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12700" lvl="1" marL="444500" marR="0" rtl="0" algn="l">
              <a:spcBef>
                <a:spcPts val="0"/>
              </a:spcBef>
              <a:buSzPct val="88888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876300" marR="0" rtl="0" algn="l">
              <a:spcBef>
                <a:spcPts val="0"/>
              </a:spcBef>
              <a:buSzPct val="88888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12700" lvl="3" marL="1320800" marR="0" rtl="0" algn="l">
              <a:spcBef>
                <a:spcPts val="0"/>
              </a:spcBef>
              <a:buSzPct val="88888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752600" marR="0" rtl="0" algn="l">
              <a:spcBef>
                <a:spcPts val="0"/>
              </a:spcBef>
              <a:buSzPct val="88888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12700" lvl="5" marL="2197100" marR="0" rtl="0" algn="l">
              <a:spcBef>
                <a:spcPts val="0"/>
              </a:spcBef>
              <a:buSzPct val="88888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12700" lvl="6" marL="2641600" marR="0" rtl="0" algn="l">
              <a:spcBef>
                <a:spcPts val="0"/>
              </a:spcBef>
              <a:buSzPct val="88888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12700" lvl="7" marL="3073400" marR="0" rtl="0" algn="l">
              <a:spcBef>
                <a:spcPts val="0"/>
              </a:spcBef>
              <a:buSzPct val="88888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12700" lvl="8" marL="3517900" marR="0" rtl="0" algn="l">
              <a:spcBef>
                <a:spcPts val="0"/>
              </a:spcBef>
              <a:buSzPct val="88888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5" name="Shape 55"/>
          <p:cNvSpPr txBox="1"/>
          <p:nvPr>
            <p:ph idx="12" type="sldNum"/>
          </p:nvPr>
        </p:nvSpPr>
        <p:spPr>
          <a:xfrm>
            <a:off x="6553211" y="4767277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3925" lIns="87850" rIns="87850" wrap="square" tIns="43925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0" i="0" lang="en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59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68" r:id="rId10"/>
    <p:sldLayoutId id="214748366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lt1"/>
        </a:solidFill>
      </p:bgPr>
    </p:bg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accent1="accent1" accent2="accent2" accent3="accent3" accent4="accent4" accent5="accent5" accent6="accent6" bg1="lt1" bg2="dk2" tx1="dk1" tx2="lt2" folHlink="folHlink" hlink="hlink"/>
  <p:sldLayoutIdLst>
    <p:sldLayoutId id="2147483670" r:id="rId1"/>
    <p:sldLayoutId id="2147483671" r:id="rId2"/>
    <p:sldLayoutId id="2147483672" r:id="rId3"/>
    <p:sldLayoutId id="2147483673" r:id="rId4"/>
    <p:sldLayoutId id="2147483674" r:id="rId5"/>
    <p:sldLayoutId id="2147483675" r:id="rId6"/>
    <p:sldLayoutId id="2147483676" r:id="rId7"/>
    <p:sldLayoutId id="2147483677" r:id="rId8"/>
    <p:sldLayoutId id="2147483678" r:id="rId9"/>
    <p:sldLayoutId id="2147483679" r:id="rId10"/>
    <p:sldLayoutId id="2147483680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Relationship Id="rId4" Type="http://schemas.openxmlformats.org/officeDocument/2006/relationships/image" Target="../media/image3.jpg"/><Relationship Id="rId5" Type="http://schemas.openxmlformats.org/officeDocument/2006/relationships/image" Target="../media/image6.jp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3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3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3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3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3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3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3.xml"/><Relationship Id="rId2" Type="http://schemas.openxmlformats.org/officeDocument/2006/relationships/notesSlide" Target="../notesSlides/notesSlide16.xml"/><Relationship Id="rId3" Type="http://schemas.openxmlformats.org/officeDocument/2006/relationships/image" Target="../media/image1.png"/><Relationship Id="rId4" Type="http://schemas.openxmlformats.org/officeDocument/2006/relationships/image" Target="../media/image3.jpg"/><Relationship Id="rId5" Type="http://schemas.openxmlformats.org/officeDocument/2006/relationships/image" Target="../media/image6.jpg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3.xml"/><Relationship Id="rId2" Type="http://schemas.openxmlformats.org/officeDocument/2006/relationships/notesSlide" Target="../notesSlides/notesSlide17.xml"/><Relationship Id="rId3" Type="http://schemas.openxmlformats.org/officeDocument/2006/relationships/image" Target="../media/image11.png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3.xml"/><Relationship Id="rId2" Type="http://schemas.openxmlformats.org/officeDocument/2006/relationships/notesSlide" Target="../notesSlides/notesSlide18.xml"/><Relationship Id="rId3" Type="http://schemas.openxmlformats.org/officeDocument/2006/relationships/image" Target="../media/image7.png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3.xml"/><Relationship Id="rId2" Type="http://schemas.openxmlformats.org/officeDocument/2006/relationships/notesSlide" Target="../notesSlides/notesSlide19.xml"/><Relationship Id="rId3" Type="http://schemas.openxmlformats.org/officeDocument/2006/relationships/image" Target="../media/image4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Relationship Id="rId4" Type="http://schemas.openxmlformats.org/officeDocument/2006/relationships/image" Target="../media/image3.jpg"/><Relationship Id="rId5" Type="http://schemas.openxmlformats.org/officeDocument/2006/relationships/image" Target="../media/image6.jpg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3.xml"/><Relationship Id="rId2" Type="http://schemas.openxmlformats.org/officeDocument/2006/relationships/notesSlide" Target="../notesSlides/notesSlide20.xml"/><Relationship Id="rId3" Type="http://schemas.openxmlformats.org/officeDocument/2006/relationships/image" Target="../media/image1.png"/><Relationship Id="rId4" Type="http://schemas.openxmlformats.org/officeDocument/2006/relationships/image" Target="../media/image3.jpg"/><Relationship Id="rId5" Type="http://schemas.openxmlformats.org/officeDocument/2006/relationships/image" Target="../media/image6.jpg"/></Relationships>
</file>

<file path=ppt/slides/_rels/slide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3.xml"/><Relationship Id="rId2" Type="http://schemas.openxmlformats.org/officeDocument/2006/relationships/notesSlide" Target="../notesSlides/notesSlide21.xml"/><Relationship Id="rId3" Type="http://schemas.openxmlformats.org/officeDocument/2006/relationships/image" Target="../media/image5.png"/></Relationships>
</file>

<file path=ppt/slides/_rels/slide2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3.xml"/><Relationship Id="rId2" Type="http://schemas.openxmlformats.org/officeDocument/2006/relationships/notesSlide" Target="../notesSlides/notesSlide22.xml"/><Relationship Id="rId3" Type="http://schemas.openxmlformats.org/officeDocument/2006/relationships/image" Target="../media/image15.jpg"/></Relationships>
</file>

<file path=ppt/slides/_rels/slide2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3.xml"/><Relationship Id="rId2" Type="http://schemas.openxmlformats.org/officeDocument/2006/relationships/notesSlide" Target="../notesSlides/notesSlide23.xml"/><Relationship Id="rId3" Type="http://schemas.openxmlformats.org/officeDocument/2006/relationships/image" Target="../media/image15.jpg"/></Relationships>
</file>

<file path=ppt/slides/_rels/slide2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3.xml"/><Relationship Id="rId2" Type="http://schemas.openxmlformats.org/officeDocument/2006/relationships/notesSlide" Target="../notesSlides/notesSlide24.xml"/><Relationship Id="rId3" Type="http://schemas.openxmlformats.org/officeDocument/2006/relationships/image" Target="../media/image15.jpg"/></Relationships>
</file>

<file path=ppt/slides/_rels/slide2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3.xml"/><Relationship Id="rId2" Type="http://schemas.openxmlformats.org/officeDocument/2006/relationships/notesSlide" Target="../notesSlides/notesSlide25.xml"/><Relationship Id="rId3" Type="http://schemas.openxmlformats.org/officeDocument/2006/relationships/image" Target="../media/image15.jpg"/></Relationships>
</file>

<file path=ppt/slides/_rels/slide2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3.xml"/><Relationship Id="rId2" Type="http://schemas.openxmlformats.org/officeDocument/2006/relationships/notesSlide" Target="../notesSlides/notesSlide26.xml"/><Relationship Id="rId3" Type="http://schemas.openxmlformats.org/officeDocument/2006/relationships/image" Target="../media/image12.png"/></Relationships>
</file>

<file path=ppt/slides/_rels/slide2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3.xml"/><Relationship Id="rId2" Type="http://schemas.openxmlformats.org/officeDocument/2006/relationships/notesSlide" Target="../notesSlides/notesSlide27.xml"/><Relationship Id="rId3" Type="http://schemas.openxmlformats.org/officeDocument/2006/relationships/image" Target="../media/image12.png"/></Relationships>
</file>

<file path=ppt/slides/_rels/slide2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3.xml"/><Relationship Id="rId2" Type="http://schemas.openxmlformats.org/officeDocument/2006/relationships/notesSlide" Target="../notesSlides/notesSlide28.xml"/><Relationship Id="rId3" Type="http://schemas.openxmlformats.org/officeDocument/2006/relationships/image" Target="../media/image8.png"/></Relationships>
</file>

<file path=ppt/slides/_rels/slide2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3.xml"/><Relationship Id="rId2" Type="http://schemas.openxmlformats.org/officeDocument/2006/relationships/notesSlide" Target="../notesSlides/notesSlide29.xml"/><Relationship Id="rId3" Type="http://schemas.openxmlformats.org/officeDocument/2006/relationships/image" Target="../media/image8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3.xml"/><Relationship Id="rId2" Type="http://schemas.openxmlformats.org/officeDocument/2006/relationships/notesSlide" Target="../notesSlides/notesSlide3.xml"/></Relationships>
</file>

<file path=ppt/slides/_rels/slide3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3.xml"/><Relationship Id="rId2" Type="http://schemas.openxmlformats.org/officeDocument/2006/relationships/notesSlide" Target="../notesSlides/notesSlide30.xml"/><Relationship Id="rId3" Type="http://schemas.openxmlformats.org/officeDocument/2006/relationships/image" Target="../media/image8.png"/></Relationships>
</file>

<file path=ppt/slides/_rels/slide3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3.xml"/><Relationship Id="rId2" Type="http://schemas.openxmlformats.org/officeDocument/2006/relationships/notesSlide" Target="../notesSlides/notesSlide31.xml"/><Relationship Id="rId3" Type="http://schemas.openxmlformats.org/officeDocument/2006/relationships/image" Target="../media/image8.png"/></Relationships>
</file>

<file path=ppt/slides/_rels/slide3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3.xml"/><Relationship Id="rId2" Type="http://schemas.openxmlformats.org/officeDocument/2006/relationships/notesSlide" Target="../notesSlides/notesSlide32.xml"/><Relationship Id="rId3" Type="http://schemas.openxmlformats.org/officeDocument/2006/relationships/image" Target="../media/image10.png"/></Relationships>
</file>

<file path=ppt/slides/_rels/slide3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3.xml"/><Relationship Id="rId2" Type="http://schemas.openxmlformats.org/officeDocument/2006/relationships/notesSlide" Target="../notesSlides/notesSlide33.xml"/><Relationship Id="rId3" Type="http://schemas.openxmlformats.org/officeDocument/2006/relationships/image" Target="../media/image1.png"/><Relationship Id="rId4" Type="http://schemas.openxmlformats.org/officeDocument/2006/relationships/image" Target="../media/image3.jpg"/><Relationship Id="rId5" Type="http://schemas.openxmlformats.org/officeDocument/2006/relationships/image" Target="../media/image6.jpg"/></Relationships>
</file>

<file path=ppt/slides/_rels/slide3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3.xml"/><Relationship Id="rId2" Type="http://schemas.openxmlformats.org/officeDocument/2006/relationships/notesSlide" Target="../notesSlides/notesSlide34.xml"/><Relationship Id="rId3" Type="http://schemas.openxmlformats.org/officeDocument/2006/relationships/image" Target="../media/image9.png"/></Relationships>
</file>

<file path=ppt/slides/_rels/slide3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3.xml"/><Relationship Id="rId2" Type="http://schemas.openxmlformats.org/officeDocument/2006/relationships/notesSlide" Target="../notesSlides/notesSlide35.xml"/><Relationship Id="rId3" Type="http://schemas.openxmlformats.org/officeDocument/2006/relationships/image" Target="../media/image15.jpg"/></Relationships>
</file>

<file path=ppt/slides/_rels/slide3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3.xml"/><Relationship Id="rId2" Type="http://schemas.openxmlformats.org/officeDocument/2006/relationships/notesSlide" Target="../notesSlides/notesSlide36.xml"/><Relationship Id="rId3" Type="http://schemas.openxmlformats.org/officeDocument/2006/relationships/image" Target="../media/image15.jpg"/></Relationships>
</file>

<file path=ppt/slides/_rels/slide3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3.xml"/><Relationship Id="rId2" Type="http://schemas.openxmlformats.org/officeDocument/2006/relationships/notesSlide" Target="../notesSlides/notesSlide37.xml"/><Relationship Id="rId3" Type="http://schemas.openxmlformats.org/officeDocument/2006/relationships/image" Target="../media/image15.jpg"/></Relationships>
</file>

<file path=ppt/slides/_rels/slide3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3.xml"/><Relationship Id="rId2" Type="http://schemas.openxmlformats.org/officeDocument/2006/relationships/notesSlide" Target="../notesSlides/notesSlide38.xml"/><Relationship Id="rId3" Type="http://schemas.openxmlformats.org/officeDocument/2006/relationships/image" Target="../media/image15.jpg"/></Relationships>
</file>

<file path=ppt/slides/_rels/slide3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3.xml"/><Relationship Id="rId2" Type="http://schemas.openxmlformats.org/officeDocument/2006/relationships/notesSlide" Target="../notesSlides/notesSlide39.xml"/><Relationship Id="rId3" Type="http://schemas.openxmlformats.org/officeDocument/2006/relationships/image" Target="../media/image12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3.xml"/><Relationship Id="rId2" Type="http://schemas.openxmlformats.org/officeDocument/2006/relationships/notesSlide" Target="../notesSlides/notesSlide4.xml"/></Relationships>
</file>

<file path=ppt/slides/_rels/slide4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3.xml"/><Relationship Id="rId2" Type="http://schemas.openxmlformats.org/officeDocument/2006/relationships/notesSlide" Target="../notesSlides/notesSlide40.xml"/><Relationship Id="rId3" Type="http://schemas.openxmlformats.org/officeDocument/2006/relationships/image" Target="../media/image12.png"/></Relationships>
</file>

<file path=ppt/slides/_rels/slide4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3.xml"/><Relationship Id="rId2" Type="http://schemas.openxmlformats.org/officeDocument/2006/relationships/notesSlide" Target="../notesSlides/notesSlide41.xml"/><Relationship Id="rId3" Type="http://schemas.openxmlformats.org/officeDocument/2006/relationships/image" Target="../media/image12.png"/></Relationships>
</file>

<file path=ppt/slides/_rels/slide4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3.xml"/><Relationship Id="rId2" Type="http://schemas.openxmlformats.org/officeDocument/2006/relationships/notesSlide" Target="../notesSlides/notesSlide42.xml"/><Relationship Id="rId3" Type="http://schemas.openxmlformats.org/officeDocument/2006/relationships/image" Target="../media/image12.png"/></Relationships>
</file>

<file path=ppt/slides/_rels/slide4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3.xml"/><Relationship Id="rId2" Type="http://schemas.openxmlformats.org/officeDocument/2006/relationships/notesSlide" Target="../notesSlides/notesSlide43.xml"/><Relationship Id="rId3" Type="http://schemas.openxmlformats.org/officeDocument/2006/relationships/image" Target="../media/image8.png"/></Relationships>
</file>

<file path=ppt/slides/_rels/slide4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3.xml"/><Relationship Id="rId2" Type="http://schemas.openxmlformats.org/officeDocument/2006/relationships/notesSlide" Target="../notesSlides/notesSlide44.xml"/><Relationship Id="rId3" Type="http://schemas.openxmlformats.org/officeDocument/2006/relationships/image" Target="../media/image8.png"/></Relationships>
</file>

<file path=ppt/slides/_rels/slide4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3.xml"/><Relationship Id="rId2" Type="http://schemas.openxmlformats.org/officeDocument/2006/relationships/notesSlide" Target="../notesSlides/notesSlide45.xml"/><Relationship Id="rId3" Type="http://schemas.openxmlformats.org/officeDocument/2006/relationships/image" Target="../media/image8.png"/></Relationships>
</file>

<file path=ppt/slides/_rels/slide4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3.xml"/><Relationship Id="rId2" Type="http://schemas.openxmlformats.org/officeDocument/2006/relationships/notesSlide" Target="../notesSlides/notesSlide46.xml"/><Relationship Id="rId3" Type="http://schemas.openxmlformats.org/officeDocument/2006/relationships/image" Target="../media/image13.jpg"/></Relationships>
</file>

<file path=ppt/slides/_rels/slide4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3.xml"/><Relationship Id="rId2" Type="http://schemas.openxmlformats.org/officeDocument/2006/relationships/notesSlide" Target="../notesSlides/notesSlide47.xml"/><Relationship Id="rId3" Type="http://schemas.openxmlformats.org/officeDocument/2006/relationships/image" Target="../media/image1.png"/><Relationship Id="rId4" Type="http://schemas.openxmlformats.org/officeDocument/2006/relationships/image" Target="../media/image3.jpg"/><Relationship Id="rId5" Type="http://schemas.openxmlformats.org/officeDocument/2006/relationships/image" Target="../media/image6.jpg"/></Relationships>
</file>

<file path=ppt/slides/_rels/slide4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3.xml"/><Relationship Id="rId2" Type="http://schemas.openxmlformats.org/officeDocument/2006/relationships/notesSlide" Target="../notesSlides/notesSlide48.xml"/><Relationship Id="rId3" Type="http://schemas.openxmlformats.org/officeDocument/2006/relationships/image" Target="../media/image14.png"/></Relationships>
</file>

<file path=ppt/slides/_rels/slide4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3.xml"/><Relationship Id="rId2" Type="http://schemas.openxmlformats.org/officeDocument/2006/relationships/notesSlide" Target="../notesSlides/notesSlide49.xml"/><Relationship Id="rId3" Type="http://schemas.openxmlformats.org/officeDocument/2006/relationships/image" Target="../media/image15.jp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3.xml"/><Relationship Id="rId2" Type="http://schemas.openxmlformats.org/officeDocument/2006/relationships/notesSlide" Target="../notesSlides/notesSlide5.xml"/></Relationships>
</file>

<file path=ppt/slides/_rels/slide5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3.xml"/><Relationship Id="rId2" Type="http://schemas.openxmlformats.org/officeDocument/2006/relationships/notesSlide" Target="../notesSlides/notesSlide50.xml"/><Relationship Id="rId3" Type="http://schemas.openxmlformats.org/officeDocument/2006/relationships/image" Target="../media/image15.jpg"/></Relationships>
</file>

<file path=ppt/slides/_rels/slide5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3.xml"/><Relationship Id="rId2" Type="http://schemas.openxmlformats.org/officeDocument/2006/relationships/notesSlide" Target="../notesSlides/notesSlide51.xml"/><Relationship Id="rId3" Type="http://schemas.openxmlformats.org/officeDocument/2006/relationships/image" Target="../media/image12.png"/></Relationships>
</file>

<file path=ppt/slides/_rels/slide5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3.xml"/><Relationship Id="rId2" Type="http://schemas.openxmlformats.org/officeDocument/2006/relationships/notesSlide" Target="../notesSlides/notesSlide52.xml"/><Relationship Id="rId3" Type="http://schemas.openxmlformats.org/officeDocument/2006/relationships/image" Target="../media/image12.png"/></Relationships>
</file>

<file path=ppt/slides/_rels/slide5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3.xml"/><Relationship Id="rId2" Type="http://schemas.openxmlformats.org/officeDocument/2006/relationships/notesSlide" Target="../notesSlides/notesSlide53.xml"/><Relationship Id="rId3" Type="http://schemas.openxmlformats.org/officeDocument/2006/relationships/image" Target="../media/image12.png"/></Relationships>
</file>

<file path=ppt/slides/_rels/slide5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3.xml"/><Relationship Id="rId2" Type="http://schemas.openxmlformats.org/officeDocument/2006/relationships/notesSlide" Target="../notesSlides/notesSlide54.xml"/><Relationship Id="rId3" Type="http://schemas.openxmlformats.org/officeDocument/2006/relationships/image" Target="../media/image8.png"/></Relationships>
</file>

<file path=ppt/slides/_rels/slide5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3.xml"/><Relationship Id="rId2" Type="http://schemas.openxmlformats.org/officeDocument/2006/relationships/notesSlide" Target="../notesSlides/notesSlide55.xml"/><Relationship Id="rId3" Type="http://schemas.openxmlformats.org/officeDocument/2006/relationships/image" Target="../media/image8.png"/></Relationships>
</file>

<file path=ppt/slides/_rels/slide5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3.xml"/><Relationship Id="rId2" Type="http://schemas.openxmlformats.org/officeDocument/2006/relationships/notesSlide" Target="../notesSlides/notesSlide56.xml"/><Relationship Id="rId3" Type="http://schemas.openxmlformats.org/officeDocument/2006/relationships/image" Target="../media/image8.png"/></Relationships>
</file>

<file path=ppt/slides/_rels/slide5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3.xml"/><Relationship Id="rId2" Type="http://schemas.openxmlformats.org/officeDocument/2006/relationships/notesSlide" Target="../notesSlides/notesSlide57.xml"/><Relationship Id="rId3" Type="http://schemas.openxmlformats.org/officeDocument/2006/relationships/image" Target="../media/image16.png"/></Relationships>
</file>

<file path=ppt/slides/_rels/slide5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3.xml"/><Relationship Id="rId2" Type="http://schemas.openxmlformats.org/officeDocument/2006/relationships/notesSlide" Target="../notesSlides/notesSlide58.xml"/><Relationship Id="rId3" Type="http://schemas.openxmlformats.org/officeDocument/2006/relationships/image" Target="../media/image1.png"/><Relationship Id="rId4" Type="http://schemas.openxmlformats.org/officeDocument/2006/relationships/image" Target="../media/image3.jpg"/><Relationship Id="rId5" Type="http://schemas.openxmlformats.org/officeDocument/2006/relationships/image" Target="../media/image6.jpg"/></Relationships>
</file>

<file path=ppt/slides/_rels/slide5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3.xml"/><Relationship Id="rId2" Type="http://schemas.openxmlformats.org/officeDocument/2006/relationships/notesSlide" Target="../notesSlides/notesSlide59.xml"/><Relationship Id="rId3" Type="http://schemas.openxmlformats.org/officeDocument/2006/relationships/image" Target="../media/image18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3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1.png"/><Relationship Id="rId4" Type="http://schemas.openxmlformats.org/officeDocument/2006/relationships/image" Target="../media/image3.jpg"/><Relationship Id="rId5" Type="http://schemas.openxmlformats.org/officeDocument/2006/relationships/image" Target="../media/image6.jpg"/></Relationships>
</file>

<file path=ppt/slides/_rels/slide6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3.xml"/><Relationship Id="rId2" Type="http://schemas.openxmlformats.org/officeDocument/2006/relationships/notesSlide" Target="../notesSlides/notesSlide60.xml"/><Relationship Id="rId3" Type="http://schemas.openxmlformats.org/officeDocument/2006/relationships/image" Target="../media/image15.jpg"/></Relationships>
</file>

<file path=ppt/slides/_rels/slide6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3.xml"/><Relationship Id="rId2" Type="http://schemas.openxmlformats.org/officeDocument/2006/relationships/notesSlide" Target="../notesSlides/notesSlide61.xml"/><Relationship Id="rId3" Type="http://schemas.openxmlformats.org/officeDocument/2006/relationships/image" Target="../media/image12.png"/></Relationships>
</file>

<file path=ppt/slides/_rels/slide6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3.xml"/><Relationship Id="rId2" Type="http://schemas.openxmlformats.org/officeDocument/2006/relationships/notesSlide" Target="../notesSlides/notesSlide62.xml"/><Relationship Id="rId3" Type="http://schemas.openxmlformats.org/officeDocument/2006/relationships/image" Target="../media/image12.png"/></Relationships>
</file>

<file path=ppt/slides/_rels/slide6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3.xml"/><Relationship Id="rId2" Type="http://schemas.openxmlformats.org/officeDocument/2006/relationships/notesSlide" Target="../notesSlides/notesSlide63.xml"/><Relationship Id="rId3" Type="http://schemas.openxmlformats.org/officeDocument/2006/relationships/image" Target="../media/image8.png"/></Relationships>
</file>

<file path=ppt/slides/_rels/slide6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3.xml"/><Relationship Id="rId2" Type="http://schemas.openxmlformats.org/officeDocument/2006/relationships/notesSlide" Target="../notesSlides/notesSlide64.xml"/><Relationship Id="rId3" Type="http://schemas.openxmlformats.org/officeDocument/2006/relationships/image" Target="../media/image17.jp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3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3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3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99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Shape 200"/>
          <p:cNvSpPr txBox="1"/>
          <p:nvPr/>
        </p:nvSpPr>
        <p:spPr>
          <a:xfrm>
            <a:off x="0" y="413907"/>
            <a:ext cx="7484100" cy="1587900"/>
          </a:xfrm>
          <a:prstGeom prst="rect">
            <a:avLst/>
          </a:prstGeom>
          <a:gradFill>
            <a:gsLst>
              <a:gs pos="0">
                <a:srgbClr val="006C2D"/>
              </a:gs>
              <a:gs pos="50000">
                <a:srgbClr val="009E40"/>
              </a:gs>
              <a:gs pos="100000">
                <a:srgbClr val="00BD4E"/>
              </a:gs>
            </a:gsLst>
            <a:lin ang="10800025" scaled="0"/>
          </a:gradFill>
          <a:ln>
            <a:noFill/>
          </a:ln>
          <a:effectLst>
            <a:outerShdw blurRad="165099" rotWithShape="0" algn="tl" dir="2700000" dist="114300">
              <a:srgbClr val="000000">
                <a:alpha val="40000"/>
              </a:srgbClr>
            </a:outerShdw>
          </a:effectLst>
        </p:spPr>
        <p:txBody>
          <a:bodyPr anchorCtr="0" anchor="t" bIns="53475" lIns="106950" rIns="106950" wrap="square" tIns="53475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Font typeface="Calibri"/>
              <a:buNone/>
            </a:pPr>
            <a:r>
              <a:t/>
            </a:r>
            <a:endParaRPr b="1" i="0" sz="51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25000"/>
              <a:buFont typeface="Calibri"/>
              <a:buNone/>
            </a:pPr>
            <a:r>
              <a:rPr b="1" i="0" lang="en" sz="4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Gerenciamento das Aquisições</a:t>
            </a:r>
          </a:p>
        </p:txBody>
      </p:sp>
      <p:sp>
        <p:nvSpPr>
          <p:cNvPr id="201" name="Shape 201"/>
          <p:cNvSpPr/>
          <p:nvPr/>
        </p:nvSpPr>
        <p:spPr>
          <a:xfrm>
            <a:off x="1906197" y="2023592"/>
            <a:ext cx="7234500" cy="949200"/>
          </a:xfrm>
          <a:prstGeom prst="rect">
            <a:avLst/>
          </a:prstGeom>
          <a:gradFill>
            <a:gsLst>
              <a:gs pos="0">
                <a:srgbClr val="CAC5D3">
                  <a:alpha val="0"/>
                </a:srgbClr>
              </a:gs>
              <a:gs pos="100000">
                <a:srgbClr val="538CD5"/>
              </a:gs>
            </a:gsLst>
            <a:lin ang="0" scaled="0"/>
          </a:gradFill>
          <a:ln>
            <a:noFill/>
          </a:ln>
        </p:spPr>
        <p:txBody>
          <a:bodyPr anchorCtr="0" anchor="ctr" bIns="53475" lIns="106950" rIns="106950" wrap="square" tIns="534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2" name="Shape 202"/>
          <p:cNvSpPr txBox="1"/>
          <p:nvPr/>
        </p:nvSpPr>
        <p:spPr>
          <a:xfrm>
            <a:off x="2155806" y="2323396"/>
            <a:ext cx="6984900" cy="405900"/>
          </a:xfrm>
          <a:prstGeom prst="rect">
            <a:avLst/>
          </a:prstGeom>
          <a:noFill/>
          <a:ln>
            <a:noFill/>
          </a:ln>
        </p:spPr>
        <p:txBody>
          <a:bodyPr anchorCtr="0" anchor="t" bIns="53475" lIns="106950" rIns="106950" wrap="square" tIns="53475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C0C0C"/>
              </a:buClr>
              <a:buSzPct val="25000"/>
              <a:buFont typeface="Calibri"/>
              <a:buNone/>
            </a:pPr>
            <a:r>
              <a:rPr b="1" i="0" lang="en" sz="1900" u="none" cap="none" strike="noStrike">
                <a:solidFill>
                  <a:srgbClr val="0C0C0C"/>
                </a:solidFill>
                <a:latin typeface="Calibri"/>
                <a:ea typeface="Calibri"/>
                <a:cs typeface="Calibri"/>
                <a:sym typeface="Calibri"/>
              </a:rPr>
              <a:t>Preparatório CAPM® &amp; PMP®</a:t>
            </a:r>
          </a:p>
        </p:txBody>
      </p:sp>
      <p:pic>
        <p:nvPicPr>
          <p:cNvPr descr="https://www.caelum.com.br/apostila-html-css-javascript/anuncios/alura_2x.png" id="203" name="Shape 20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11859" y="4155618"/>
            <a:ext cx="1414200" cy="660300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204" name="Shape 204"/>
          <p:cNvGrpSpPr/>
          <p:nvPr/>
        </p:nvGrpSpPr>
        <p:grpSpPr>
          <a:xfrm>
            <a:off x="0" y="2153064"/>
            <a:ext cx="3157656" cy="690534"/>
            <a:chOff x="-150191" y="1834342"/>
            <a:chExt cx="7482598" cy="1702500"/>
          </a:xfrm>
        </p:grpSpPr>
        <p:pic>
          <p:nvPicPr>
            <p:cNvPr id="205" name="Shape 205"/>
            <p:cNvPicPr preferRelativeResize="0"/>
            <p:nvPr/>
          </p:nvPicPr>
          <p:blipFill rotWithShape="1">
            <a:blip r:embed="rId4">
              <a:alphaModFix/>
            </a:blip>
            <a:srcRect b="58667" l="0" r="49018" t="1451"/>
            <a:stretch/>
          </p:blipFill>
          <p:spPr>
            <a:xfrm>
              <a:off x="3593207" y="1857476"/>
              <a:ext cx="3739200" cy="1656299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06" name="Shape 206"/>
            <p:cNvPicPr preferRelativeResize="0"/>
            <p:nvPr/>
          </p:nvPicPr>
          <p:blipFill rotWithShape="1">
            <a:blip r:embed="rId5">
              <a:alphaModFix/>
            </a:blip>
            <a:srcRect b="336" l="48087" r="907" t="58670"/>
            <a:stretch/>
          </p:blipFill>
          <p:spPr>
            <a:xfrm>
              <a:off x="-150191" y="1834342"/>
              <a:ext cx="3740700" cy="1702500"/>
            </a:xfrm>
            <a:prstGeom prst="rect">
              <a:avLst/>
            </a:prstGeom>
            <a:noFill/>
            <a:ln>
              <a:noFill/>
            </a:ln>
          </p:spPr>
        </p:pic>
      </p:grp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301" name="Shape 3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hape 302"/>
          <p:cNvSpPr txBox="1"/>
          <p:nvPr/>
        </p:nvSpPr>
        <p:spPr>
          <a:xfrm rot="-1716214">
            <a:off x="6898867" y="4092530"/>
            <a:ext cx="1991450" cy="549140"/>
          </a:xfrm>
          <a:prstGeom prst="rect">
            <a:avLst/>
          </a:prstGeom>
          <a:noFill/>
          <a:ln>
            <a:noFill/>
          </a:ln>
        </p:spPr>
        <p:txBody>
          <a:bodyPr anchorCtr="0" anchor="t" bIns="53475" lIns="106950" rIns="106950" wrap="square" tIns="534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25000"/>
              <a:buFont typeface="Calibri"/>
              <a:buNone/>
            </a:pPr>
            <a:r>
              <a:rPr b="1" i="0" lang="en" sz="2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EXEMLO</a:t>
            </a:r>
          </a:p>
        </p:txBody>
      </p:sp>
      <p:sp>
        <p:nvSpPr>
          <p:cNvPr id="303" name="Shape 303"/>
          <p:cNvSpPr/>
          <p:nvPr/>
        </p:nvSpPr>
        <p:spPr>
          <a:xfrm>
            <a:off x="14377" y="327594"/>
            <a:ext cx="9115500" cy="442800"/>
          </a:xfrm>
          <a:prstGeom prst="rect">
            <a:avLst/>
          </a:prstGeom>
          <a:noFill/>
          <a:ln>
            <a:noFill/>
          </a:ln>
        </p:spPr>
        <p:txBody>
          <a:bodyPr anchorCtr="0" anchor="t" bIns="53475" lIns="106950" rIns="106950" wrap="square" tIns="534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Calibri"/>
              <a:buNone/>
            </a:pPr>
            <a:r>
              <a:rPr b="1" i="0" lang="en" sz="21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Tipos de contratos</a:t>
            </a:r>
          </a:p>
        </p:txBody>
      </p:sp>
      <p:sp>
        <p:nvSpPr>
          <p:cNvPr id="304" name="Shape 304"/>
          <p:cNvSpPr/>
          <p:nvPr/>
        </p:nvSpPr>
        <p:spPr>
          <a:xfrm>
            <a:off x="827875" y="1061430"/>
            <a:ext cx="7487400" cy="2508600"/>
          </a:xfrm>
          <a:prstGeom prst="rect">
            <a:avLst/>
          </a:prstGeom>
          <a:noFill/>
          <a:ln>
            <a:noFill/>
          </a:ln>
        </p:spPr>
        <p:txBody>
          <a:bodyPr anchorCtr="0" anchor="t" bIns="53475" lIns="106950" rIns="106950" wrap="square" tIns="53475">
            <a:noAutofit/>
          </a:bodyPr>
          <a:lstStyle/>
          <a:p>
            <a:pPr indent="-323850" lvl="1" marL="33020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</a:pPr>
            <a:r>
              <a:rPr b="1" i="0" lang="en" sz="21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Preço Fixo com Remuneração de Incentivo (cont.)</a:t>
            </a:r>
          </a:p>
          <a:p>
            <a:pPr indent="-342900" lvl="1" marL="77470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</a:pPr>
            <a:r>
              <a:rPr b="0" i="0" lang="en" sz="16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Imagine o cenário do PRFI: o fornecedor recebe 10 mil reais entregando na data, 1 mil reais a mais por mês de antecedência e 1 mil a menos por mês de atraso;</a:t>
            </a:r>
          </a:p>
          <a:p>
            <a:pPr indent="-342900" lvl="1" marL="77470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</a:pPr>
            <a:r>
              <a:rPr b="0" i="0" lang="en" sz="16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Agora imagine que existem alguns fatores de risco no projeto e ao invés de pagarmos 1 mil reais a menos por atraso, aceitemos os riscos junto com o fornecedor e acordemos que iremos pagar 50% de todo o custo acima dos 10 mil reais iniciais até um teto de 15 mil reais. </a:t>
            </a:r>
          </a:p>
          <a:p>
            <a:pPr indent="-342900" lvl="1" marL="77470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</a:pPr>
            <a:r>
              <a:rPr b="0" i="0" lang="en" sz="16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Depois disso, o fornecedor arca com os custos sozinho.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308" name="Shape 3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9" name="Shape 309"/>
          <p:cNvSpPr txBox="1"/>
          <p:nvPr/>
        </p:nvSpPr>
        <p:spPr>
          <a:xfrm rot="-1716214">
            <a:off x="6898867" y="4092530"/>
            <a:ext cx="1991450" cy="549140"/>
          </a:xfrm>
          <a:prstGeom prst="rect">
            <a:avLst/>
          </a:prstGeom>
          <a:noFill/>
          <a:ln>
            <a:noFill/>
          </a:ln>
        </p:spPr>
        <p:txBody>
          <a:bodyPr anchorCtr="0" anchor="t" bIns="53475" lIns="106950" rIns="106950" wrap="square" tIns="534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25000"/>
              <a:buFont typeface="Calibri"/>
              <a:buNone/>
            </a:pPr>
            <a:r>
              <a:rPr b="1" i="0" lang="en" sz="2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EXEMLO</a:t>
            </a:r>
          </a:p>
        </p:txBody>
      </p:sp>
      <p:sp>
        <p:nvSpPr>
          <p:cNvPr id="310" name="Shape 310"/>
          <p:cNvSpPr/>
          <p:nvPr/>
        </p:nvSpPr>
        <p:spPr>
          <a:xfrm>
            <a:off x="14377" y="327594"/>
            <a:ext cx="9115500" cy="442800"/>
          </a:xfrm>
          <a:prstGeom prst="rect">
            <a:avLst/>
          </a:prstGeom>
          <a:noFill/>
          <a:ln>
            <a:noFill/>
          </a:ln>
        </p:spPr>
        <p:txBody>
          <a:bodyPr anchorCtr="0" anchor="t" bIns="53475" lIns="106950" rIns="106950" wrap="square" tIns="534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Calibri"/>
              <a:buNone/>
            </a:pPr>
            <a:r>
              <a:rPr b="1" i="0" lang="en" sz="21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Tipos de contratos</a:t>
            </a:r>
          </a:p>
        </p:txBody>
      </p:sp>
      <p:sp>
        <p:nvSpPr>
          <p:cNvPr id="311" name="Shape 311"/>
          <p:cNvSpPr/>
          <p:nvPr/>
        </p:nvSpPr>
        <p:spPr>
          <a:xfrm>
            <a:off x="827875" y="1061430"/>
            <a:ext cx="7487400" cy="1734000"/>
          </a:xfrm>
          <a:prstGeom prst="rect">
            <a:avLst/>
          </a:prstGeom>
          <a:noFill/>
          <a:ln>
            <a:noFill/>
          </a:ln>
        </p:spPr>
        <p:txBody>
          <a:bodyPr anchorCtr="0" anchor="t" bIns="53475" lIns="106950" rIns="106950" wrap="square" tIns="53475">
            <a:noAutofit/>
          </a:bodyPr>
          <a:lstStyle/>
          <a:p>
            <a:pPr indent="-323850" lvl="1" marL="33020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</a:pPr>
            <a:r>
              <a:rPr b="1" i="0" lang="en" sz="21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Preço Fixo com Ajuste Econômico de Preço</a:t>
            </a:r>
          </a:p>
          <a:p>
            <a:pPr indent="-342900" lvl="1" marL="77470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</a:pPr>
            <a:r>
              <a:rPr b="0" i="0" lang="en" sz="16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Imagine ser gerente de projetos e vender contratos à preço fixo na época da superinflação. Lembram disso? Pois então, não ia dar! Este tipo de contrato estipula o preço fixo mas aceita que haja variação no valor do contrato com base em indicadores previamente acordados. Perfeito para contratos de longa duração ou para países onde a inflação e a má administração correm soltas.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315" name="Shape 3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6" name="Shape 316"/>
          <p:cNvSpPr txBox="1"/>
          <p:nvPr/>
        </p:nvSpPr>
        <p:spPr>
          <a:xfrm rot="-1716214">
            <a:off x="6898867" y="4092530"/>
            <a:ext cx="1991450" cy="549140"/>
          </a:xfrm>
          <a:prstGeom prst="rect">
            <a:avLst/>
          </a:prstGeom>
          <a:noFill/>
          <a:ln>
            <a:noFill/>
          </a:ln>
        </p:spPr>
        <p:txBody>
          <a:bodyPr anchorCtr="0" anchor="t" bIns="53475" lIns="106950" rIns="106950" wrap="square" tIns="534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25000"/>
              <a:buFont typeface="Calibri"/>
              <a:buNone/>
            </a:pPr>
            <a:r>
              <a:rPr b="1" i="0" lang="en" sz="2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EXEMLO</a:t>
            </a:r>
          </a:p>
        </p:txBody>
      </p:sp>
      <p:sp>
        <p:nvSpPr>
          <p:cNvPr id="317" name="Shape 317"/>
          <p:cNvSpPr/>
          <p:nvPr/>
        </p:nvSpPr>
        <p:spPr>
          <a:xfrm>
            <a:off x="14377" y="327594"/>
            <a:ext cx="9115500" cy="442800"/>
          </a:xfrm>
          <a:prstGeom prst="rect">
            <a:avLst/>
          </a:prstGeom>
          <a:noFill/>
          <a:ln>
            <a:noFill/>
          </a:ln>
        </p:spPr>
        <p:txBody>
          <a:bodyPr anchorCtr="0" anchor="t" bIns="53475" lIns="106950" rIns="106950" wrap="square" tIns="534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Calibri"/>
              <a:buNone/>
            </a:pPr>
            <a:r>
              <a:rPr b="1" i="0" lang="en" sz="21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Tipos de contratos</a:t>
            </a:r>
          </a:p>
        </p:txBody>
      </p:sp>
      <p:sp>
        <p:nvSpPr>
          <p:cNvPr id="318" name="Shape 318"/>
          <p:cNvSpPr/>
          <p:nvPr/>
        </p:nvSpPr>
        <p:spPr>
          <a:xfrm>
            <a:off x="827875" y="1061430"/>
            <a:ext cx="7487400" cy="3025200"/>
          </a:xfrm>
          <a:prstGeom prst="rect">
            <a:avLst/>
          </a:prstGeom>
          <a:noFill/>
          <a:ln>
            <a:noFill/>
          </a:ln>
        </p:spPr>
        <p:txBody>
          <a:bodyPr anchorCtr="0" anchor="t" bIns="53475" lIns="106950" rIns="106950" wrap="square" tIns="53475">
            <a:noAutofit/>
          </a:bodyPr>
          <a:lstStyle/>
          <a:p>
            <a:pPr indent="-323850" lvl="0" marL="33020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</a:pPr>
            <a:r>
              <a:rPr b="1" i="0" lang="en" sz="21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Custo mais Remuneração Fixa</a:t>
            </a:r>
          </a:p>
          <a:p>
            <a:pPr indent="-342900" lvl="1" marL="77470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</a:pPr>
            <a:r>
              <a:rPr b="0" i="0" lang="en" sz="16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Aqui o comprador assume os riscos pelos custos;</a:t>
            </a:r>
          </a:p>
          <a:p>
            <a:pPr indent="-342900" lvl="1" marL="774700" marR="0" rtl="0" algn="just">
              <a:spcBef>
                <a:spcPts val="0"/>
              </a:spcBef>
              <a:buClr>
                <a:srgbClr val="000000"/>
              </a:buClr>
              <a:buSzPct val="100000"/>
              <a:buFont typeface="Arial"/>
              <a:buChar char="•"/>
            </a:pPr>
            <a:r>
              <a:rPr b="0" i="0" lang="en" sz="16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Digamos que para construir um banco de dados, estima-se um custo de 10 mil reais. Acorda-se, com o fornecedor, que o custo de desenvolvimento será coberto até 10 mil reais e acima disso terá de ser renegociado. O lucro, a remuneração do fornecedor, será fixa: 10% sobre o custo total. Acima de 10 mil reais o contrato terá de ser revisto, porque o comprador tem interesse direto sobre os custos do trabalho. Pode-se estabelecer que os 10% de remuneração serão com base nas estimativas iniciais, ou seja, os 10 mil reais. Isso significa que não muda a remuneração do fornecedor aumentando o valor do contrato.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322" name="Shape 3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3" name="Shape 323"/>
          <p:cNvSpPr txBox="1"/>
          <p:nvPr/>
        </p:nvSpPr>
        <p:spPr>
          <a:xfrm rot="-1716214">
            <a:off x="6898867" y="4092530"/>
            <a:ext cx="1991450" cy="549140"/>
          </a:xfrm>
          <a:prstGeom prst="rect">
            <a:avLst/>
          </a:prstGeom>
          <a:noFill/>
          <a:ln>
            <a:noFill/>
          </a:ln>
        </p:spPr>
        <p:txBody>
          <a:bodyPr anchorCtr="0" anchor="t" bIns="53475" lIns="106950" rIns="106950" wrap="square" tIns="534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25000"/>
              <a:buFont typeface="Calibri"/>
              <a:buNone/>
            </a:pPr>
            <a:r>
              <a:rPr b="1" i="0" lang="en" sz="2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EXEMLO</a:t>
            </a:r>
          </a:p>
        </p:txBody>
      </p:sp>
      <p:sp>
        <p:nvSpPr>
          <p:cNvPr id="324" name="Shape 324"/>
          <p:cNvSpPr/>
          <p:nvPr/>
        </p:nvSpPr>
        <p:spPr>
          <a:xfrm>
            <a:off x="14377" y="327594"/>
            <a:ext cx="9115500" cy="442800"/>
          </a:xfrm>
          <a:prstGeom prst="rect">
            <a:avLst/>
          </a:prstGeom>
          <a:noFill/>
          <a:ln>
            <a:noFill/>
          </a:ln>
        </p:spPr>
        <p:txBody>
          <a:bodyPr anchorCtr="0" anchor="t" bIns="53475" lIns="106950" rIns="106950" wrap="square" tIns="534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Calibri"/>
              <a:buNone/>
            </a:pPr>
            <a:r>
              <a:rPr b="1" i="0" lang="en" sz="21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Tipos de contratos</a:t>
            </a:r>
          </a:p>
        </p:txBody>
      </p:sp>
      <p:sp>
        <p:nvSpPr>
          <p:cNvPr id="325" name="Shape 325"/>
          <p:cNvSpPr/>
          <p:nvPr/>
        </p:nvSpPr>
        <p:spPr>
          <a:xfrm>
            <a:off x="827875" y="1061430"/>
            <a:ext cx="7487400" cy="1992300"/>
          </a:xfrm>
          <a:prstGeom prst="rect">
            <a:avLst/>
          </a:prstGeom>
          <a:noFill/>
          <a:ln>
            <a:noFill/>
          </a:ln>
        </p:spPr>
        <p:txBody>
          <a:bodyPr anchorCtr="0" anchor="t" bIns="53475" lIns="106950" rIns="106950" wrap="square" tIns="53475">
            <a:noAutofit/>
          </a:bodyPr>
          <a:lstStyle/>
          <a:p>
            <a:pPr indent="-323850" lvl="1" marL="33020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</a:pPr>
            <a:r>
              <a:rPr b="1" i="0" lang="en" sz="21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Custo mais Remuneração de Incentivo</a:t>
            </a:r>
          </a:p>
          <a:p>
            <a:pPr indent="-342900" lvl="1" marL="77470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</a:pPr>
            <a:r>
              <a:rPr b="0" i="0" lang="en" sz="16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Se os custos estimados forem de 10 mil reais, acorda-se a remuneração do fornecedor em 10%. Se o custo for inferior, a diferença será dividida entre as partes conforme previamente acordado. Se o custo ficar acima de 10 mil reais, também será feito o rateio dos custos;</a:t>
            </a:r>
          </a:p>
          <a:p>
            <a:pPr indent="-342900" lvl="1" marL="77470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</a:pPr>
            <a:r>
              <a:rPr b="0" i="0" lang="en" sz="16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É mais arriscado para o fornecedor mas, ao mesmo tempo, oferece uma grande oportunidade de ganhos.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329" name="Shape 3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0" name="Shape 330"/>
          <p:cNvSpPr txBox="1"/>
          <p:nvPr/>
        </p:nvSpPr>
        <p:spPr>
          <a:xfrm rot="-1716214">
            <a:off x="6898867" y="4092530"/>
            <a:ext cx="1991450" cy="549140"/>
          </a:xfrm>
          <a:prstGeom prst="rect">
            <a:avLst/>
          </a:prstGeom>
          <a:noFill/>
          <a:ln>
            <a:noFill/>
          </a:ln>
        </p:spPr>
        <p:txBody>
          <a:bodyPr anchorCtr="0" anchor="t" bIns="53475" lIns="106950" rIns="106950" wrap="square" tIns="534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25000"/>
              <a:buFont typeface="Calibri"/>
              <a:buNone/>
            </a:pPr>
            <a:r>
              <a:rPr b="1" i="0" lang="en" sz="2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EXEMLO</a:t>
            </a:r>
          </a:p>
        </p:txBody>
      </p:sp>
      <p:sp>
        <p:nvSpPr>
          <p:cNvPr id="331" name="Shape 331"/>
          <p:cNvSpPr/>
          <p:nvPr/>
        </p:nvSpPr>
        <p:spPr>
          <a:xfrm>
            <a:off x="14377" y="327594"/>
            <a:ext cx="9115500" cy="442800"/>
          </a:xfrm>
          <a:prstGeom prst="rect">
            <a:avLst/>
          </a:prstGeom>
          <a:noFill/>
          <a:ln>
            <a:noFill/>
          </a:ln>
        </p:spPr>
        <p:txBody>
          <a:bodyPr anchorCtr="0" anchor="t" bIns="53475" lIns="106950" rIns="106950" wrap="square" tIns="534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Calibri"/>
              <a:buNone/>
            </a:pPr>
            <a:r>
              <a:rPr b="1" i="0" lang="en" sz="21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Tipos de contratos</a:t>
            </a:r>
          </a:p>
        </p:txBody>
      </p:sp>
      <p:sp>
        <p:nvSpPr>
          <p:cNvPr id="332" name="Shape 332"/>
          <p:cNvSpPr/>
          <p:nvPr/>
        </p:nvSpPr>
        <p:spPr>
          <a:xfrm>
            <a:off x="827875" y="1061430"/>
            <a:ext cx="7487400" cy="1734000"/>
          </a:xfrm>
          <a:prstGeom prst="rect">
            <a:avLst/>
          </a:prstGeom>
          <a:noFill/>
          <a:ln>
            <a:noFill/>
          </a:ln>
        </p:spPr>
        <p:txBody>
          <a:bodyPr anchorCtr="0" anchor="t" bIns="53475" lIns="106950" rIns="106950" wrap="square" tIns="53475">
            <a:noAutofit/>
          </a:bodyPr>
          <a:lstStyle/>
          <a:p>
            <a:pPr indent="-323850" lvl="0" marL="33020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</a:pPr>
            <a:r>
              <a:rPr b="1" i="0" lang="en" sz="21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Custo mais Remuneração Concedida</a:t>
            </a:r>
          </a:p>
          <a:p>
            <a:pPr indent="-342900" lvl="1" marL="77470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</a:pPr>
            <a:r>
              <a:rPr b="0" i="0" lang="en" sz="16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São cobertos todos os custos do trabalho e é oferecida uma remuneração com base em critérios subjetivos, como a satisfação do cliente;</a:t>
            </a:r>
          </a:p>
          <a:p>
            <a:pPr indent="-342900" lvl="1" marL="77470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</a:pPr>
            <a:r>
              <a:rPr b="0" i="0" lang="en" sz="16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Digamos que os usuários do serviço preencham um formulário de satisfação: acima de 50% no índice de satisfação o fornecedor recebe 10% do custo total, abaixo de 50%, um valor abaixo de acordo com a variação do índice.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336" name="Shape 3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" name="Shape 337"/>
          <p:cNvSpPr txBox="1"/>
          <p:nvPr/>
        </p:nvSpPr>
        <p:spPr>
          <a:xfrm rot="-1716214">
            <a:off x="6898867" y="4092530"/>
            <a:ext cx="1991450" cy="549140"/>
          </a:xfrm>
          <a:prstGeom prst="rect">
            <a:avLst/>
          </a:prstGeom>
          <a:noFill/>
          <a:ln>
            <a:noFill/>
          </a:ln>
        </p:spPr>
        <p:txBody>
          <a:bodyPr anchorCtr="0" anchor="t" bIns="53475" lIns="106950" rIns="106950" wrap="square" tIns="534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25000"/>
              <a:buFont typeface="Calibri"/>
              <a:buNone/>
            </a:pPr>
            <a:r>
              <a:rPr b="1" i="0" lang="en" sz="2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EXEMLO</a:t>
            </a:r>
          </a:p>
        </p:txBody>
      </p:sp>
      <p:sp>
        <p:nvSpPr>
          <p:cNvPr id="338" name="Shape 338"/>
          <p:cNvSpPr/>
          <p:nvPr/>
        </p:nvSpPr>
        <p:spPr>
          <a:xfrm>
            <a:off x="14377" y="327594"/>
            <a:ext cx="9115500" cy="442800"/>
          </a:xfrm>
          <a:prstGeom prst="rect">
            <a:avLst/>
          </a:prstGeom>
          <a:noFill/>
          <a:ln>
            <a:noFill/>
          </a:ln>
        </p:spPr>
        <p:txBody>
          <a:bodyPr anchorCtr="0" anchor="t" bIns="53475" lIns="106950" rIns="106950" wrap="square" tIns="534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Calibri"/>
              <a:buNone/>
            </a:pPr>
            <a:r>
              <a:rPr b="1" i="0" lang="en" sz="21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Tipos de contratos</a:t>
            </a:r>
          </a:p>
        </p:txBody>
      </p:sp>
      <p:sp>
        <p:nvSpPr>
          <p:cNvPr id="339" name="Shape 339"/>
          <p:cNvSpPr/>
          <p:nvPr/>
        </p:nvSpPr>
        <p:spPr>
          <a:xfrm>
            <a:off x="827875" y="1061430"/>
            <a:ext cx="7487400" cy="1992300"/>
          </a:xfrm>
          <a:prstGeom prst="rect">
            <a:avLst/>
          </a:prstGeom>
          <a:noFill/>
          <a:ln>
            <a:noFill/>
          </a:ln>
        </p:spPr>
        <p:txBody>
          <a:bodyPr anchorCtr="0" anchor="t" bIns="53475" lIns="106950" rIns="106950" wrap="square" tIns="53475">
            <a:noAutofit/>
          </a:bodyPr>
          <a:lstStyle/>
          <a:p>
            <a:pPr indent="-323850" lvl="1" marL="33020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</a:pPr>
            <a:r>
              <a:rPr b="1" i="0" lang="en" sz="21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Tempo e Material</a:t>
            </a:r>
          </a:p>
          <a:p>
            <a:pPr indent="-342900" lvl="1" marL="77470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</a:pPr>
            <a:r>
              <a:rPr b="0" i="0" lang="en" sz="16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Estabelece-se um preço fixo por hora ou unidade, como metro quadrado, e deixa-se em aberto o projeto;</a:t>
            </a:r>
          </a:p>
          <a:p>
            <a:pPr indent="-342900" lvl="1" marL="77470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</a:pPr>
            <a:r>
              <a:rPr b="0" i="0" lang="en" sz="16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O valor a ser cobrado é equivalente ao executado, nem mais nem menos. Neste caso acontece um compartilhamento entre o fornecedor e o contratante. Continue lendo os artigos do nosso site para ficar por dentro das melhores práticas de gestão de projetos. 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343" name="Shape 3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4" name="Shape 344"/>
          <p:cNvSpPr txBox="1"/>
          <p:nvPr/>
        </p:nvSpPr>
        <p:spPr>
          <a:xfrm>
            <a:off x="0" y="241269"/>
            <a:ext cx="6651900" cy="1661400"/>
          </a:xfrm>
          <a:prstGeom prst="rect">
            <a:avLst/>
          </a:prstGeom>
          <a:gradFill>
            <a:gsLst>
              <a:gs pos="0">
                <a:srgbClr val="9E7C00"/>
              </a:gs>
              <a:gs pos="50000">
                <a:srgbClr val="E4B300"/>
              </a:gs>
              <a:gs pos="100000">
                <a:srgbClr val="FFD700"/>
              </a:gs>
            </a:gsLst>
            <a:lin ang="2700006" scaled="0"/>
          </a:gradFill>
          <a:ln>
            <a:noFill/>
          </a:ln>
          <a:effectLst>
            <a:outerShdw blurRad="165099" rotWithShape="0" algn="tl" dir="2700000" dist="114300">
              <a:srgbClr val="000000">
                <a:alpha val="40000"/>
              </a:srgbClr>
            </a:outerShdw>
          </a:effectLst>
        </p:spPr>
        <p:txBody>
          <a:bodyPr anchorCtr="0" anchor="t" bIns="53475" lIns="106950" rIns="106950" wrap="square" tIns="53475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25000"/>
              <a:buFont typeface="Calibri"/>
              <a:buNone/>
            </a:pPr>
            <a:r>
              <a:rPr b="1" i="0" lang="en" sz="36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Visão geral dos processos de gerenciamento das aquisições</a:t>
            </a:r>
          </a:p>
        </p:txBody>
      </p:sp>
      <p:pic>
        <p:nvPicPr>
          <p:cNvPr descr="https://www.caelum.com.br/apostila-html-css-javascript/anuncios/alura_2x.png" id="345" name="Shape 34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11859" y="4155618"/>
            <a:ext cx="1414200" cy="660300"/>
          </a:xfrm>
          <a:prstGeom prst="rect">
            <a:avLst/>
          </a:prstGeom>
          <a:noFill/>
          <a:ln>
            <a:noFill/>
          </a:ln>
        </p:spPr>
      </p:pic>
      <p:sp>
        <p:nvSpPr>
          <p:cNvPr id="346" name="Shape 346"/>
          <p:cNvSpPr/>
          <p:nvPr/>
        </p:nvSpPr>
        <p:spPr>
          <a:xfrm>
            <a:off x="1906197" y="2023592"/>
            <a:ext cx="7234500" cy="949200"/>
          </a:xfrm>
          <a:prstGeom prst="rect">
            <a:avLst/>
          </a:prstGeom>
          <a:gradFill>
            <a:gsLst>
              <a:gs pos="0">
                <a:srgbClr val="CAC5D3">
                  <a:alpha val="0"/>
                </a:srgbClr>
              </a:gs>
              <a:gs pos="100000">
                <a:srgbClr val="538CD5"/>
              </a:gs>
            </a:gsLst>
            <a:lin ang="0" scaled="0"/>
          </a:gradFill>
          <a:ln>
            <a:noFill/>
          </a:ln>
        </p:spPr>
        <p:txBody>
          <a:bodyPr anchorCtr="0" anchor="ctr" bIns="53475" lIns="106950" rIns="106950" wrap="square" tIns="534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7" name="Shape 347"/>
          <p:cNvSpPr txBox="1"/>
          <p:nvPr/>
        </p:nvSpPr>
        <p:spPr>
          <a:xfrm>
            <a:off x="2155806" y="2323396"/>
            <a:ext cx="6984900" cy="405900"/>
          </a:xfrm>
          <a:prstGeom prst="rect">
            <a:avLst/>
          </a:prstGeom>
          <a:noFill/>
          <a:ln>
            <a:noFill/>
          </a:ln>
        </p:spPr>
        <p:txBody>
          <a:bodyPr anchorCtr="0" anchor="t" bIns="53475" lIns="106950" rIns="106950" wrap="square" tIns="53475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C0C0C"/>
              </a:buClr>
              <a:buSzPct val="25000"/>
              <a:buFont typeface="Calibri"/>
              <a:buNone/>
            </a:pPr>
            <a:r>
              <a:rPr b="1" i="0" lang="en" sz="1900" u="none" cap="none" strike="noStrike">
                <a:solidFill>
                  <a:srgbClr val="0C0C0C"/>
                </a:solidFill>
                <a:latin typeface="Calibri"/>
                <a:ea typeface="Calibri"/>
                <a:cs typeface="Calibri"/>
                <a:sym typeface="Calibri"/>
              </a:rPr>
              <a:t>Preparatório CAPM® &amp; PMP®</a:t>
            </a:r>
          </a:p>
        </p:txBody>
      </p:sp>
      <p:sp>
        <p:nvSpPr>
          <p:cNvPr id="348" name="Shape 348"/>
          <p:cNvSpPr txBox="1"/>
          <p:nvPr/>
        </p:nvSpPr>
        <p:spPr>
          <a:xfrm>
            <a:off x="3240760" y="2798123"/>
            <a:ext cx="5903400" cy="405900"/>
          </a:xfrm>
          <a:prstGeom prst="rect">
            <a:avLst/>
          </a:prstGeom>
          <a:gradFill>
            <a:gsLst>
              <a:gs pos="0">
                <a:srgbClr val="006C2D"/>
              </a:gs>
              <a:gs pos="50000">
                <a:srgbClr val="009E40"/>
              </a:gs>
              <a:gs pos="100000">
                <a:srgbClr val="00BD4E"/>
              </a:gs>
            </a:gsLst>
            <a:lin ang="10800025" scaled="0"/>
          </a:gradFill>
          <a:ln>
            <a:noFill/>
          </a:ln>
          <a:effectLst>
            <a:outerShdw blurRad="165099" rotWithShape="0" algn="tl" dir="2700000" dist="114300">
              <a:srgbClr val="000000">
                <a:alpha val="40000"/>
              </a:srgbClr>
            </a:outerShdw>
          </a:effectLst>
        </p:spPr>
        <p:txBody>
          <a:bodyPr anchorCtr="0" anchor="t" bIns="53475" lIns="106950" rIns="106950" wrap="square" tIns="5347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25000"/>
              <a:buFont typeface="Calibri"/>
              <a:buNone/>
            </a:pPr>
            <a:r>
              <a:rPr b="1" i="0" lang="en" sz="19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Gerenciamento das Aquisições</a:t>
            </a:r>
          </a:p>
        </p:txBody>
      </p:sp>
      <p:grpSp>
        <p:nvGrpSpPr>
          <p:cNvPr id="349" name="Shape 349"/>
          <p:cNvGrpSpPr/>
          <p:nvPr/>
        </p:nvGrpSpPr>
        <p:grpSpPr>
          <a:xfrm>
            <a:off x="0" y="2153064"/>
            <a:ext cx="3157656" cy="690534"/>
            <a:chOff x="-150191" y="1834342"/>
            <a:chExt cx="7482598" cy="1702500"/>
          </a:xfrm>
        </p:grpSpPr>
        <p:pic>
          <p:nvPicPr>
            <p:cNvPr id="350" name="Shape 350"/>
            <p:cNvPicPr preferRelativeResize="0"/>
            <p:nvPr/>
          </p:nvPicPr>
          <p:blipFill rotWithShape="1">
            <a:blip r:embed="rId4">
              <a:alphaModFix/>
            </a:blip>
            <a:srcRect b="58667" l="0" r="49018" t="1451"/>
            <a:stretch/>
          </p:blipFill>
          <p:spPr>
            <a:xfrm>
              <a:off x="3593207" y="1857476"/>
              <a:ext cx="3739200" cy="1656299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351" name="Shape 351"/>
            <p:cNvPicPr preferRelativeResize="0"/>
            <p:nvPr/>
          </p:nvPicPr>
          <p:blipFill rotWithShape="1">
            <a:blip r:embed="rId5">
              <a:alphaModFix/>
            </a:blip>
            <a:srcRect b="336" l="48087" r="907" t="58670"/>
            <a:stretch/>
          </p:blipFill>
          <p:spPr>
            <a:xfrm>
              <a:off x="-150191" y="1834342"/>
              <a:ext cx="3740700" cy="1702500"/>
            </a:xfrm>
            <a:prstGeom prst="rect">
              <a:avLst/>
            </a:prstGeom>
            <a:noFill/>
            <a:ln>
              <a:noFill/>
            </a:ln>
          </p:spPr>
        </p:pic>
      </p:grp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355" name="Shape 3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6" name="Shape 356"/>
          <p:cNvSpPr/>
          <p:nvPr/>
        </p:nvSpPr>
        <p:spPr>
          <a:xfrm>
            <a:off x="1" y="327594"/>
            <a:ext cx="9144000" cy="442800"/>
          </a:xfrm>
          <a:prstGeom prst="rect">
            <a:avLst/>
          </a:prstGeom>
          <a:noFill/>
          <a:ln>
            <a:noFill/>
          </a:ln>
        </p:spPr>
        <p:txBody>
          <a:bodyPr anchorCtr="0" anchor="t" bIns="53475" lIns="106950" rIns="106950" wrap="square" tIns="534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Calibri"/>
              <a:buNone/>
            </a:pPr>
            <a:r>
              <a:rPr b="1" i="0" lang="en" sz="21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Visão geral dos processos de gerenciamento das aquisições</a:t>
            </a:r>
          </a:p>
        </p:txBody>
      </p:sp>
      <p:sp>
        <p:nvSpPr>
          <p:cNvPr id="357" name="Shape 357"/>
          <p:cNvSpPr/>
          <p:nvPr/>
        </p:nvSpPr>
        <p:spPr>
          <a:xfrm>
            <a:off x="495062" y="4470664"/>
            <a:ext cx="535199" cy="411300"/>
          </a:xfrm>
          <a:prstGeom prst="rightArrow">
            <a:avLst>
              <a:gd fmla="val 50000" name="adj1"/>
              <a:gd fmla="val 57108" name="adj2"/>
            </a:avLst>
          </a:prstGeom>
          <a:gradFill>
            <a:gsLst>
              <a:gs pos="0">
                <a:srgbClr val="2D5C97"/>
              </a:gs>
              <a:gs pos="80000">
                <a:srgbClr val="3C7AC5"/>
              </a:gs>
              <a:gs pos="100000">
                <a:srgbClr val="397BC9"/>
              </a:gs>
            </a:gsLst>
            <a:lin ang="16200038" scaled="0"/>
          </a:gradFill>
          <a:ln>
            <a:noFill/>
          </a:ln>
          <a:effectLst>
            <a:outerShdw blurRad="39999" rotWithShape="0" dir="5400000" dist="23000">
              <a:srgbClr val="000000">
                <a:alpha val="34900"/>
              </a:srgbClr>
            </a:outerShdw>
          </a:effectLst>
        </p:spPr>
        <p:txBody>
          <a:bodyPr anchorCtr="0" anchor="ctr" bIns="53475" lIns="106950" rIns="106950" wrap="square" tIns="534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358" name="Shape 35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324101" y="1190734"/>
            <a:ext cx="2495700" cy="33018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362" name="Shape 3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3" name="Shape 363"/>
          <p:cNvSpPr/>
          <p:nvPr/>
        </p:nvSpPr>
        <p:spPr>
          <a:xfrm>
            <a:off x="1" y="327594"/>
            <a:ext cx="9144000" cy="442800"/>
          </a:xfrm>
          <a:prstGeom prst="rect">
            <a:avLst/>
          </a:prstGeom>
          <a:noFill/>
          <a:ln>
            <a:noFill/>
          </a:ln>
        </p:spPr>
        <p:txBody>
          <a:bodyPr anchorCtr="0" anchor="t" bIns="53475" lIns="106950" rIns="106950" wrap="square" tIns="534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Calibri"/>
              <a:buNone/>
            </a:pPr>
            <a:r>
              <a:rPr b="1" i="0" lang="en" sz="21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Visão geral dos processos de gerenciamento das aquisições</a:t>
            </a:r>
          </a:p>
        </p:txBody>
      </p:sp>
      <p:sp>
        <p:nvSpPr>
          <p:cNvPr id="364" name="Shape 364"/>
          <p:cNvSpPr/>
          <p:nvPr/>
        </p:nvSpPr>
        <p:spPr>
          <a:xfrm>
            <a:off x="495062" y="4470664"/>
            <a:ext cx="535199" cy="411300"/>
          </a:xfrm>
          <a:prstGeom prst="rightArrow">
            <a:avLst>
              <a:gd fmla="val 50000" name="adj1"/>
              <a:gd fmla="val 57108" name="adj2"/>
            </a:avLst>
          </a:prstGeom>
          <a:gradFill>
            <a:gsLst>
              <a:gs pos="0">
                <a:srgbClr val="2D5C97"/>
              </a:gs>
              <a:gs pos="80000">
                <a:srgbClr val="3C7AC5"/>
              </a:gs>
              <a:gs pos="100000">
                <a:srgbClr val="397BC9"/>
              </a:gs>
            </a:gsLst>
            <a:lin ang="16200038" scaled="0"/>
          </a:gradFill>
          <a:ln>
            <a:noFill/>
          </a:ln>
          <a:effectLst>
            <a:outerShdw blurRad="39999" rotWithShape="0" dir="5400000" dist="23000">
              <a:srgbClr val="000000">
                <a:alpha val="34900"/>
              </a:srgbClr>
            </a:outerShdw>
          </a:effectLst>
        </p:spPr>
        <p:txBody>
          <a:bodyPr anchorCtr="0" anchor="ctr" bIns="53475" lIns="106950" rIns="106950" wrap="square" tIns="534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365" name="Shape 36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324101" y="1110310"/>
            <a:ext cx="2495700" cy="35331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369" name="Shape 3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0" name="Shape 370"/>
          <p:cNvSpPr/>
          <p:nvPr/>
        </p:nvSpPr>
        <p:spPr>
          <a:xfrm>
            <a:off x="1" y="327594"/>
            <a:ext cx="9144000" cy="442800"/>
          </a:xfrm>
          <a:prstGeom prst="rect">
            <a:avLst/>
          </a:prstGeom>
          <a:noFill/>
          <a:ln>
            <a:noFill/>
          </a:ln>
        </p:spPr>
        <p:txBody>
          <a:bodyPr anchorCtr="0" anchor="t" bIns="53475" lIns="106950" rIns="106950" wrap="square" tIns="534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Calibri"/>
              <a:buNone/>
            </a:pPr>
            <a:r>
              <a:rPr b="1" i="0" lang="en" sz="21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Visão geral dos processos de gerenciamento das aquisições</a:t>
            </a:r>
          </a:p>
        </p:txBody>
      </p:sp>
      <p:pic>
        <p:nvPicPr>
          <p:cNvPr id="371" name="Shape 37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076196" y="1223835"/>
            <a:ext cx="4991700" cy="31248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lt1"/>
        </a:solidFill>
      </p:bgPr>
    </p:bg>
    <p:spTree>
      <p:nvGrpSpPr>
        <p:cNvPr id="210" name="Shape 2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" name="Shape 211"/>
          <p:cNvSpPr txBox="1"/>
          <p:nvPr/>
        </p:nvSpPr>
        <p:spPr>
          <a:xfrm>
            <a:off x="0" y="241279"/>
            <a:ext cx="6651900" cy="1661400"/>
          </a:xfrm>
          <a:prstGeom prst="rect">
            <a:avLst/>
          </a:prstGeom>
          <a:gradFill>
            <a:gsLst>
              <a:gs pos="0">
                <a:srgbClr val="9E7C00"/>
              </a:gs>
              <a:gs pos="50000">
                <a:srgbClr val="E4B300"/>
              </a:gs>
              <a:gs pos="100000">
                <a:srgbClr val="FFD700"/>
              </a:gs>
            </a:gsLst>
            <a:lin ang="2700006" scaled="0"/>
          </a:gradFill>
          <a:ln>
            <a:noFill/>
          </a:ln>
          <a:effectLst>
            <a:outerShdw blurRad="165099" rotWithShape="0" algn="tl" dir="2700000" dist="114300">
              <a:srgbClr val="000000">
                <a:alpha val="40000"/>
              </a:srgbClr>
            </a:outerShdw>
          </a:effectLst>
        </p:spPr>
        <p:txBody>
          <a:bodyPr anchorCtr="0" anchor="t" bIns="53475" lIns="106950" rIns="106950" wrap="square" tIns="53475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25000"/>
              <a:buFont typeface="Calibri"/>
              <a:buNone/>
            </a:pPr>
            <a:r>
              <a:rPr b="1" i="0" lang="en" sz="4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</a:p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25000"/>
              <a:buFont typeface="Calibri"/>
              <a:buNone/>
            </a:pPr>
            <a:r>
              <a:rPr b="1" i="0" lang="en" sz="4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Avisos Importantes</a:t>
            </a:r>
          </a:p>
        </p:txBody>
      </p:sp>
      <p:pic>
        <p:nvPicPr>
          <p:cNvPr descr="https://www.caelum.com.br/apostila-html-css-javascript/anuncios/alura_2x.png" id="212" name="Shape 21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11859" y="4155618"/>
            <a:ext cx="1414200" cy="660300"/>
          </a:xfrm>
          <a:prstGeom prst="rect">
            <a:avLst/>
          </a:prstGeom>
          <a:noFill/>
          <a:ln>
            <a:noFill/>
          </a:ln>
        </p:spPr>
      </p:pic>
      <p:sp>
        <p:nvSpPr>
          <p:cNvPr id="213" name="Shape 213"/>
          <p:cNvSpPr/>
          <p:nvPr/>
        </p:nvSpPr>
        <p:spPr>
          <a:xfrm>
            <a:off x="1906197" y="2023592"/>
            <a:ext cx="7234500" cy="949200"/>
          </a:xfrm>
          <a:prstGeom prst="rect">
            <a:avLst/>
          </a:prstGeom>
          <a:gradFill>
            <a:gsLst>
              <a:gs pos="0">
                <a:srgbClr val="CAC5D3">
                  <a:alpha val="0"/>
                </a:srgbClr>
              </a:gs>
              <a:gs pos="100000">
                <a:srgbClr val="538CD5"/>
              </a:gs>
            </a:gsLst>
            <a:lin ang="0" scaled="0"/>
          </a:gradFill>
          <a:ln>
            <a:noFill/>
          </a:ln>
        </p:spPr>
        <p:txBody>
          <a:bodyPr anchorCtr="0" anchor="ctr" bIns="53475" lIns="106950" rIns="106950" wrap="square" tIns="534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4" name="Shape 214"/>
          <p:cNvSpPr txBox="1"/>
          <p:nvPr/>
        </p:nvSpPr>
        <p:spPr>
          <a:xfrm>
            <a:off x="2155806" y="2323396"/>
            <a:ext cx="6984900" cy="405900"/>
          </a:xfrm>
          <a:prstGeom prst="rect">
            <a:avLst/>
          </a:prstGeom>
          <a:noFill/>
          <a:ln>
            <a:noFill/>
          </a:ln>
        </p:spPr>
        <p:txBody>
          <a:bodyPr anchorCtr="0" anchor="t" bIns="53475" lIns="106950" rIns="106950" wrap="square" tIns="53475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C0C0C"/>
              </a:buClr>
              <a:buSzPct val="25000"/>
              <a:buFont typeface="Calibri"/>
              <a:buNone/>
            </a:pPr>
            <a:r>
              <a:rPr b="1" i="0" lang="en" sz="1900" u="none" cap="none" strike="noStrike">
                <a:solidFill>
                  <a:srgbClr val="0C0C0C"/>
                </a:solidFill>
                <a:latin typeface="Calibri"/>
                <a:ea typeface="Calibri"/>
                <a:cs typeface="Calibri"/>
                <a:sym typeface="Calibri"/>
              </a:rPr>
              <a:t>Preparatório CAPM® &amp; PMP®</a:t>
            </a:r>
          </a:p>
        </p:txBody>
      </p:sp>
      <p:grpSp>
        <p:nvGrpSpPr>
          <p:cNvPr id="215" name="Shape 215"/>
          <p:cNvGrpSpPr/>
          <p:nvPr/>
        </p:nvGrpSpPr>
        <p:grpSpPr>
          <a:xfrm>
            <a:off x="0" y="2153064"/>
            <a:ext cx="3157656" cy="690534"/>
            <a:chOff x="-150191" y="1834342"/>
            <a:chExt cx="7482598" cy="1702500"/>
          </a:xfrm>
        </p:grpSpPr>
        <p:pic>
          <p:nvPicPr>
            <p:cNvPr id="216" name="Shape 216"/>
            <p:cNvPicPr preferRelativeResize="0"/>
            <p:nvPr/>
          </p:nvPicPr>
          <p:blipFill rotWithShape="1">
            <a:blip r:embed="rId4">
              <a:alphaModFix/>
            </a:blip>
            <a:srcRect b="58667" l="0" r="49018" t="1451"/>
            <a:stretch/>
          </p:blipFill>
          <p:spPr>
            <a:xfrm>
              <a:off x="3593207" y="1857476"/>
              <a:ext cx="3739200" cy="1656299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17" name="Shape 217"/>
            <p:cNvPicPr preferRelativeResize="0"/>
            <p:nvPr/>
          </p:nvPicPr>
          <p:blipFill rotWithShape="1">
            <a:blip r:embed="rId5">
              <a:alphaModFix/>
            </a:blip>
            <a:srcRect b="336" l="48087" r="907" t="58670"/>
            <a:stretch/>
          </p:blipFill>
          <p:spPr>
            <a:xfrm>
              <a:off x="-150191" y="1834342"/>
              <a:ext cx="3740700" cy="1702500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218" name="Shape 218"/>
          <p:cNvSpPr txBox="1"/>
          <p:nvPr/>
        </p:nvSpPr>
        <p:spPr>
          <a:xfrm>
            <a:off x="3240760" y="2798123"/>
            <a:ext cx="5903400" cy="405900"/>
          </a:xfrm>
          <a:prstGeom prst="rect">
            <a:avLst/>
          </a:prstGeom>
          <a:gradFill>
            <a:gsLst>
              <a:gs pos="0">
                <a:srgbClr val="006C2D"/>
              </a:gs>
              <a:gs pos="50000">
                <a:srgbClr val="009E40"/>
              </a:gs>
              <a:gs pos="100000">
                <a:srgbClr val="00BD4E"/>
              </a:gs>
            </a:gsLst>
            <a:lin ang="10800025" scaled="0"/>
          </a:gradFill>
          <a:ln>
            <a:noFill/>
          </a:ln>
          <a:effectLst>
            <a:outerShdw blurRad="165099" rotWithShape="0" algn="tl" dir="2700000" dist="114300">
              <a:srgbClr val="000000">
                <a:alpha val="40000"/>
              </a:srgbClr>
            </a:outerShdw>
          </a:effectLst>
        </p:spPr>
        <p:txBody>
          <a:bodyPr anchorCtr="0" anchor="t" bIns="53475" lIns="106950" rIns="106950" wrap="square" tIns="5347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25000"/>
              <a:buFont typeface="Calibri"/>
              <a:buNone/>
            </a:pPr>
            <a:r>
              <a:rPr b="1" i="0" lang="en" sz="19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Gerenciamento das Aquisições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375" name="Shape 3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6" name="Shape 376"/>
          <p:cNvSpPr txBox="1"/>
          <p:nvPr/>
        </p:nvSpPr>
        <p:spPr>
          <a:xfrm>
            <a:off x="0" y="241267"/>
            <a:ext cx="6651900" cy="1661400"/>
          </a:xfrm>
          <a:prstGeom prst="rect">
            <a:avLst/>
          </a:prstGeom>
          <a:gradFill>
            <a:gsLst>
              <a:gs pos="0">
                <a:srgbClr val="9E7C00"/>
              </a:gs>
              <a:gs pos="50000">
                <a:srgbClr val="E4B300"/>
              </a:gs>
              <a:gs pos="100000">
                <a:srgbClr val="FFD700"/>
              </a:gs>
            </a:gsLst>
            <a:lin ang="2700006" scaled="0"/>
          </a:gradFill>
          <a:ln>
            <a:noFill/>
          </a:ln>
          <a:effectLst>
            <a:outerShdw blurRad="165099" rotWithShape="0" algn="tl" dir="2700000" dist="114300">
              <a:srgbClr val="000000">
                <a:alpha val="40000"/>
              </a:srgbClr>
            </a:outerShdw>
          </a:effectLst>
        </p:spPr>
        <p:txBody>
          <a:bodyPr anchorCtr="0" anchor="t" bIns="53475" lIns="106950" rIns="106950" wrap="square" tIns="53475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25000"/>
              <a:buFont typeface="Calibri"/>
              <a:buNone/>
            </a:pPr>
            <a:r>
              <a:rPr b="1" i="0" lang="en" sz="4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Planejar o gerenciamento das aquisições</a:t>
            </a:r>
          </a:p>
        </p:txBody>
      </p:sp>
      <p:pic>
        <p:nvPicPr>
          <p:cNvPr descr="https://www.caelum.com.br/apostila-html-css-javascript/anuncios/alura_2x.png" id="377" name="Shape 37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11859" y="4155618"/>
            <a:ext cx="1414200" cy="660300"/>
          </a:xfrm>
          <a:prstGeom prst="rect">
            <a:avLst/>
          </a:prstGeom>
          <a:noFill/>
          <a:ln>
            <a:noFill/>
          </a:ln>
        </p:spPr>
      </p:pic>
      <p:sp>
        <p:nvSpPr>
          <p:cNvPr id="378" name="Shape 378"/>
          <p:cNvSpPr/>
          <p:nvPr/>
        </p:nvSpPr>
        <p:spPr>
          <a:xfrm>
            <a:off x="1906197" y="2023592"/>
            <a:ext cx="7234500" cy="949200"/>
          </a:xfrm>
          <a:prstGeom prst="rect">
            <a:avLst/>
          </a:prstGeom>
          <a:gradFill>
            <a:gsLst>
              <a:gs pos="0">
                <a:srgbClr val="CAC5D3">
                  <a:alpha val="0"/>
                </a:srgbClr>
              </a:gs>
              <a:gs pos="100000">
                <a:srgbClr val="538CD5"/>
              </a:gs>
            </a:gsLst>
            <a:lin ang="0" scaled="0"/>
          </a:gradFill>
          <a:ln>
            <a:noFill/>
          </a:ln>
        </p:spPr>
        <p:txBody>
          <a:bodyPr anchorCtr="0" anchor="ctr" bIns="53475" lIns="106950" rIns="106950" wrap="square" tIns="534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79" name="Shape 379"/>
          <p:cNvSpPr txBox="1"/>
          <p:nvPr/>
        </p:nvSpPr>
        <p:spPr>
          <a:xfrm>
            <a:off x="2155806" y="2323396"/>
            <a:ext cx="6984900" cy="405900"/>
          </a:xfrm>
          <a:prstGeom prst="rect">
            <a:avLst/>
          </a:prstGeom>
          <a:noFill/>
          <a:ln>
            <a:noFill/>
          </a:ln>
        </p:spPr>
        <p:txBody>
          <a:bodyPr anchorCtr="0" anchor="t" bIns="53475" lIns="106950" rIns="106950" wrap="square" tIns="53475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C0C0C"/>
              </a:buClr>
              <a:buSzPct val="25000"/>
              <a:buFont typeface="Calibri"/>
              <a:buNone/>
            </a:pPr>
            <a:r>
              <a:rPr b="1" i="0" lang="en" sz="1900" u="none" cap="none" strike="noStrike">
                <a:solidFill>
                  <a:srgbClr val="0C0C0C"/>
                </a:solidFill>
                <a:latin typeface="Calibri"/>
                <a:ea typeface="Calibri"/>
                <a:cs typeface="Calibri"/>
                <a:sym typeface="Calibri"/>
              </a:rPr>
              <a:t>Preparatório CAPM® &amp; PMP®</a:t>
            </a:r>
          </a:p>
        </p:txBody>
      </p:sp>
      <p:sp>
        <p:nvSpPr>
          <p:cNvPr id="380" name="Shape 380"/>
          <p:cNvSpPr txBox="1"/>
          <p:nvPr/>
        </p:nvSpPr>
        <p:spPr>
          <a:xfrm>
            <a:off x="3240760" y="2798123"/>
            <a:ext cx="5903400" cy="405900"/>
          </a:xfrm>
          <a:prstGeom prst="rect">
            <a:avLst/>
          </a:prstGeom>
          <a:gradFill>
            <a:gsLst>
              <a:gs pos="0">
                <a:srgbClr val="006C2D"/>
              </a:gs>
              <a:gs pos="50000">
                <a:srgbClr val="009E40"/>
              </a:gs>
              <a:gs pos="100000">
                <a:srgbClr val="00BD4E"/>
              </a:gs>
            </a:gsLst>
            <a:lin ang="10800025" scaled="0"/>
          </a:gradFill>
          <a:ln>
            <a:noFill/>
          </a:ln>
          <a:effectLst>
            <a:outerShdw blurRad="165099" rotWithShape="0" algn="tl" dir="2700000" dist="114300">
              <a:srgbClr val="000000">
                <a:alpha val="40000"/>
              </a:srgbClr>
            </a:outerShdw>
          </a:effectLst>
        </p:spPr>
        <p:txBody>
          <a:bodyPr anchorCtr="0" anchor="t" bIns="53475" lIns="106950" rIns="106950" wrap="square" tIns="5347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25000"/>
              <a:buFont typeface="Calibri"/>
              <a:buNone/>
            </a:pPr>
            <a:r>
              <a:rPr b="1" i="0" lang="en" sz="19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Gerenciamento das Aquisições</a:t>
            </a:r>
          </a:p>
        </p:txBody>
      </p:sp>
      <p:grpSp>
        <p:nvGrpSpPr>
          <p:cNvPr id="381" name="Shape 381"/>
          <p:cNvGrpSpPr/>
          <p:nvPr/>
        </p:nvGrpSpPr>
        <p:grpSpPr>
          <a:xfrm>
            <a:off x="0" y="2153064"/>
            <a:ext cx="3157656" cy="690534"/>
            <a:chOff x="-150191" y="1834342"/>
            <a:chExt cx="7482598" cy="1702500"/>
          </a:xfrm>
        </p:grpSpPr>
        <p:pic>
          <p:nvPicPr>
            <p:cNvPr id="382" name="Shape 382"/>
            <p:cNvPicPr preferRelativeResize="0"/>
            <p:nvPr/>
          </p:nvPicPr>
          <p:blipFill rotWithShape="1">
            <a:blip r:embed="rId4">
              <a:alphaModFix/>
            </a:blip>
            <a:srcRect b="58667" l="0" r="49018" t="1451"/>
            <a:stretch/>
          </p:blipFill>
          <p:spPr>
            <a:xfrm>
              <a:off x="3593207" y="1857476"/>
              <a:ext cx="3739200" cy="1656299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383" name="Shape 383"/>
            <p:cNvPicPr preferRelativeResize="0"/>
            <p:nvPr/>
          </p:nvPicPr>
          <p:blipFill rotWithShape="1">
            <a:blip r:embed="rId5">
              <a:alphaModFix/>
            </a:blip>
            <a:srcRect b="336" l="48087" r="907" t="58670"/>
            <a:stretch/>
          </p:blipFill>
          <p:spPr>
            <a:xfrm>
              <a:off x="-150191" y="1834342"/>
              <a:ext cx="3740700" cy="1702500"/>
            </a:xfrm>
            <a:prstGeom prst="rect">
              <a:avLst/>
            </a:prstGeom>
            <a:noFill/>
            <a:ln>
              <a:noFill/>
            </a:ln>
          </p:spPr>
        </p:pic>
      </p:grp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387" name="Shape 3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8" name="Shape 388"/>
          <p:cNvSpPr/>
          <p:nvPr/>
        </p:nvSpPr>
        <p:spPr>
          <a:xfrm>
            <a:off x="1" y="327594"/>
            <a:ext cx="9144000" cy="442800"/>
          </a:xfrm>
          <a:prstGeom prst="rect">
            <a:avLst/>
          </a:prstGeom>
          <a:noFill/>
          <a:ln>
            <a:noFill/>
          </a:ln>
        </p:spPr>
        <p:txBody>
          <a:bodyPr anchorCtr="0" anchor="t" bIns="53475" lIns="106950" rIns="106950" wrap="square" tIns="534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Calibri"/>
              <a:buNone/>
            </a:pPr>
            <a:r>
              <a:rPr b="1" i="0" lang="en" sz="21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Entradas, ferramentas e técnicas e saídas</a:t>
            </a:r>
          </a:p>
        </p:txBody>
      </p:sp>
      <p:sp>
        <p:nvSpPr>
          <p:cNvPr id="389" name="Shape 389"/>
          <p:cNvSpPr/>
          <p:nvPr/>
        </p:nvSpPr>
        <p:spPr>
          <a:xfrm>
            <a:off x="661468" y="3089642"/>
            <a:ext cx="4991700" cy="1143600"/>
          </a:xfrm>
          <a:prstGeom prst="rect">
            <a:avLst/>
          </a:prstGeom>
          <a:noFill/>
          <a:ln>
            <a:noFill/>
          </a:ln>
        </p:spPr>
        <p:txBody>
          <a:bodyPr anchorCtr="0" anchor="t" bIns="53475" lIns="106950" rIns="106950" wrap="square" tIns="53475">
            <a:noAutofit/>
          </a:bodyPr>
          <a:lstStyle/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Calibri"/>
              <a:buNone/>
            </a:pPr>
            <a:r>
              <a:rPr b="1" i="0" lang="en" sz="16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Planejar o gerenciamento das aquisições </a:t>
            </a:r>
            <a:r>
              <a:rPr b="0" i="0" lang="en" sz="16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é o processo de documentação das decisões de compra do projeto, especificando a abordagem e identificando fornecedores em potencial – de acordo com o PMBOK®.</a:t>
            </a:r>
          </a:p>
        </p:txBody>
      </p:sp>
      <p:sp>
        <p:nvSpPr>
          <p:cNvPr id="390" name="Shape 390"/>
          <p:cNvSpPr/>
          <p:nvPr/>
        </p:nvSpPr>
        <p:spPr>
          <a:xfrm>
            <a:off x="7567313" y="660960"/>
            <a:ext cx="1576800" cy="357000"/>
          </a:xfrm>
          <a:prstGeom prst="rect">
            <a:avLst/>
          </a:prstGeom>
          <a:solidFill>
            <a:schemeClr val="dk1"/>
          </a:solidFill>
          <a:ln cap="flat" cmpd="sng" w="25400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53475" lIns="106950" rIns="106950" wrap="square" tIns="53475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25000"/>
              <a:buFont typeface="Calibri"/>
              <a:buNone/>
            </a:pPr>
            <a:r>
              <a:rPr b="1" i="0" lang="en" sz="16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Planejamento</a:t>
            </a:r>
          </a:p>
        </p:txBody>
      </p:sp>
      <p:pic>
        <p:nvPicPr>
          <p:cNvPr id="391" name="Shape 39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244259" y="1018106"/>
            <a:ext cx="6655500" cy="2116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395" name="Shape 3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6" name="Shape 396"/>
          <p:cNvSpPr/>
          <p:nvPr/>
        </p:nvSpPr>
        <p:spPr>
          <a:xfrm>
            <a:off x="1" y="327594"/>
            <a:ext cx="9144000" cy="442800"/>
          </a:xfrm>
          <a:prstGeom prst="rect">
            <a:avLst/>
          </a:prstGeom>
          <a:noFill/>
          <a:ln>
            <a:noFill/>
          </a:ln>
        </p:spPr>
        <p:txBody>
          <a:bodyPr anchorCtr="0" anchor="t" bIns="53475" lIns="106950" rIns="106950" wrap="square" tIns="534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Calibri"/>
              <a:buNone/>
            </a:pPr>
            <a:r>
              <a:rPr b="1" i="0" lang="en" sz="21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Entradas</a:t>
            </a:r>
          </a:p>
        </p:txBody>
      </p:sp>
      <p:sp>
        <p:nvSpPr>
          <p:cNvPr id="397" name="Shape 397"/>
          <p:cNvSpPr/>
          <p:nvPr/>
        </p:nvSpPr>
        <p:spPr>
          <a:xfrm>
            <a:off x="828290" y="1061430"/>
            <a:ext cx="7487400" cy="2065800"/>
          </a:xfrm>
          <a:prstGeom prst="rect">
            <a:avLst/>
          </a:prstGeom>
          <a:noFill/>
          <a:ln>
            <a:noFill/>
          </a:ln>
        </p:spPr>
        <p:txBody>
          <a:bodyPr anchorCtr="0" anchor="t" bIns="53475" lIns="106950" rIns="106950" wrap="square" tIns="53475">
            <a:noAutofit/>
          </a:bodyPr>
          <a:lstStyle/>
          <a:p>
            <a:pPr indent="-323850" lvl="1" marL="33020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</a:pPr>
            <a:r>
              <a:rPr b="1" i="0" lang="en" sz="21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Plano de gerenciamento do projeto</a:t>
            </a:r>
          </a:p>
          <a:p>
            <a:pPr indent="-342900" lvl="1" marL="77470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</a:pPr>
            <a:r>
              <a:rPr b="0" i="0" lang="en" sz="16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Linha de base do escopo para verificação de fazer ou comprar, além das demais linhas de base e planos de gerenciamento do projeto.</a:t>
            </a:r>
          </a:p>
          <a:p>
            <a:pPr indent="-323850" lvl="1" marL="33020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</a:pPr>
            <a:r>
              <a:rPr b="1" i="0" lang="en" sz="21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Documentação dos requisitos</a:t>
            </a:r>
          </a:p>
          <a:p>
            <a:pPr indent="-342900" lvl="1" marL="77470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</a:pPr>
            <a:r>
              <a:rPr b="0" i="0" lang="en" sz="16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Questões legais, técnicas, prazos e custos. Os requisitos nos apontam o que deve compor cada entrega e o que é preciso ser feito para satisfazer as partes interessadas.</a:t>
            </a:r>
          </a:p>
        </p:txBody>
      </p:sp>
      <p:pic>
        <p:nvPicPr>
          <p:cNvPr id="398" name="Shape 39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28290" y="3952780"/>
            <a:ext cx="930000" cy="874800"/>
          </a:xfrm>
          <a:prstGeom prst="rect">
            <a:avLst/>
          </a:prstGeom>
          <a:noFill/>
          <a:ln>
            <a:noFill/>
          </a:ln>
        </p:spPr>
      </p:pic>
      <p:sp>
        <p:nvSpPr>
          <p:cNvPr id="399" name="Shape 399"/>
          <p:cNvSpPr/>
          <p:nvPr/>
        </p:nvSpPr>
        <p:spPr>
          <a:xfrm>
            <a:off x="7567313" y="660960"/>
            <a:ext cx="1576800" cy="357000"/>
          </a:xfrm>
          <a:prstGeom prst="rect">
            <a:avLst/>
          </a:prstGeom>
          <a:solidFill>
            <a:schemeClr val="dk1"/>
          </a:solidFill>
          <a:ln cap="flat" cmpd="sng" w="25400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53475" lIns="106950" rIns="106950" wrap="square" tIns="53475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25000"/>
              <a:buFont typeface="Calibri"/>
              <a:buNone/>
            </a:pPr>
            <a:r>
              <a:rPr b="1" i="0" lang="en" sz="16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Planejamento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403" name="Shape 4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4" name="Shape 404"/>
          <p:cNvSpPr/>
          <p:nvPr/>
        </p:nvSpPr>
        <p:spPr>
          <a:xfrm>
            <a:off x="1" y="327594"/>
            <a:ext cx="9144000" cy="442800"/>
          </a:xfrm>
          <a:prstGeom prst="rect">
            <a:avLst/>
          </a:prstGeom>
          <a:noFill/>
          <a:ln>
            <a:noFill/>
          </a:ln>
        </p:spPr>
        <p:txBody>
          <a:bodyPr anchorCtr="0" anchor="t" bIns="53475" lIns="106950" rIns="106950" wrap="square" tIns="534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Calibri"/>
              <a:buNone/>
            </a:pPr>
            <a:r>
              <a:rPr b="1" i="0" lang="en" sz="21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Entradas (cont.)</a:t>
            </a:r>
          </a:p>
        </p:txBody>
      </p:sp>
      <p:sp>
        <p:nvSpPr>
          <p:cNvPr id="405" name="Shape 405"/>
          <p:cNvSpPr/>
          <p:nvPr/>
        </p:nvSpPr>
        <p:spPr>
          <a:xfrm>
            <a:off x="828290" y="1061430"/>
            <a:ext cx="7487400" cy="1807800"/>
          </a:xfrm>
          <a:prstGeom prst="rect">
            <a:avLst/>
          </a:prstGeom>
          <a:noFill/>
          <a:ln>
            <a:noFill/>
          </a:ln>
        </p:spPr>
        <p:txBody>
          <a:bodyPr anchorCtr="0" anchor="t" bIns="53475" lIns="106950" rIns="106950" wrap="square" tIns="53475">
            <a:noAutofit/>
          </a:bodyPr>
          <a:lstStyle/>
          <a:p>
            <a:pPr indent="-323850" lvl="1" marL="33020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</a:pPr>
            <a:r>
              <a:rPr b="1" i="0" lang="en" sz="21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Registro dos riscos</a:t>
            </a:r>
          </a:p>
          <a:p>
            <a:pPr indent="-342900" lvl="1" marL="77470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</a:pPr>
            <a:r>
              <a:rPr b="0" i="0" lang="en" sz="16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Riscos envolvidos no trabalho do projeto e de desenvolvimento do produto/entregas.</a:t>
            </a:r>
          </a:p>
          <a:p>
            <a:pPr indent="-323850" lvl="1" marL="33020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</a:pPr>
            <a:r>
              <a:rPr b="1" i="0" lang="en" sz="21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Requisitos de recursos das atividades</a:t>
            </a:r>
          </a:p>
          <a:p>
            <a:pPr indent="-342900" lvl="1" marL="77470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</a:pPr>
            <a:r>
              <a:rPr b="0" i="0" lang="en" sz="16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Talvez não existam recursos disponíveis para determinadas atividades, o que nos levará a terceirizar partes do projeto.</a:t>
            </a:r>
          </a:p>
        </p:txBody>
      </p:sp>
      <p:pic>
        <p:nvPicPr>
          <p:cNvPr id="406" name="Shape 40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28290" y="3952780"/>
            <a:ext cx="930000" cy="874800"/>
          </a:xfrm>
          <a:prstGeom prst="rect">
            <a:avLst/>
          </a:prstGeom>
          <a:noFill/>
          <a:ln>
            <a:noFill/>
          </a:ln>
        </p:spPr>
      </p:pic>
      <p:sp>
        <p:nvSpPr>
          <p:cNvPr id="407" name="Shape 407"/>
          <p:cNvSpPr/>
          <p:nvPr/>
        </p:nvSpPr>
        <p:spPr>
          <a:xfrm>
            <a:off x="7567313" y="660960"/>
            <a:ext cx="1576800" cy="357000"/>
          </a:xfrm>
          <a:prstGeom prst="rect">
            <a:avLst/>
          </a:prstGeom>
          <a:solidFill>
            <a:schemeClr val="dk1"/>
          </a:solidFill>
          <a:ln cap="flat" cmpd="sng" w="25400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53475" lIns="106950" rIns="106950" wrap="square" tIns="53475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25000"/>
              <a:buFont typeface="Calibri"/>
              <a:buNone/>
            </a:pPr>
            <a:r>
              <a:rPr b="1" i="0" lang="en" sz="16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Planejamento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411" name="Shape 4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2" name="Shape 412"/>
          <p:cNvSpPr/>
          <p:nvPr/>
        </p:nvSpPr>
        <p:spPr>
          <a:xfrm>
            <a:off x="1" y="327594"/>
            <a:ext cx="9144000" cy="442800"/>
          </a:xfrm>
          <a:prstGeom prst="rect">
            <a:avLst/>
          </a:prstGeom>
          <a:noFill/>
          <a:ln>
            <a:noFill/>
          </a:ln>
        </p:spPr>
        <p:txBody>
          <a:bodyPr anchorCtr="0" anchor="t" bIns="53475" lIns="106950" rIns="106950" wrap="square" tIns="534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Calibri"/>
              <a:buNone/>
            </a:pPr>
            <a:r>
              <a:rPr b="1" i="0" lang="en" sz="21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Entradas (cont.)</a:t>
            </a:r>
          </a:p>
        </p:txBody>
      </p:sp>
      <p:sp>
        <p:nvSpPr>
          <p:cNvPr id="413" name="Shape 413"/>
          <p:cNvSpPr/>
          <p:nvPr/>
        </p:nvSpPr>
        <p:spPr>
          <a:xfrm>
            <a:off x="828290" y="1061430"/>
            <a:ext cx="7487400" cy="2914500"/>
          </a:xfrm>
          <a:prstGeom prst="rect">
            <a:avLst/>
          </a:prstGeom>
          <a:noFill/>
          <a:ln>
            <a:noFill/>
          </a:ln>
        </p:spPr>
        <p:txBody>
          <a:bodyPr anchorCtr="0" anchor="t" bIns="53475" lIns="106950" rIns="106950" wrap="square" tIns="53475">
            <a:noAutofit/>
          </a:bodyPr>
          <a:lstStyle/>
          <a:p>
            <a:pPr indent="-323850" lvl="1" marL="33020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</a:pPr>
            <a:r>
              <a:rPr b="1" i="0" lang="en" sz="21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Cronograma do projeto</a:t>
            </a:r>
          </a:p>
          <a:p>
            <a:pPr indent="-342900" lvl="1" marL="77470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</a:pPr>
            <a:r>
              <a:rPr b="0" i="0" lang="en" sz="16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Precisamos saber quando devem ser feitas determinadas entregas – o que pode ser apresentado no cronograma ou em restrições/premissas.</a:t>
            </a:r>
          </a:p>
          <a:p>
            <a:pPr indent="-323850" lvl="1" marL="33020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</a:pPr>
            <a:r>
              <a:rPr b="1" i="0" lang="en" sz="21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Estimativa de recursos das atividades</a:t>
            </a:r>
          </a:p>
          <a:p>
            <a:pPr indent="-342900" lvl="1" marL="77470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</a:pPr>
            <a:r>
              <a:rPr b="0" i="0" lang="en" sz="16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Temos pessoal técnico?</a:t>
            </a:r>
          </a:p>
          <a:p>
            <a:pPr indent="-323850" lvl="1" marL="33020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</a:pPr>
            <a:r>
              <a:rPr b="1" i="0" lang="en" sz="21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Registro das partes interessadas </a:t>
            </a:r>
          </a:p>
          <a:p>
            <a:pPr indent="-342900" lvl="1" marL="774700" marR="0" rtl="0" algn="just">
              <a:spcBef>
                <a:spcPts val="0"/>
              </a:spcBef>
              <a:buClr>
                <a:srgbClr val="000000"/>
              </a:buClr>
              <a:buSzPct val="100000"/>
              <a:buFont typeface="Arial"/>
              <a:buChar char="•"/>
            </a:pPr>
            <a:r>
              <a:rPr b="0" i="0" lang="en" sz="16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Fornece detalhes sobre os participantes no projeto e seus interesses no projeto;</a:t>
            </a:r>
          </a:p>
          <a:p>
            <a:pPr indent="-342900" lvl="1" marL="774700" marR="0" rtl="0" algn="just">
              <a:spcBef>
                <a:spcPts val="0"/>
              </a:spcBef>
              <a:buClr>
                <a:srgbClr val="000000"/>
              </a:buClr>
              <a:buSzPct val="100000"/>
              <a:buFont typeface="Arial"/>
              <a:buChar char="•"/>
            </a:pPr>
            <a:r>
              <a:rPr b="0" i="0" lang="en" sz="16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Por, considerando-se a questão de ética, uma parte interessada que deseje vender algo para o projeto.</a:t>
            </a:r>
          </a:p>
        </p:txBody>
      </p:sp>
      <p:pic>
        <p:nvPicPr>
          <p:cNvPr id="414" name="Shape 41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28290" y="3952780"/>
            <a:ext cx="930000" cy="874800"/>
          </a:xfrm>
          <a:prstGeom prst="rect">
            <a:avLst/>
          </a:prstGeom>
          <a:noFill/>
          <a:ln>
            <a:noFill/>
          </a:ln>
        </p:spPr>
      </p:pic>
      <p:sp>
        <p:nvSpPr>
          <p:cNvPr id="415" name="Shape 415"/>
          <p:cNvSpPr/>
          <p:nvPr/>
        </p:nvSpPr>
        <p:spPr>
          <a:xfrm>
            <a:off x="7567313" y="660960"/>
            <a:ext cx="1576800" cy="357000"/>
          </a:xfrm>
          <a:prstGeom prst="rect">
            <a:avLst/>
          </a:prstGeom>
          <a:solidFill>
            <a:schemeClr val="dk1"/>
          </a:solidFill>
          <a:ln cap="flat" cmpd="sng" w="25400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53475" lIns="106950" rIns="106950" wrap="square" tIns="53475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25000"/>
              <a:buFont typeface="Calibri"/>
              <a:buNone/>
            </a:pPr>
            <a:r>
              <a:rPr b="1" i="0" lang="en" sz="16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Planejamento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419" name="Shape 4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0" name="Shape 420"/>
          <p:cNvSpPr/>
          <p:nvPr/>
        </p:nvSpPr>
        <p:spPr>
          <a:xfrm>
            <a:off x="1" y="327594"/>
            <a:ext cx="9144000" cy="442800"/>
          </a:xfrm>
          <a:prstGeom prst="rect">
            <a:avLst/>
          </a:prstGeom>
          <a:noFill/>
          <a:ln>
            <a:noFill/>
          </a:ln>
        </p:spPr>
        <p:txBody>
          <a:bodyPr anchorCtr="0" anchor="t" bIns="53475" lIns="106950" rIns="106950" wrap="square" tIns="534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Calibri"/>
              <a:buNone/>
            </a:pPr>
            <a:r>
              <a:rPr b="1" i="0" lang="en" sz="21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Entradas (cont.)</a:t>
            </a:r>
          </a:p>
        </p:txBody>
      </p:sp>
      <p:sp>
        <p:nvSpPr>
          <p:cNvPr id="421" name="Shape 421"/>
          <p:cNvSpPr/>
          <p:nvPr/>
        </p:nvSpPr>
        <p:spPr>
          <a:xfrm>
            <a:off x="828290" y="1061430"/>
            <a:ext cx="7487400" cy="1807800"/>
          </a:xfrm>
          <a:prstGeom prst="rect">
            <a:avLst/>
          </a:prstGeom>
          <a:noFill/>
          <a:ln>
            <a:noFill/>
          </a:ln>
        </p:spPr>
        <p:txBody>
          <a:bodyPr anchorCtr="0" anchor="t" bIns="53475" lIns="106950" rIns="106950" wrap="square" tIns="53475">
            <a:noAutofit/>
          </a:bodyPr>
          <a:lstStyle/>
          <a:p>
            <a:pPr indent="-323850" lvl="1" marL="33020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</a:pPr>
            <a:r>
              <a:rPr b="1" i="0" lang="en" sz="21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Fatores ambientais da empresa</a:t>
            </a:r>
          </a:p>
          <a:p>
            <a:pPr indent="-342900" lvl="1" marL="77470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</a:pPr>
            <a:r>
              <a:rPr b="0" i="0" lang="en" sz="16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 empresa tem parceiros, tem a cultura de terceirização ou faz tudo? É verticalizada ou horizontalizada?</a:t>
            </a:r>
          </a:p>
          <a:p>
            <a:pPr indent="-323850" lvl="1" marL="33020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</a:pPr>
            <a:r>
              <a:rPr b="1" i="0" lang="en" sz="21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Ativos de processos organizacionais</a:t>
            </a:r>
          </a:p>
          <a:p>
            <a:pPr indent="-342900" lvl="1" marL="77470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</a:pPr>
            <a:r>
              <a:rPr b="0" i="0" lang="en" sz="16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Que documentos padrão e modelos de contrato você pode utilizar que já estejam em vigor na organização?</a:t>
            </a:r>
          </a:p>
        </p:txBody>
      </p:sp>
      <p:pic>
        <p:nvPicPr>
          <p:cNvPr id="422" name="Shape 42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28290" y="3952780"/>
            <a:ext cx="930000" cy="874800"/>
          </a:xfrm>
          <a:prstGeom prst="rect">
            <a:avLst/>
          </a:prstGeom>
          <a:noFill/>
          <a:ln>
            <a:noFill/>
          </a:ln>
        </p:spPr>
      </p:pic>
      <p:sp>
        <p:nvSpPr>
          <p:cNvPr id="423" name="Shape 423"/>
          <p:cNvSpPr/>
          <p:nvPr/>
        </p:nvSpPr>
        <p:spPr>
          <a:xfrm>
            <a:off x="7567313" y="660960"/>
            <a:ext cx="1576800" cy="357000"/>
          </a:xfrm>
          <a:prstGeom prst="rect">
            <a:avLst/>
          </a:prstGeom>
          <a:solidFill>
            <a:schemeClr val="dk1"/>
          </a:solidFill>
          <a:ln cap="flat" cmpd="sng" w="25400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53475" lIns="106950" rIns="106950" wrap="square" tIns="53475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25000"/>
              <a:buFont typeface="Calibri"/>
              <a:buNone/>
            </a:pPr>
            <a:r>
              <a:rPr b="1" i="0" lang="en" sz="16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Planejamento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427" name="Shape 4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8" name="Shape 428"/>
          <p:cNvSpPr/>
          <p:nvPr/>
        </p:nvSpPr>
        <p:spPr>
          <a:xfrm>
            <a:off x="1" y="327594"/>
            <a:ext cx="9144000" cy="442800"/>
          </a:xfrm>
          <a:prstGeom prst="rect">
            <a:avLst/>
          </a:prstGeom>
          <a:noFill/>
          <a:ln>
            <a:noFill/>
          </a:ln>
        </p:spPr>
        <p:txBody>
          <a:bodyPr anchorCtr="0" anchor="t" bIns="53475" lIns="106950" rIns="106950" wrap="square" tIns="534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Calibri"/>
              <a:buNone/>
            </a:pPr>
            <a:r>
              <a:rPr b="1" i="0" lang="en" sz="21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Ferramentas e técnicas</a:t>
            </a:r>
          </a:p>
        </p:txBody>
      </p:sp>
      <p:sp>
        <p:nvSpPr>
          <p:cNvPr id="429" name="Shape 429"/>
          <p:cNvSpPr/>
          <p:nvPr/>
        </p:nvSpPr>
        <p:spPr>
          <a:xfrm>
            <a:off x="828290" y="1061430"/>
            <a:ext cx="7487400" cy="2324100"/>
          </a:xfrm>
          <a:prstGeom prst="rect">
            <a:avLst/>
          </a:prstGeom>
          <a:noFill/>
          <a:ln>
            <a:noFill/>
          </a:ln>
        </p:spPr>
        <p:txBody>
          <a:bodyPr anchorCtr="0" anchor="t" bIns="53475" lIns="106950" rIns="106950" wrap="square" tIns="53475">
            <a:noAutofit/>
          </a:bodyPr>
          <a:lstStyle/>
          <a:p>
            <a:pPr indent="-323850" lvl="0" marL="33020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</a:pPr>
            <a:r>
              <a:rPr b="1" i="0" lang="en" sz="21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Análise de fazer ou comprar</a:t>
            </a:r>
          </a:p>
          <a:p>
            <a:pPr indent="-342900" lvl="1" marL="77470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</a:pPr>
            <a:r>
              <a:rPr b="0" i="0" lang="en" sz="16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Determinará a necessidade de compra ou terceirização de serviços no projeto.</a:t>
            </a:r>
          </a:p>
          <a:p>
            <a:pPr indent="-323850" lvl="1" marL="33020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</a:pPr>
            <a:r>
              <a:rPr b="1" i="0" lang="en" sz="21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Opinião especializada</a:t>
            </a:r>
          </a:p>
          <a:p>
            <a:pPr indent="-342900" lvl="1" marL="77470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</a:pPr>
            <a:r>
              <a:rPr b="0" i="1" lang="en" sz="16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Experts</a:t>
            </a:r>
            <a:r>
              <a:rPr b="0" i="0" lang="en" sz="16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, pessoas da organização que podem ajudar a determinar a capacidade da empresa nas decisões de fazer ou comprar;</a:t>
            </a:r>
          </a:p>
          <a:p>
            <a:pPr indent="-342900" lvl="1" marL="77470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</a:pPr>
            <a:r>
              <a:rPr b="0" i="0" lang="en" sz="16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Além disso, a opinião legal também é consultada para auxiliar em questões, termos e condições exclusivos de aquisições.</a:t>
            </a:r>
          </a:p>
        </p:txBody>
      </p:sp>
      <p:pic>
        <p:nvPicPr>
          <p:cNvPr id="430" name="Shape 43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28290" y="3780152"/>
            <a:ext cx="935700" cy="935700"/>
          </a:xfrm>
          <a:prstGeom prst="rect">
            <a:avLst/>
          </a:prstGeom>
          <a:noFill/>
          <a:ln>
            <a:noFill/>
          </a:ln>
        </p:spPr>
      </p:pic>
      <p:sp>
        <p:nvSpPr>
          <p:cNvPr id="431" name="Shape 431"/>
          <p:cNvSpPr/>
          <p:nvPr/>
        </p:nvSpPr>
        <p:spPr>
          <a:xfrm>
            <a:off x="7567313" y="660960"/>
            <a:ext cx="1576800" cy="357000"/>
          </a:xfrm>
          <a:prstGeom prst="rect">
            <a:avLst/>
          </a:prstGeom>
          <a:solidFill>
            <a:schemeClr val="dk1"/>
          </a:solidFill>
          <a:ln cap="flat" cmpd="sng" w="25400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53475" lIns="106950" rIns="106950" wrap="square" tIns="53475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25000"/>
              <a:buFont typeface="Calibri"/>
              <a:buNone/>
            </a:pPr>
            <a:r>
              <a:rPr b="1" i="0" lang="en" sz="16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Planejamento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435" name="Shape 4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6" name="Shape 436"/>
          <p:cNvSpPr/>
          <p:nvPr/>
        </p:nvSpPr>
        <p:spPr>
          <a:xfrm>
            <a:off x="1" y="327594"/>
            <a:ext cx="9144000" cy="442800"/>
          </a:xfrm>
          <a:prstGeom prst="rect">
            <a:avLst/>
          </a:prstGeom>
          <a:noFill/>
          <a:ln>
            <a:noFill/>
          </a:ln>
        </p:spPr>
        <p:txBody>
          <a:bodyPr anchorCtr="0" anchor="t" bIns="53475" lIns="106950" rIns="106950" wrap="square" tIns="534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Calibri"/>
              <a:buNone/>
            </a:pPr>
            <a:r>
              <a:rPr b="1" i="0" lang="en" sz="21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Ferramentas e técnicas (cont.)</a:t>
            </a:r>
          </a:p>
        </p:txBody>
      </p:sp>
      <p:sp>
        <p:nvSpPr>
          <p:cNvPr id="437" name="Shape 437"/>
          <p:cNvSpPr/>
          <p:nvPr/>
        </p:nvSpPr>
        <p:spPr>
          <a:xfrm>
            <a:off x="828290" y="1061430"/>
            <a:ext cx="7487400" cy="2324100"/>
          </a:xfrm>
          <a:prstGeom prst="rect">
            <a:avLst/>
          </a:prstGeom>
          <a:noFill/>
          <a:ln>
            <a:noFill/>
          </a:ln>
        </p:spPr>
        <p:txBody>
          <a:bodyPr anchorCtr="0" anchor="t" bIns="53475" lIns="106950" rIns="106950" wrap="square" tIns="53475">
            <a:noAutofit/>
          </a:bodyPr>
          <a:lstStyle/>
          <a:p>
            <a:pPr indent="-323850" lvl="1" marL="33020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</a:pPr>
            <a:r>
              <a:rPr b="1" i="0" lang="en" sz="21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Pesquisa de mercado</a:t>
            </a:r>
          </a:p>
          <a:p>
            <a:pPr indent="-342900" lvl="1" marL="77470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</a:pPr>
            <a:r>
              <a:rPr b="0" i="0" lang="en" sz="16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Para determinar as melhores escolhas de fornecedores e entender impactos relacionados a decisões de aquisições.</a:t>
            </a:r>
          </a:p>
          <a:p>
            <a:pPr indent="-323850" lvl="1" marL="33020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</a:pPr>
            <a:r>
              <a:rPr b="1" i="0" lang="en" sz="21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Reuniões</a:t>
            </a:r>
          </a:p>
          <a:p>
            <a:pPr indent="-342900" lvl="1" marL="77470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</a:pPr>
            <a:r>
              <a:rPr b="0" i="0" lang="en" sz="16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Complementa a pesquisa de mercado, que pode não ser suficiente para formular uma estratégia de aquisições;</a:t>
            </a:r>
          </a:p>
          <a:p>
            <a:pPr indent="-342900" lvl="1" marL="77470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</a:pPr>
            <a:r>
              <a:rPr b="0" i="0" lang="en" sz="16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As reuniões permitem maior troca de informações com os licitantes potenciais.</a:t>
            </a:r>
          </a:p>
        </p:txBody>
      </p:sp>
      <p:pic>
        <p:nvPicPr>
          <p:cNvPr id="438" name="Shape 43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28290" y="3780152"/>
            <a:ext cx="935700" cy="935700"/>
          </a:xfrm>
          <a:prstGeom prst="rect">
            <a:avLst/>
          </a:prstGeom>
          <a:noFill/>
          <a:ln>
            <a:noFill/>
          </a:ln>
        </p:spPr>
      </p:pic>
      <p:sp>
        <p:nvSpPr>
          <p:cNvPr id="439" name="Shape 439"/>
          <p:cNvSpPr/>
          <p:nvPr/>
        </p:nvSpPr>
        <p:spPr>
          <a:xfrm>
            <a:off x="7567313" y="660960"/>
            <a:ext cx="1576800" cy="357000"/>
          </a:xfrm>
          <a:prstGeom prst="rect">
            <a:avLst/>
          </a:prstGeom>
          <a:solidFill>
            <a:schemeClr val="dk1"/>
          </a:solidFill>
          <a:ln cap="flat" cmpd="sng" w="25400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53475" lIns="106950" rIns="106950" wrap="square" tIns="53475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25000"/>
              <a:buFont typeface="Calibri"/>
              <a:buNone/>
            </a:pPr>
            <a:r>
              <a:rPr b="1" i="0" lang="en" sz="16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Planejamento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443" name="Shape 4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4" name="Shape 444"/>
          <p:cNvSpPr/>
          <p:nvPr/>
        </p:nvSpPr>
        <p:spPr>
          <a:xfrm>
            <a:off x="1" y="327594"/>
            <a:ext cx="9144000" cy="442800"/>
          </a:xfrm>
          <a:prstGeom prst="rect">
            <a:avLst/>
          </a:prstGeom>
          <a:noFill/>
          <a:ln>
            <a:noFill/>
          </a:ln>
        </p:spPr>
        <p:txBody>
          <a:bodyPr anchorCtr="0" anchor="t" bIns="53475" lIns="106950" rIns="106950" wrap="square" tIns="534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Calibri"/>
              <a:buNone/>
            </a:pPr>
            <a:r>
              <a:rPr b="1" i="0" lang="en" sz="21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Saídas</a:t>
            </a:r>
          </a:p>
        </p:txBody>
      </p:sp>
      <p:pic>
        <p:nvPicPr>
          <p:cNvPr id="445" name="Shape 445"/>
          <p:cNvPicPr preferRelativeResize="0"/>
          <p:nvPr/>
        </p:nvPicPr>
        <p:blipFill rotWithShape="1">
          <a:blip r:embed="rId3">
            <a:alphaModFix/>
          </a:blip>
          <a:srcRect b="22249" l="0" r="0" t="6713"/>
          <a:stretch/>
        </p:blipFill>
        <p:spPr>
          <a:xfrm>
            <a:off x="797778" y="3804506"/>
            <a:ext cx="1123199" cy="1098000"/>
          </a:xfrm>
          <a:prstGeom prst="rect">
            <a:avLst/>
          </a:prstGeom>
          <a:noFill/>
          <a:ln>
            <a:noFill/>
          </a:ln>
        </p:spPr>
      </p:pic>
      <p:sp>
        <p:nvSpPr>
          <p:cNvPr id="446" name="Shape 446"/>
          <p:cNvSpPr/>
          <p:nvPr/>
        </p:nvSpPr>
        <p:spPr>
          <a:xfrm>
            <a:off x="797778" y="1061430"/>
            <a:ext cx="7487400" cy="2582400"/>
          </a:xfrm>
          <a:prstGeom prst="rect">
            <a:avLst/>
          </a:prstGeom>
          <a:noFill/>
          <a:ln>
            <a:noFill/>
          </a:ln>
        </p:spPr>
        <p:txBody>
          <a:bodyPr anchorCtr="0" anchor="t" bIns="53475" lIns="106950" rIns="106950" wrap="square" tIns="53475">
            <a:noAutofit/>
          </a:bodyPr>
          <a:lstStyle/>
          <a:p>
            <a:pPr indent="-323850" lvl="1" marL="33020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</a:pPr>
            <a:r>
              <a:rPr b="1" i="0" lang="en" sz="21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Plano de gerenciamento das aquisições</a:t>
            </a:r>
          </a:p>
          <a:p>
            <a:pPr indent="-342900" lvl="1" marL="77470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</a:pPr>
            <a:r>
              <a:rPr b="0" i="0" lang="en" sz="16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Fornecedores pré-selecionados, como serão selecionados e contratados os fornecedores, os contratos a serem utilizados, documentos padrão e como será feita a gestão das aquisições e seus processos subsequentes.</a:t>
            </a:r>
          </a:p>
          <a:p>
            <a:pPr indent="-323850" lvl="1" marL="33020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</a:pPr>
            <a:r>
              <a:rPr b="1" i="0" lang="en" sz="21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Especificação do trabalho das aquisições (ET)</a:t>
            </a:r>
          </a:p>
          <a:p>
            <a:pPr indent="-342900" lvl="1" marL="77470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</a:pPr>
            <a:r>
              <a:rPr b="0" i="0" lang="en" sz="16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Semelhante à declaração do trabalho do projeto, apresenta o trabalho a ser feito pelo contratado;</a:t>
            </a:r>
          </a:p>
          <a:p>
            <a:pPr indent="-342900" lvl="1" marL="774700" marR="0" rtl="0" algn="just">
              <a:spcBef>
                <a:spcPts val="0"/>
              </a:spcBef>
              <a:buClr>
                <a:srgbClr val="000000"/>
              </a:buClr>
              <a:buSzPct val="100000"/>
              <a:buFont typeface="Arial"/>
              <a:buChar char="•"/>
            </a:pPr>
            <a:r>
              <a:rPr b="0" i="0" lang="en" sz="16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 ET é revisada e refinada, conforme necessário, durante o processo da aquisição, até ser incorporada a um contrato assinado.</a:t>
            </a:r>
          </a:p>
        </p:txBody>
      </p:sp>
      <p:sp>
        <p:nvSpPr>
          <p:cNvPr id="447" name="Shape 447"/>
          <p:cNvSpPr/>
          <p:nvPr/>
        </p:nvSpPr>
        <p:spPr>
          <a:xfrm>
            <a:off x="7567313" y="660960"/>
            <a:ext cx="1576800" cy="357000"/>
          </a:xfrm>
          <a:prstGeom prst="rect">
            <a:avLst/>
          </a:prstGeom>
          <a:solidFill>
            <a:schemeClr val="dk1"/>
          </a:solidFill>
          <a:ln cap="flat" cmpd="sng" w="25400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53475" lIns="106950" rIns="106950" wrap="square" tIns="53475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25000"/>
              <a:buFont typeface="Calibri"/>
              <a:buNone/>
            </a:pPr>
            <a:r>
              <a:rPr b="1" i="0" lang="en" sz="16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Planejamento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451" name="Shape 4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2" name="Shape 452"/>
          <p:cNvSpPr/>
          <p:nvPr/>
        </p:nvSpPr>
        <p:spPr>
          <a:xfrm>
            <a:off x="1" y="327594"/>
            <a:ext cx="9144000" cy="442800"/>
          </a:xfrm>
          <a:prstGeom prst="rect">
            <a:avLst/>
          </a:prstGeom>
          <a:noFill/>
          <a:ln>
            <a:noFill/>
          </a:ln>
        </p:spPr>
        <p:txBody>
          <a:bodyPr anchorCtr="0" anchor="t" bIns="53475" lIns="106950" rIns="106950" wrap="square" tIns="534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Calibri"/>
              <a:buNone/>
            </a:pPr>
            <a:r>
              <a:rPr b="1" i="0" lang="en" sz="21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Saídas (cont.)</a:t>
            </a:r>
          </a:p>
        </p:txBody>
      </p:sp>
      <p:pic>
        <p:nvPicPr>
          <p:cNvPr id="453" name="Shape 453"/>
          <p:cNvPicPr preferRelativeResize="0"/>
          <p:nvPr/>
        </p:nvPicPr>
        <p:blipFill rotWithShape="1">
          <a:blip r:embed="rId3">
            <a:alphaModFix/>
          </a:blip>
          <a:srcRect b="22249" l="0" r="0" t="6713"/>
          <a:stretch/>
        </p:blipFill>
        <p:spPr>
          <a:xfrm>
            <a:off x="797778" y="3804506"/>
            <a:ext cx="1123199" cy="1098000"/>
          </a:xfrm>
          <a:prstGeom prst="rect">
            <a:avLst/>
          </a:prstGeom>
          <a:noFill/>
          <a:ln>
            <a:noFill/>
          </a:ln>
        </p:spPr>
      </p:pic>
      <p:sp>
        <p:nvSpPr>
          <p:cNvPr id="454" name="Shape 454"/>
          <p:cNvSpPr/>
          <p:nvPr/>
        </p:nvSpPr>
        <p:spPr>
          <a:xfrm>
            <a:off x="797778" y="1061430"/>
            <a:ext cx="7487400" cy="2324100"/>
          </a:xfrm>
          <a:prstGeom prst="rect">
            <a:avLst/>
          </a:prstGeom>
          <a:noFill/>
          <a:ln>
            <a:noFill/>
          </a:ln>
        </p:spPr>
        <p:txBody>
          <a:bodyPr anchorCtr="0" anchor="t" bIns="53475" lIns="106950" rIns="106950" wrap="square" tIns="53475">
            <a:noAutofit/>
          </a:bodyPr>
          <a:lstStyle/>
          <a:p>
            <a:pPr indent="-323850" lvl="1" marL="33020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</a:pPr>
            <a:r>
              <a:rPr b="1" i="0" lang="en" sz="21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Documentos de aquisição</a:t>
            </a:r>
          </a:p>
          <a:p>
            <a:pPr indent="-342900" lvl="1" marL="77470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</a:pPr>
            <a:r>
              <a:rPr b="0" i="0" lang="en" sz="16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Solicitação de informações (SDI), convite para licitação (CPL), solicitação de proposta (SDP), solicitação de cotação (SDC), aviso de oferta e convite para negociação e resposta inicial do vendedor são alguns dos documentos de aquisições.</a:t>
            </a:r>
          </a:p>
          <a:p>
            <a:pPr indent="-323850" lvl="1" marL="33020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</a:pPr>
            <a:r>
              <a:rPr b="1" i="0" lang="en" sz="21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Critérios para seleção de fontes</a:t>
            </a:r>
          </a:p>
          <a:p>
            <a:pPr indent="-342900" lvl="1" marL="77470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</a:pPr>
            <a:r>
              <a:rPr b="0" i="0" lang="en" sz="16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É possível criar planilhas de pontuação, definir critérios de experiência e comprovação de trabalhos anteriores, por exemplo.</a:t>
            </a:r>
          </a:p>
        </p:txBody>
      </p:sp>
      <p:sp>
        <p:nvSpPr>
          <p:cNvPr id="455" name="Shape 455"/>
          <p:cNvSpPr/>
          <p:nvPr/>
        </p:nvSpPr>
        <p:spPr>
          <a:xfrm>
            <a:off x="7567313" y="660960"/>
            <a:ext cx="1576800" cy="357000"/>
          </a:xfrm>
          <a:prstGeom prst="rect">
            <a:avLst/>
          </a:prstGeom>
          <a:solidFill>
            <a:schemeClr val="dk1"/>
          </a:solidFill>
          <a:ln cap="flat" cmpd="sng" w="25400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53475" lIns="106950" rIns="106950" wrap="square" tIns="53475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25000"/>
              <a:buFont typeface="Calibri"/>
              <a:buNone/>
            </a:pPr>
            <a:r>
              <a:rPr b="1" i="0" lang="en" sz="16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Planejamento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22" name="Shape 2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" name="Shape 223"/>
          <p:cNvSpPr txBox="1"/>
          <p:nvPr/>
        </p:nvSpPr>
        <p:spPr>
          <a:xfrm rot="-1716214">
            <a:off x="6898867" y="4092530"/>
            <a:ext cx="1991450" cy="549140"/>
          </a:xfrm>
          <a:prstGeom prst="rect">
            <a:avLst/>
          </a:prstGeom>
          <a:noFill/>
          <a:ln>
            <a:noFill/>
          </a:ln>
        </p:spPr>
        <p:txBody>
          <a:bodyPr anchorCtr="0" anchor="t" bIns="53475" lIns="106950" rIns="106950" wrap="square" tIns="534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25000"/>
              <a:buFont typeface="Calibri"/>
              <a:buNone/>
            </a:pPr>
            <a:r>
              <a:rPr b="1" i="0" lang="en" sz="2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EXEMLO</a:t>
            </a:r>
          </a:p>
        </p:txBody>
      </p:sp>
      <p:sp>
        <p:nvSpPr>
          <p:cNvPr id="224" name="Shape 224"/>
          <p:cNvSpPr/>
          <p:nvPr/>
        </p:nvSpPr>
        <p:spPr>
          <a:xfrm>
            <a:off x="1493498" y="1535989"/>
            <a:ext cx="5075400" cy="1660200"/>
          </a:xfrm>
          <a:prstGeom prst="rect">
            <a:avLst/>
          </a:prstGeom>
          <a:noFill/>
          <a:ln>
            <a:noFill/>
          </a:ln>
        </p:spPr>
        <p:txBody>
          <a:bodyPr anchorCtr="0" anchor="t" bIns="53475" lIns="106950" rIns="106950" wrap="square" tIns="5347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ct val="25000"/>
              <a:buFont typeface="Calibri"/>
              <a:buNone/>
            </a:pPr>
            <a:r>
              <a:rPr b="1" i="0" lang="en" sz="2800" u="none" cap="none" strike="noStrike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Apresenta este curso: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ct val="25000"/>
              <a:buFont typeface="Calibri"/>
              <a:buNone/>
            </a:pPr>
            <a:r>
              <a:rPr b="0" i="0" lang="en" sz="2100" u="none" cap="none" strike="noStrike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Professor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F497D"/>
              </a:buClr>
              <a:buSzPct val="25000"/>
              <a:buFont typeface="Calibri"/>
              <a:buNone/>
            </a:pPr>
            <a:r>
              <a:rPr b="1" i="0" lang="en" sz="2800" u="none" cap="none" strike="noStrike">
                <a:solidFill>
                  <a:srgbClr val="1F497D"/>
                </a:solidFill>
                <a:latin typeface="Calibri"/>
                <a:ea typeface="Calibri"/>
                <a:cs typeface="Calibri"/>
                <a:sym typeface="Calibri"/>
              </a:rPr>
              <a:t>Frederico de Azevedo Aranha 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ct val="25000"/>
              <a:buFont typeface="Calibri"/>
              <a:buNone/>
            </a:pPr>
            <a:r>
              <a:rPr b="0" i="0" lang="en" sz="2100" u="none" cap="none" strike="noStrike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Gerente de Projetos, Esp., PMP®, ITIL® Expert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459" name="Shape 4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" name="Shape 460"/>
          <p:cNvSpPr/>
          <p:nvPr/>
        </p:nvSpPr>
        <p:spPr>
          <a:xfrm>
            <a:off x="1" y="327594"/>
            <a:ext cx="9144000" cy="442800"/>
          </a:xfrm>
          <a:prstGeom prst="rect">
            <a:avLst/>
          </a:prstGeom>
          <a:noFill/>
          <a:ln>
            <a:noFill/>
          </a:ln>
        </p:spPr>
        <p:txBody>
          <a:bodyPr anchorCtr="0" anchor="t" bIns="53475" lIns="106950" rIns="106950" wrap="square" tIns="534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Calibri"/>
              <a:buNone/>
            </a:pPr>
            <a:r>
              <a:rPr b="1" i="0" lang="en" sz="21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Saídas (cont.)</a:t>
            </a:r>
          </a:p>
        </p:txBody>
      </p:sp>
      <p:pic>
        <p:nvPicPr>
          <p:cNvPr id="461" name="Shape 461"/>
          <p:cNvPicPr preferRelativeResize="0"/>
          <p:nvPr/>
        </p:nvPicPr>
        <p:blipFill rotWithShape="1">
          <a:blip r:embed="rId3">
            <a:alphaModFix/>
          </a:blip>
          <a:srcRect b="22249" l="0" r="0" t="6713"/>
          <a:stretch/>
        </p:blipFill>
        <p:spPr>
          <a:xfrm>
            <a:off x="797778" y="3804506"/>
            <a:ext cx="1123199" cy="1098000"/>
          </a:xfrm>
          <a:prstGeom prst="rect">
            <a:avLst/>
          </a:prstGeom>
          <a:noFill/>
          <a:ln>
            <a:noFill/>
          </a:ln>
        </p:spPr>
      </p:pic>
      <p:sp>
        <p:nvSpPr>
          <p:cNvPr id="462" name="Shape 462"/>
          <p:cNvSpPr/>
          <p:nvPr/>
        </p:nvSpPr>
        <p:spPr>
          <a:xfrm>
            <a:off x="797778" y="1061430"/>
            <a:ext cx="7487400" cy="1807800"/>
          </a:xfrm>
          <a:prstGeom prst="rect">
            <a:avLst/>
          </a:prstGeom>
          <a:noFill/>
          <a:ln>
            <a:noFill/>
          </a:ln>
        </p:spPr>
        <p:txBody>
          <a:bodyPr anchorCtr="0" anchor="t" bIns="53475" lIns="106950" rIns="106950" wrap="square" tIns="53475">
            <a:noAutofit/>
          </a:bodyPr>
          <a:lstStyle/>
          <a:p>
            <a:pPr indent="-323850" lvl="1" marL="33020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</a:pPr>
            <a:r>
              <a:rPr b="1" i="0" lang="en" sz="21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Decisões de fazer ou comprar</a:t>
            </a:r>
          </a:p>
          <a:p>
            <a:pPr indent="-342900" lvl="1" marL="77470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</a:pPr>
            <a:r>
              <a:rPr b="0" i="0" lang="en" sz="16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Com a declaração de escopo em mãos, incluindo a EAP, é possível determinar quais entregas, sub entregas e pacotes de trabalho serão feitos pela equipe do projeto e quais serão terceirizados.</a:t>
            </a:r>
          </a:p>
          <a:p>
            <a:pPr indent="-323850" lvl="1" marL="33020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</a:pPr>
            <a:r>
              <a:rPr b="1" i="0" lang="en" sz="21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Solicitações de mudança</a:t>
            </a:r>
          </a:p>
          <a:p>
            <a:pPr indent="-342900" lvl="1" marL="77470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</a:pPr>
            <a:r>
              <a:rPr b="0" i="0" lang="en" sz="16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Terceirizar um serviço pode mudar linhas de base do projeto, por exemplo.</a:t>
            </a:r>
          </a:p>
        </p:txBody>
      </p:sp>
      <p:sp>
        <p:nvSpPr>
          <p:cNvPr id="463" name="Shape 463"/>
          <p:cNvSpPr/>
          <p:nvPr/>
        </p:nvSpPr>
        <p:spPr>
          <a:xfrm>
            <a:off x="7567313" y="660960"/>
            <a:ext cx="1576800" cy="357000"/>
          </a:xfrm>
          <a:prstGeom prst="rect">
            <a:avLst/>
          </a:prstGeom>
          <a:solidFill>
            <a:schemeClr val="dk1"/>
          </a:solidFill>
          <a:ln cap="flat" cmpd="sng" w="25400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53475" lIns="106950" rIns="106950" wrap="square" tIns="53475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25000"/>
              <a:buFont typeface="Calibri"/>
              <a:buNone/>
            </a:pPr>
            <a:r>
              <a:rPr b="1" i="0" lang="en" sz="16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Planejamento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467" name="Shape 4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8" name="Shape 468"/>
          <p:cNvSpPr/>
          <p:nvPr/>
        </p:nvSpPr>
        <p:spPr>
          <a:xfrm>
            <a:off x="1" y="327594"/>
            <a:ext cx="9144000" cy="442800"/>
          </a:xfrm>
          <a:prstGeom prst="rect">
            <a:avLst/>
          </a:prstGeom>
          <a:noFill/>
          <a:ln>
            <a:noFill/>
          </a:ln>
        </p:spPr>
        <p:txBody>
          <a:bodyPr anchorCtr="0" anchor="t" bIns="53475" lIns="106950" rIns="106950" wrap="square" tIns="534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Calibri"/>
              <a:buNone/>
            </a:pPr>
            <a:r>
              <a:rPr b="1" i="0" lang="en" sz="21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Saídas (cont.)</a:t>
            </a:r>
          </a:p>
        </p:txBody>
      </p:sp>
      <p:pic>
        <p:nvPicPr>
          <p:cNvPr id="469" name="Shape 469"/>
          <p:cNvPicPr preferRelativeResize="0"/>
          <p:nvPr/>
        </p:nvPicPr>
        <p:blipFill rotWithShape="1">
          <a:blip r:embed="rId3">
            <a:alphaModFix/>
          </a:blip>
          <a:srcRect b="22249" l="0" r="0" t="6713"/>
          <a:stretch/>
        </p:blipFill>
        <p:spPr>
          <a:xfrm>
            <a:off x="797778" y="3804506"/>
            <a:ext cx="1123199" cy="1098000"/>
          </a:xfrm>
          <a:prstGeom prst="rect">
            <a:avLst/>
          </a:prstGeom>
          <a:noFill/>
          <a:ln>
            <a:noFill/>
          </a:ln>
        </p:spPr>
      </p:pic>
      <p:sp>
        <p:nvSpPr>
          <p:cNvPr id="470" name="Shape 470"/>
          <p:cNvSpPr/>
          <p:nvPr/>
        </p:nvSpPr>
        <p:spPr>
          <a:xfrm>
            <a:off x="797778" y="1061430"/>
            <a:ext cx="7487400" cy="1217699"/>
          </a:xfrm>
          <a:prstGeom prst="rect">
            <a:avLst/>
          </a:prstGeom>
          <a:noFill/>
          <a:ln>
            <a:noFill/>
          </a:ln>
        </p:spPr>
        <p:txBody>
          <a:bodyPr anchorCtr="0" anchor="t" bIns="53475" lIns="106950" rIns="106950" wrap="square" tIns="53475">
            <a:noAutofit/>
          </a:bodyPr>
          <a:lstStyle/>
          <a:p>
            <a:pPr indent="-323850" lvl="1" marL="33020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</a:pPr>
            <a:r>
              <a:rPr b="1" i="0" lang="en" sz="21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Atualizações nos documentos de projeto</a:t>
            </a:r>
          </a:p>
          <a:p>
            <a:pPr indent="-342900" lvl="1" marL="77470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</a:pPr>
            <a:r>
              <a:rPr b="0" i="0" lang="en" sz="16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 partir de uma contratação, requisitos podem mudar, riscos podem mudar – e novos podem surgir – e ainda outros documentos podem ser atualizados neste processo.</a:t>
            </a:r>
          </a:p>
        </p:txBody>
      </p:sp>
      <p:sp>
        <p:nvSpPr>
          <p:cNvPr id="471" name="Shape 471"/>
          <p:cNvSpPr/>
          <p:nvPr/>
        </p:nvSpPr>
        <p:spPr>
          <a:xfrm>
            <a:off x="7567313" y="660960"/>
            <a:ext cx="1576800" cy="357000"/>
          </a:xfrm>
          <a:prstGeom prst="rect">
            <a:avLst/>
          </a:prstGeom>
          <a:solidFill>
            <a:schemeClr val="dk1"/>
          </a:solidFill>
          <a:ln cap="flat" cmpd="sng" w="25400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53475" lIns="106950" rIns="106950" wrap="square" tIns="53475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25000"/>
              <a:buFont typeface="Calibri"/>
              <a:buNone/>
            </a:pPr>
            <a:r>
              <a:rPr b="1" i="0" lang="en" sz="16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Planejamento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475" name="Shape 4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6" name="Shape 476"/>
          <p:cNvSpPr/>
          <p:nvPr/>
        </p:nvSpPr>
        <p:spPr>
          <a:xfrm>
            <a:off x="1" y="327594"/>
            <a:ext cx="9144000" cy="442800"/>
          </a:xfrm>
          <a:prstGeom prst="rect">
            <a:avLst/>
          </a:prstGeom>
          <a:noFill/>
          <a:ln>
            <a:noFill/>
          </a:ln>
        </p:spPr>
        <p:txBody>
          <a:bodyPr anchorCtr="0" anchor="t" bIns="53475" lIns="106950" rIns="106950" wrap="square" tIns="534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Calibri"/>
              <a:buNone/>
            </a:pPr>
            <a:r>
              <a:rPr b="1" i="0" lang="en" sz="21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Planejar o gerenciamento das aquisições</a:t>
            </a:r>
          </a:p>
        </p:txBody>
      </p:sp>
      <p:sp>
        <p:nvSpPr>
          <p:cNvPr id="477" name="Shape 477"/>
          <p:cNvSpPr/>
          <p:nvPr/>
        </p:nvSpPr>
        <p:spPr>
          <a:xfrm>
            <a:off x="828290" y="1061430"/>
            <a:ext cx="7487400" cy="626999"/>
          </a:xfrm>
          <a:prstGeom prst="rect">
            <a:avLst/>
          </a:prstGeom>
          <a:noFill/>
          <a:ln>
            <a:noFill/>
          </a:ln>
        </p:spPr>
        <p:txBody>
          <a:bodyPr anchorCtr="0" anchor="t" bIns="53475" lIns="106950" rIns="106950" wrap="square" tIns="53475">
            <a:noAutofit/>
          </a:bodyPr>
          <a:lstStyle/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Calibri"/>
              <a:buNone/>
            </a:pPr>
            <a:r>
              <a:rPr b="0" i="0" lang="en" sz="16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É o processo de documentação das decisões de compra do projeto, especificando a abordagem e identificando fornecedores em potencial – de acordo com o PMBOK®.</a:t>
            </a:r>
          </a:p>
        </p:txBody>
      </p:sp>
      <p:sp>
        <p:nvSpPr>
          <p:cNvPr id="478" name="Shape 478"/>
          <p:cNvSpPr/>
          <p:nvPr/>
        </p:nvSpPr>
        <p:spPr>
          <a:xfrm>
            <a:off x="7567313" y="660960"/>
            <a:ext cx="1576800" cy="357000"/>
          </a:xfrm>
          <a:prstGeom prst="rect">
            <a:avLst/>
          </a:prstGeom>
          <a:solidFill>
            <a:schemeClr val="dk1"/>
          </a:solidFill>
          <a:ln cap="flat" cmpd="sng" w="25400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53475" lIns="106950" rIns="106950" wrap="square" tIns="53475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25000"/>
              <a:buFont typeface="Calibri"/>
              <a:buNone/>
            </a:pPr>
            <a:r>
              <a:rPr b="1" i="0" lang="en" sz="16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Planejamento</a:t>
            </a:r>
          </a:p>
        </p:txBody>
      </p:sp>
      <p:pic>
        <p:nvPicPr>
          <p:cNvPr id="479" name="Shape 47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95062" y="3089640"/>
            <a:ext cx="2417700" cy="18717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483" name="Shape 4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4" name="Shape 484"/>
          <p:cNvSpPr txBox="1"/>
          <p:nvPr/>
        </p:nvSpPr>
        <p:spPr>
          <a:xfrm>
            <a:off x="0" y="241266"/>
            <a:ext cx="6651900" cy="1661400"/>
          </a:xfrm>
          <a:prstGeom prst="rect">
            <a:avLst/>
          </a:prstGeom>
          <a:gradFill>
            <a:gsLst>
              <a:gs pos="0">
                <a:srgbClr val="9E7C00"/>
              </a:gs>
              <a:gs pos="50000">
                <a:srgbClr val="E4B300"/>
              </a:gs>
              <a:gs pos="100000">
                <a:srgbClr val="FFD700"/>
              </a:gs>
            </a:gsLst>
            <a:lin ang="2700006" scaled="0"/>
          </a:gradFill>
          <a:ln>
            <a:noFill/>
          </a:ln>
          <a:effectLst>
            <a:outerShdw blurRad="165099" rotWithShape="0" algn="tl" dir="2700000" dist="114300">
              <a:srgbClr val="000000">
                <a:alpha val="40000"/>
              </a:srgbClr>
            </a:outerShdw>
          </a:effectLst>
        </p:spPr>
        <p:txBody>
          <a:bodyPr anchorCtr="0" anchor="t" bIns="53475" lIns="106950" rIns="106950" wrap="square" tIns="53475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25000"/>
              <a:buFont typeface="Calibri"/>
              <a:buNone/>
            </a:pPr>
            <a:r>
              <a:rPr b="1" i="0" lang="en" sz="4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Conduzir as aquisições</a:t>
            </a:r>
          </a:p>
        </p:txBody>
      </p:sp>
      <p:pic>
        <p:nvPicPr>
          <p:cNvPr descr="https://www.caelum.com.br/apostila-html-css-javascript/anuncios/alura_2x.png" id="485" name="Shape 48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11859" y="4155618"/>
            <a:ext cx="1414200" cy="660300"/>
          </a:xfrm>
          <a:prstGeom prst="rect">
            <a:avLst/>
          </a:prstGeom>
          <a:noFill/>
          <a:ln>
            <a:noFill/>
          </a:ln>
        </p:spPr>
      </p:pic>
      <p:sp>
        <p:nvSpPr>
          <p:cNvPr id="486" name="Shape 486"/>
          <p:cNvSpPr/>
          <p:nvPr/>
        </p:nvSpPr>
        <p:spPr>
          <a:xfrm>
            <a:off x="1906197" y="2023592"/>
            <a:ext cx="7234500" cy="949200"/>
          </a:xfrm>
          <a:prstGeom prst="rect">
            <a:avLst/>
          </a:prstGeom>
          <a:gradFill>
            <a:gsLst>
              <a:gs pos="0">
                <a:srgbClr val="CAC5D3">
                  <a:alpha val="0"/>
                </a:srgbClr>
              </a:gs>
              <a:gs pos="100000">
                <a:srgbClr val="538CD5"/>
              </a:gs>
            </a:gsLst>
            <a:lin ang="0" scaled="0"/>
          </a:gradFill>
          <a:ln>
            <a:noFill/>
          </a:ln>
        </p:spPr>
        <p:txBody>
          <a:bodyPr anchorCtr="0" anchor="ctr" bIns="53475" lIns="106950" rIns="106950" wrap="square" tIns="534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87" name="Shape 487"/>
          <p:cNvSpPr txBox="1"/>
          <p:nvPr/>
        </p:nvSpPr>
        <p:spPr>
          <a:xfrm>
            <a:off x="2155806" y="2323396"/>
            <a:ext cx="6984900" cy="405900"/>
          </a:xfrm>
          <a:prstGeom prst="rect">
            <a:avLst/>
          </a:prstGeom>
          <a:noFill/>
          <a:ln>
            <a:noFill/>
          </a:ln>
        </p:spPr>
        <p:txBody>
          <a:bodyPr anchorCtr="0" anchor="t" bIns="53475" lIns="106950" rIns="106950" wrap="square" tIns="53475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C0C0C"/>
              </a:buClr>
              <a:buSzPct val="25000"/>
              <a:buFont typeface="Calibri"/>
              <a:buNone/>
            </a:pPr>
            <a:r>
              <a:rPr b="1" i="0" lang="en" sz="1900" u="none" cap="none" strike="noStrike">
                <a:solidFill>
                  <a:srgbClr val="0C0C0C"/>
                </a:solidFill>
                <a:latin typeface="Calibri"/>
                <a:ea typeface="Calibri"/>
                <a:cs typeface="Calibri"/>
                <a:sym typeface="Calibri"/>
              </a:rPr>
              <a:t>Preparatório CAPM® &amp; PMP®</a:t>
            </a:r>
          </a:p>
        </p:txBody>
      </p:sp>
      <p:sp>
        <p:nvSpPr>
          <p:cNvPr id="488" name="Shape 488"/>
          <p:cNvSpPr txBox="1"/>
          <p:nvPr/>
        </p:nvSpPr>
        <p:spPr>
          <a:xfrm>
            <a:off x="3240760" y="2798123"/>
            <a:ext cx="5903400" cy="405900"/>
          </a:xfrm>
          <a:prstGeom prst="rect">
            <a:avLst/>
          </a:prstGeom>
          <a:gradFill>
            <a:gsLst>
              <a:gs pos="0">
                <a:srgbClr val="006C2D"/>
              </a:gs>
              <a:gs pos="50000">
                <a:srgbClr val="009E40"/>
              </a:gs>
              <a:gs pos="100000">
                <a:srgbClr val="00BD4E"/>
              </a:gs>
            </a:gsLst>
            <a:lin ang="10800025" scaled="0"/>
          </a:gradFill>
          <a:ln>
            <a:noFill/>
          </a:ln>
          <a:effectLst>
            <a:outerShdw blurRad="165099" rotWithShape="0" algn="tl" dir="2700000" dist="114300">
              <a:srgbClr val="000000">
                <a:alpha val="40000"/>
              </a:srgbClr>
            </a:outerShdw>
          </a:effectLst>
        </p:spPr>
        <p:txBody>
          <a:bodyPr anchorCtr="0" anchor="t" bIns="53475" lIns="106950" rIns="106950" wrap="square" tIns="5347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25000"/>
              <a:buFont typeface="Calibri"/>
              <a:buNone/>
            </a:pPr>
            <a:r>
              <a:rPr b="1" i="0" lang="en" sz="19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Gerenciamento das Aquisições</a:t>
            </a:r>
          </a:p>
        </p:txBody>
      </p:sp>
      <p:grpSp>
        <p:nvGrpSpPr>
          <p:cNvPr id="489" name="Shape 489"/>
          <p:cNvGrpSpPr/>
          <p:nvPr/>
        </p:nvGrpSpPr>
        <p:grpSpPr>
          <a:xfrm>
            <a:off x="0" y="2153064"/>
            <a:ext cx="3157656" cy="690534"/>
            <a:chOff x="-150191" y="1834342"/>
            <a:chExt cx="7482598" cy="1702500"/>
          </a:xfrm>
        </p:grpSpPr>
        <p:pic>
          <p:nvPicPr>
            <p:cNvPr id="490" name="Shape 490"/>
            <p:cNvPicPr preferRelativeResize="0"/>
            <p:nvPr/>
          </p:nvPicPr>
          <p:blipFill rotWithShape="1">
            <a:blip r:embed="rId4">
              <a:alphaModFix/>
            </a:blip>
            <a:srcRect b="58667" l="0" r="49018" t="1451"/>
            <a:stretch/>
          </p:blipFill>
          <p:spPr>
            <a:xfrm>
              <a:off x="3593207" y="1857476"/>
              <a:ext cx="3739200" cy="1656299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491" name="Shape 491"/>
            <p:cNvPicPr preferRelativeResize="0"/>
            <p:nvPr/>
          </p:nvPicPr>
          <p:blipFill rotWithShape="1">
            <a:blip r:embed="rId5">
              <a:alphaModFix/>
            </a:blip>
            <a:srcRect b="336" l="48087" r="907" t="58670"/>
            <a:stretch/>
          </p:blipFill>
          <p:spPr>
            <a:xfrm>
              <a:off x="-150191" y="1834342"/>
              <a:ext cx="3740700" cy="1702500"/>
            </a:xfrm>
            <a:prstGeom prst="rect">
              <a:avLst/>
            </a:prstGeom>
            <a:noFill/>
            <a:ln>
              <a:noFill/>
            </a:ln>
          </p:spPr>
        </p:pic>
      </p:grp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495" name="Shape 4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6" name="Shape 496"/>
          <p:cNvSpPr/>
          <p:nvPr/>
        </p:nvSpPr>
        <p:spPr>
          <a:xfrm>
            <a:off x="1" y="327594"/>
            <a:ext cx="9144000" cy="442800"/>
          </a:xfrm>
          <a:prstGeom prst="rect">
            <a:avLst/>
          </a:prstGeom>
          <a:noFill/>
          <a:ln>
            <a:noFill/>
          </a:ln>
        </p:spPr>
        <p:txBody>
          <a:bodyPr anchorCtr="0" anchor="t" bIns="53475" lIns="106950" rIns="106950" wrap="square" tIns="534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Calibri"/>
              <a:buNone/>
            </a:pPr>
            <a:r>
              <a:rPr b="1" i="0" lang="en" sz="21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Entradas, ferramentas e técnicas e saídas</a:t>
            </a:r>
          </a:p>
        </p:txBody>
      </p:sp>
      <p:sp>
        <p:nvSpPr>
          <p:cNvPr id="497" name="Shape 497"/>
          <p:cNvSpPr/>
          <p:nvPr/>
        </p:nvSpPr>
        <p:spPr>
          <a:xfrm>
            <a:off x="661468" y="3089642"/>
            <a:ext cx="4991700" cy="885300"/>
          </a:xfrm>
          <a:prstGeom prst="rect">
            <a:avLst/>
          </a:prstGeom>
          <a:noFill/>
          <a:ln>
            <a:noFill/>
          </a:ln>
        </p:spPr>
        <p:txBody>
          <a:bodyPr anchorCtr="0" anchor="t" bIns="53475" lIns="106950" rIns="106950" wrap="square" tIns="53475">
            <a:noAutofit/>
          </a:bodyPr>
          <a:lstStyle/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Calibri"/>
              <a:buNone/>
            </a:pPr>
            <a:r>
              <a:rPr b="1" i="0" lang="en" sz="16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Conduzir as aquisições </a:t>
            </a:r>
            <a:r>
              <a:rPr b="0" i="0" lang="en" sz="16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é o processo de obtenção de respostas de fornecedores, seleção de um fornecedor e adjudicação de um contrato – de acordo com o PMBOK®.</a:t>
            </a:r>
          </a:p>
        </p:txBody>
      </p:sp>
      <p:sp>
        <p:nvSpPr>
          <p:cNvPr id="498" name="Shape 498"/>
          <p:cNvSpPr/>
          <p:nvPr/>
        </p:nvSpPr>
        <p:spPr>
          <a:xfrm>
            <a:off x="7567313" y="660960"/>
            <a:ext cx="1576800" cy="357000"/>
          </a:xfrm>
          <a:prstGeom prst="rect">
            <a:avLst/>
          </a:prstGeom>
          <a:solidFill>
            <a:schemeClr val="dk1"/>
          </a:solidFill>
          <a:ln cap="flat" cmpd="sng" w="25400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53475" lIns="106950" rIns="106950" wrap="square" tIns="53475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25000"/>
              <a:buFont typeface="Calibri"/>
              <a:buNone/>
            </a:pPr>
            <a:r>
              <a:rPr b="1" i="0" lang="en" sz="16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Execução</a:t>
            </a:r>
          </a:p>
        </p:txBody>
      </p:sp>
      <p:pic>
        <p:nvPicPr>
          <p:cNvPr id="499" name="Shape 49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244259" y="1104420"/>
            <a:ext cx="6655500" cy="19368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503" name="Shape 5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4" name="Shape 504"/>
          <p:cNvSpPr/>
          <p:nvPr/>
        </p:nvSpPr>
        <p:spPr>
          <a:xfrm>
            <a:off x="1" y="327594"/>
            <a:ext cx="9144000" cy="442800"/>
          </a:xfrm>
          <a:prstGeom prst="rect">
            <a:avLst/>
          </a:prstGeom>
          <a:noFill/>
          <a:ln>
            <a:noFill/>
          </a:ln>
        </p:spPr>
        <p:txBody>
          <a:bodyPr anchorCtr="0" anchor="t" bIns="53475" lIns="106950" rIns="106950" wrap="square" tIns="534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Calibri"/>
              <a:buNone/>
            </a:pPr>
            <a:r>
              <a:rPr b="1" i="0" lang="en" sz="21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Entradas</a:t>
            </a:r>
          </a:p>
        </p:txBody>
      </p:sp>
      <p:sp>
        <p:nvSpPr>
          <p:cNvPr id="505" name="Shape 505"/>
          <p:cNvSpPr/>
          <p:nvPr/>
        </p:nvSpPr>
        <p:spPr>
          <a:xfrm>
            <a:off x="828290" y="1061430"/>
            <a:ext cx="7487400" cy="2139600"/>
          </a:xfrm>
          <a:prstGeom prst="rect">
            <a:avLst/>
          </a:prstGeom>
          <a:noFill/>
          <a:ln>
            <a:noFill/>
          </a:ln>
        </p:spPr>
        <p:txBody>
          <a:bodyPr anchorCtr="0" anchor="t" bIns="53475" lIns="106950" rIns="106950" wrap="square" tIns="53475">
            <a:noAutofit/>
          </a:bodyPr>
          <a:lstStyle/>
          <a:p>
            <a:pPr indent="-323850" lvl="1" marL="33020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</a:pPr>
            <a:r>
              <a:rPr b="1" i="0" lang="en" sz="21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Plano de gerenciamento das aquisições</a:t>
            </a:r>
          </a:p>
          <a:p>
            <a:pPr indent="-342900" lvl="1" marL="77470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</a:pPr>
            <a:r>
              <a:rPr b="0" i="0" lang="en" sz="16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Explica a aplicação do processo.</a:t>
            </a:r>
          </a:p>
          <a:p>
            <a:pPr indent="-323850" lvl="1" marL="33020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</a:pPr>
            <a:r>
              <a:rPr b="1" i="0" lang="en" sz="21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Documentos de aquisição</a:t>
            </a:r>
          </a:p>
          <a:p>
            <a:pPr indent="-342900" lvl="1" marL="77470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</a:pPr>
            <a:r>
              <a:rPr b="0" i="0" lang="en" sz="16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As solicitações de proposta, informações e outros documentos de aquisição/contratação necessários e gerados anteriormente.</a:t>
            </a:r>
          </a:p>
          <a:p>
            <a:pPr indent="-323850" lvl="1" marL="33020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</a:pPr>
            <a:r>
              <a:rPr b="1" i="0" lang="en" sz="21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Critérios para seleção de fontes</a:t>
            </a:r>
          </a:p>
          <a:p>
            <a:pPr indent="-342900" lvl="1" marL="77470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</a:pPr>
            <a:r>
              <a:rPr b="0" i="0" lang="en" sz="16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O que será levado em conta na contratação?</a:t>
            </a:r>
          </a:p>
        </p:txBody>
      </p:sp>
      <p:pic>
        <p:nvPicPr>
          <p:cNvPr id="506" name="Shape 50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28290" y="3952780"/>
            <a:ext cx="930000" cy="874800"/>
          </a:xfrm>
          <a:prstGeom prst="rect">
            <a:avLst/>
          </a:prstGeom>
          <a:noFill/>
          <a:ln>
            <a:noFill/>
          </a:ln>
        </p:spPr>
      </p:pic>
      <p:sp>
        <p:nvSpPr>
          <p:cNvPr id="507" name="Shape 507"/>
          <p:cNvSpPr/>
          <p:nvPr/>
        </p:nvSpPr>
        <p:spPr>
          <a:xfrm>
            <a:off x="7567313" y="660960"/>
            <a:ext cx="1576800" cy="357000"/>
          </a:xfrm>
          <a:prstGeom prst="rect">
            <a:avLst/>
          </a:prstGeom>
          <a:solidFill>
            <a:schemeClr val="dk1"/>
          </a:solidFill>
          <a:ln cap="flat" cmpd="sng" w="25400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53475" lIns="106950" rIns="106950" wrap="square" tIns="53475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25000"/>
              <a:buFont typeface="Calibri"/>
              <a:buNone/>
            </a:pPr>
            <a:r>
              <a:rPr b="1" i="0" lang="en" sz="16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Execução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511" name="Shape 5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" name="Shape 512"/>
          <p:cNvSpPr/>
          <p:nvPr/>
        </p:nvSpPr>
        <p:spPr>
          <a:xfrm>
            <a:off x="1" y="327594"/>
            <a:ext cx="9144000" cy="442800"/>
          </a:xfrm>
          <a:prstGeom prst="rect">
            <a:avLst/>
          </a:prstGeom>
          <a:noFill/>
          <a:ln>
            <a:noFill/>
          </a:ln>
        </p:spPr>
        <p:txBody>
          <a:bodyPr anchorCtr="0" anchor="t" bIns="53475" lIns="106950" rIns="106950" wrap="square" tIns="534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Calibri"/>
              <a:buNone/>
            </a:pPr>
            <a:r>
              <a:rPr b="1" i="0" lang="en" sz="21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Entradas (cont.)</a:t>
            </a:r>
          </a:p>
        </p:txBody>
      </p:sp>
      <p:sp>
        <p:nvSpPr>
          <p:cNvPr id="513" name="Shape 513"/>
          <p:cNvSpPr/>
          <p:nvPr/>
        </p:nvSpPr>
        <p:spPr>
          <a:xfrm>
            <a:off x="828290" y="1061430"/>
            <a:ext cx="7487400" cy="1807800"/>
          </a:xfrm>
          <a:prstGeom prst="rect">
            <a:avLst/>
          </a:prstGeom>
          <a:noFill/>
          <a:ln>
            <a:noFill/>
          </a:ln>
        </p:spPr>
        <p:txBody>
          <a:bodyPr anchorCtr="0" anchor="t" bIns="53475" lIns="106950" rIns="106950" wrap="square" tIns="53475">
            <a:noAutofit/>
          </a:bodyPr>
          <a:lstStyle/>
          <a:p>
            <a:pPr indent="-323850" lvl="1" marL="33020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</a:pPr>
            <a:r>
              <a:rPr b="1" i="0" lang="en" sz="21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Propostas dos fornecedores</a:t>
            </a:r>
          </a:p>
          <a:p>
            <a:pPr indent="-342900" lvl="1" marL="77470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</a:pPr>
            <a:r>
              <a:rPr b="0" i="0" lang="en" sz="16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As respostas para os documentos enviados de solicitação de informações e outros.</a:t>
            </a:r>
          </a:p>
          <a:p>
            <a:pPr indent="-323850" lvl="1" marL="33020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</a:pPr>
            <a:r>
              <a:rPr b="1" i="0" lang="en" sz="21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Documentos do projeto</a:t>
            </a:r>
          </a:p>
          <a:p>
            <a:pPr indent="-342900" lvl="1" marL="77470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</a:pPr>
            <a:r>
              <a:rPr b="0" i="0" lang="en" sz="16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Riscos identificados, questões das partes interessadas, requisitos e todos que possam ser necessários.</a:t>
            </a:r>
          </a:p>
        </p:txBody>
      </p:sp>
      <p:pic>
        <p:nvPicPr>
          <p:cNvPr id="514" name="Shape 51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28290" y="3952780"/>
            <a:ext cx="930000" cy="874800"/>
          </a:xfrm>
          <a:prstGeom prst="rect">
            <a:avLst/>
          </a:prstGeom>
          <a:noFill/>
          <a:ln>
            <a:noFill/>
          </a:ln>
        </p:spPr>
      </p:pic>
      <p:sp>
        <p:nvSpPr>
          <p:cNvPr id="515" name="Shape 515"/>
          <p:cNvSpPr/>
          <p:nvPr/>
        </p:nvSpPr>
        <p:spPr>
          <a:xfrm>
            <a:off x="7567313" y="660960"/>
            <a:ext cx="1576800" cy="357000"/>
          </a:xfrm>
          <a:prstGeom prst="rect">
            <a:avLst/>
          </a:prstGeom>
          <a:solidFill>
            <a:schemeClr val="dk1"/>
          </a:solidFill>
          <a:ln cap="flat" cmpd="sng" w="25400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53475" lIns="106950" rIns="106950" wrap="square" tIns="53475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25000"/>
              <a:buFont typeface="Calibri"/>
              <a:buNone/>
            </a:pPr>
            <a:r>
              <a:rPr b="1" i="0" lang="en" sz="16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Execução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519" name="Shape 5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0" name="Shape 520"/>
          <p:cNvSpPr/>
          <p:nvPr/>
        </p:nvSpPr>
        <p:spPr>
          <a:xfrm>
            <a:off x="1" y="327594"/>
            <a:ext cx="9144000" cy="442800"/>
          </a:xfrm>
          <a:prstGeom prst="rect">
            <a:avLst/>
          </a:prstGeom>
          <a:noFill/>
          <a:ln>
            <a:noFill/>
          </a:ln>
        </p:spPr>
        <p:txBody>
          <a:bodyPr anchorCtr="0" anchor="t" bIns="53475" lIns="106950" rIns="106950" wrap="square" tIns="534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Calibri"/>
              <a:buNone/>
            </a:pPr>
            <a:r>
              <a:rPr b="1" i="0" lang="en" sz="21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Entradas (cont.)</a:t>
            </a:r>
          </a:p>
        </p:txBody>
      </p:sp>
      <p:sp>
        <p:nvSpPr>
          <p:cNvPr id="521" name="Shape 521"/>
          <p:cNvSpPr/>
          <p:nvPr/>
        </p:nvSpPr>
        <p:spPr>
          <a:xfrm>
            <a:off x="828290" y="1061430"/>
            <a:ext cx="7487400" cy="2508600"/>
          </a:xfrm>
          <a:prstGeom prst="rect">
            <a:avLst/>
          </a:prstGeom>
          <a:noFill/>
          <a:ln>
            <a:noFill/>
          </a:ln>
        </p:spPr>
        <p:txBody>
          <a:bodyPr anchorCtr="0" anchor="t" bIns="53475" lIns="106950" rIns="106950" wrap="square" tIns="53475">
            <a:noAutofit/>
          </a:bodyPr>
          <a:lstStyle/>
          <a:p>
            <a:pPr indent="-323850" lvl="1" marL="33020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</a:pPr>
            <a:r>
              <a:rPr b="1" i="0" lang="en" sz="21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Decisões de comprar ou fazer</a:t>
            </a:r>
          </a:p>
          <a:p>
            <a:pPr indent="-342900" lvl="1" marL="77470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</a:pPr>
            <a:r>
              <a:rPr b="0" i="0" lang="en" sz="16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Antes de decidir por fazer ou adquirir, a organização analisa a necessidade, identifica os recursos e então compara as estratégias de aquisições quando decidem comprar;</a:t>
            </a:r>
          </a:p>
          <a:p>
            <a:pPr indent="-342900" lvl="1" marL="774700" marR="0" rtl="0" algn="just">
              <a:spcBef>
                <a:spcPts val="0"/>
              </a:spcBef>
              <a:buClr>
                <a:srgbClr val="000000"/>
              </a:buClr>
              <a:buSzPct val="100000"/>
              <a:buFont typeface="Arial"/>
              <a:buChar char="•"/>
            </a:pPr>
            <a:r>
              <a:rPr b="0" i="0" lang="en" sz="16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Alguns dos fatores que influenciam as decisões de fazer ou comprar são as competências principais da organização, o valor entregue pelos vendedores que atenda às necessidades, os riscos associados com o atendimento da necessidade de uma maneira economicamente eficaz, e a capacidade internamente comparada com a comunidade do vendedor.</a:t>
            </a:r>
          </a:p>
        </p:txBody>
      </p:sp>
      <p:pic>
        <p:nvPicPr>
          <p:cNvPr id="522" name="Shape 52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28290" y="3952780"/>
            <a:ext cx="930000" cy="874800"/>
          </a:xfrm>
          <a:prstGeom prst="rect">
            <a:avLst/>
          </a:prstGeom>
          <a:noFill/>
          <a:ln>
            <a:noFill/>
          </a:ln>
        </p:spPr>
      </p:pic>
      <p:sp>
        <p:nvSpPr>
          <p:cNvPr id="523" name="Shape 523"/>
          <p:cNvSpPr/>
          <p:nvPr/>
        </p:nvSpPr>
        <p:spPr>
          <a:xfrm>
            <a:off x="7567313" y="660960"/>
            <a:ext cx="1576800" cy="357000"/>
          </a:xfrm>
          <a:prstGeom prst="rect">
            <a:avLst/>
          </a:prstGeom>
          <a:solidFill>
            <a:schemeClr val="dk1"/>
          </a:solidFill>
          <a:ln cap="flat" cmpd="sng" w="25400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53475" lIns="106950" rIns="106950" wrap="square" tIns="53475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25000"/>
              <a:buFont typeface="Calibri"/>
              <a:buNone/>
            </a:pPr>
            <a:r>
              <a:rPr b="1" i="0" lang="en" sz="16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Execução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527" name="Shape 5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8" name="Shape 528"/>
          <p:cNvSpPr/>
          <p:nvPr/>
        </p:nvSpPr>
        <p:spPr>
          <a:xfrm>
            <a:off x="1" y="327594"/>
            <a:ext cx="9144000" cy="442800"/>
          </a:xfrm>
          <a:prstGeom prst="rect">
            <a:avLst/>
          </a:prstGeom>
          <a:noFill/>
          <a:ln>
            <a:noFill/>
          </a:ln>
        </p:spPr>
        <p:txBody>
          <a:bodyPr anchorCtr="0" anchor="t" bIns="53475" lIns="106950" rIns="106950" wrap="square" tIns="534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Calibri"/>
              <a:buNone/>
            </a:pPr>
            <a:r>
              <a:rPr b="1" i="0" lang="en" sz="21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Entradas (cont.)</a:t>
            </a:r>
          </a:p>
        </p:txBody>
      </p:sp>
      <p:sp>
        <p:nvSpPr>
          <p:cNvPr id="529" name="Shape 529"/>
          <p:cNvSpPr/>
          <p:nvPr/>
        </p:nvSpPr>
        <p:spPr>
          <a:xfrm>
            <a:off x="828290" y="1061430"/>
            <a:ext cx="7487400" cy="1807800"/>
          </a:xfrm>
          <a:prstGeom prst="rect">
            <a:avLst/>
          </a:prstGeom>
          <a:noFill/>
          <a:ln>
            <a:noFill/>
          </a:ln>
        </p:spPr>
        <p:txBody>
          <a:bodyPr anchorCtr="0" anchor="t" bIns="53475" lIns="106950" rIns="106950" wrap="square" tIns="53475">
            <a:noAutofit/>
          </a:bodyPr>
          <a:lstStyle/>
          <a:p>
            <a:pPr indent="-323850" lvl="1" marL="33020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</a:pPr>
            <a:r>
              <a:rPr b="1" i="0" lang="en" sz="21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Especificação do trabalho das aquisições</a:t>
            </a:r>
          </a:p>
          <a:p>
            <a:pPr indent="-342900" lvl="1" marL="77470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</a:pPr>
            <a:r>
              <a:rPr b="0" i="0" lang="en" sz="16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Semelhante a declaração do trabalho do projeto, apresenta o trabalho a ser feito pelo contratado.</a:t>
            </a:r>
          </a:p>
          <a:p>
            <a:pPr indent="-323850" lvl="1" marL="33020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</a:pPr>
            <a:r>
              <a:rPr b="1" i="0" lang="en" sz="21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Ativos de processos organizacionais</a:t>
            </a:r>
          </a:p>
          <a:p>
            <a:pPr indent="-342900" lvl="1" marL="77470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</a:pPr>
            <a:r>
              <a:rPr b="0" i="0" lang="en" sz="16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Que tipos de contratos foram selecionados e onde estão armazenados, lista de fornecedores previamente qualificados, acordos anteriores, etc.</a:t>
            </a:r>
          </a:p>
        </p:txBody>
      </p:sp>
      <p:pic>
        <p:nvPicPr>
          <p:cNvPr id="530" name="Shape 53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28290" y="3952780"/>
            <a:ext cx="930000" cy="874800"/>
          </a:xfrm>
          <a:prstGeom prst="rect">
            <a:avLst/>
          </a:prstGeom>
          <a:noFill/>
          <a:ln>
            <a:noFill/>
          </a:ln>
        </p:spPr>
      </p:pic>
      <p:sp>
        <p:nvSpPr>
          <p:cNvPr id="531" name="Shape 531"/>
          <p:cNvSpPr/>
          <p:nvPr/>
        </p:nvSpPr>
        <p:spPr>
          <a:xfrm>
            <a:off x="7567313" y="660960"/>
            <a:ext cx="1576800" cy="357000"/>
          </a:xfrm>
          <a:prstGeom prst="rect">
            <a:avLst/>
          </a:prstGeom>
          <a:solidFill>
            <a:schemeClr val="dk1"/>
          </a:solidFill>
          <a:ln cap="flat" cmpd="sng" w="25400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53475" lIns="106950" rIns="106950" wrap="square" tIns="53475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25000"/>
              <a:buFont typeface="Calibri"/>
              <a:buNone/>
            </a:pPr>
            <a:r>
              <a:rPr b="1" i="0" lang="en" sz="16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Execução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535" name="Shape 5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6" name="Shape 536"/>
          <p:cNvSpPr/>
          <p:nvPr/>
        </p:nvSpPr>
        <p:spPr>
          <a:xfrm>
            <a:off x="1" y="327594"/>
            <a:ext cx="9144000" cy="442800"/>
          </a:xfrm>
          <a:prstGeom prst="rect">
            <a:avLst/>
          </a:prstGeom>
          <a:noFill/>
          <a:ln>
            <a:noFill/>
          </a:ln>
        </p:spPr>
        <p:txBody>
          <a:bodyPr anchorCtr="0" anchor="t" bIns="53475" lIns="106950" rIns="106950" wrap="square" tIns="534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Calibri"/>
              <a:buNone/>
            </a:pPr>
            <a:r>
              <a:rPr b="1" i="0" lang="en" sz="21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Ferramentas e técnicas</a:t>
            </a:r>
          </a:p>
        </p:txBody>
      </p:sp>
      <p:sp>
        <p:nvSpPr>
          <p:cNvPr id="537" name="Shape 537"/>
          <p:cNvSpPr/>
          <p:nvPr/>
        </p:nvSpPr>
        <p:spPr>
          <a:xfrm>
            <a:off x="828290" y="1061430"/>
            <a:ext cx="7487400" cy="1734000"/>
          </a:xfrm>
          <a:prstGeom prst="rect">
            <a:avLst/>
          </a:prstGeom>
          <a:noFill/>
          <a:ln>
            <a:noFill/>
          </a:ln>
        </p:spPr>
        <p:txBody>
          <a:bodyPr anchorCtr="0" anchor="t" bIns="53475" lIns="106950" rIns="106950" wrap="square" tIns="53475">
            <a:noAutofit/>
          </a:bodyPr>
          <a:lstStyle/>
          <a:p>
            <a:pPr indent="-323850" lvl="1" marL="33020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</a:pPr>
            <a:r>
              <a:rPr b="1" i="0" lang="en" sz="21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Reuniões com licitantes</a:t>
            </a:r>
          </a:p>
          <a:p>
            <a:pPr indent="-342900" lvl="1" marL="77470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</a:pPr>
            <a:r>
              <a:rPr b="0" i="0" lang="en" sz="16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Também conhecidas como reuniões com fornecedores ou pré-licitação;</a:t>
            </a:r>
          </a:p>
          <a:p>
            <a:pPr indent="-342900" lvl="1" marL="77470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</a:pPr>
            <a:r>
              <a:rPr b="0" i="0" lang="en" sz="16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Os licitantes podem ter dúvidas, podem precisar de informações adicionais e ao mesmo tempo precisamos ser justos e oferecer informações para todos;</a:t>
            </a:r>
          </a:p>
          <a:p>
            <a:pPr indent="-342900" lvl="1" marL="77470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</a:pPr>
            <a:r>
              <a:rPr b="0" i="0" lang="en" sz="16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Garantem que todos os potenciais fornecedores tenham entendimento claro e comum do objeto de aquisição.</a:t>
            </a:r>
          </a:p>
        </p:txBody>
      </p:sp>
      <p:pic>
        <p:nvPicPr>
          <p:cNvPr id="538" name="Shape 53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28290" y="3780152"/>
            <a:ext cx="935700" cy="935700"/>
          </a:xfrm>
          <a:prstGeom prst="rect">
            <a:avLst/>
          </a:prstGeom>
          <a:noFill/>
          <a:ln>
            <a:noFill/>
          </a:ln>
        </p:spPr>
      </p:pic>
      <p:sp>
        <p:nvSpPr>
          <p:cNvPr id="539" name="Shape 539"/>
          <p:cNvSpPr/>
          <p:nvPr/>
        </p:nvSpPr>
        <p:spPr>
          <a:xfrm>
            <a:off x="7567313" y="660960"/>
            <a:ext cx="1576800" cy="357000"/>
          </a:xfrm>
          <a:prstGeom prst="rect">
            <a:avLst/>
          </a:prstGeom>
          <a:solidFill>
            <a:schemeClr val="dk1"/>
          </a:solidFill>
          <a:ln cap="flat" cmpd="sng" w="25400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53475" lIns="106950" rIns="106950" wrap="square" tIns="53475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25000"/>
              <a:buFont typeface="Calibri"/>
              <a:buNone/>
            </a:pPr>
            <a:r>
              <a:rPr b="1" i="0" lang="en" sz="16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Execução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28" name="Shape 2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Shape 229"/>
          <p:cNvSpPr txBox="1"/>
          <p:nvPr/>
        </p:nvSpPr>
        <p:spPr>
          <a:xfrm rot="-1716214">
            <a:off x="6898867" y="4092530"/>
            <a:ext cx="1991450" cy="549140"/>
          </a:xfrm>
          <a:prstGeom prst="rect">
            <a:avLst/>
          </a:prstGeom>
          <a:noFill/>
          <a:ln>
            <a:noFill/>
          </a:ln>
        </p:spPr>
        <p:txBody>
          <a:bodyPr anchorCtr="0" anchor="t" bIns="53475" lIns="106950" rIns="106950" wrap="square" tIns="534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25000"/>
              <a:buFont typeface="Calibri"/>
              <a:buNone/>
            </a:pPr>
            <a:r>
              <a:rPr b="1" i="0" lang="en" sz="2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EXEMLO</a:t>
            </a:r>
          </a:p>
        </p:txBody>
      </p:sp>
      <p:sp>
        <p:nvSpPr>
          <p:cNvPr id="230" name="Shape 230"/>
          <p:cNvSpPr/>
          <p:nvPr/>
        </p:nvSpPr>
        <p:spPr>
          <a:xfrm>
            <a:off x="1493498" y="1535989"/>
            <a:ext cx="5075400" cy="1549499"/>
          </a:xfrm>
          <a:prstGeom prst="rect">
            <a:avLst/>
          </a:prstGeom>
          <a:noFill/>
          <a:ln>
            <a:noFill/>
          </a:ln>
        </p:spPr>
        <p:txBody>
          <a:bodyPr anchorCtr="0" anchor="t" bIns="53475" lIns="106950" rIns="106950" wrap="square" tIns="5347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ct val="25000"/>
              <a:buFont typeface="Calibri"/>
              <a:buNone/>
            </a:pPr>
            <a:r>
              <a:rPr b="1" i="0" lang="en" sz="2800" u="none" cap="none" strike="noStrike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Marcas Registradas:</a:t>
            </a:r>
            <a:br>
              <a:rPr b="1" i="0" lang="en" sz="2800" u="none" cap="none" strike="noStrike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b="0" i="0" lang="en" sz="2100" u="none" cap="none" strike="noStrike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PMP ®, CAPM ®, PMI® e PMBOK® são marcas registradas do PMI®.</a:t>
            </a:r>
            <a:br>
              <a:rPr b="0" i="0" lang="en" sz="2100" u="none" cap="none" strike="noStrike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b="0" i="0" lang="en" sz="2100" u="none" cap="none" strike="noStrike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ITIL® é uma marca registrada Axelos®.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543" name="Shape 5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4" name="Shape 544"/>
          <p:cNvSpPr/>
          <p:nvPr/>
        </p:nvSpPr>
        <p:spPr>
          <a:xfrm>
            <a:off x="1" y="327594"/>
            <a:ext cx="9144000" cy="442800"/>
          </a:xfrm>
          <a:prstGeom prst="rect">
            <a:avLst/>
          </a:prstGeom>
          <a:noFill/>
          <a:ln>
            <a:noFill/>
          </a:ln>
        </p:spPr>
        <p:txBody>
          <a:bodyPr anchorCtr="0" anchor="t" bIns="53475" lIns="106950" rIns="106950" wrap="square" tIns="534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Calibri"/>
              <a:buNone/>
            </a:pPr>
            <a:r>
              <a:rPr b="1" i="0" lang="en" sz="21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Ferramentas e técnicas (cont.)</a:t>
            </a:r>
          </a:p>
        </p:txBody>
      </p:sp>
      <p:pic>
        <p:nvPicPr>
          <p:cNvPr id="545" name="Shape 54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28290" y="3780152"/>
            <a:ext cx="935700" cy="935700"/>
          </a:xfrm>
          <a:prstGeom prst="rect">
            <a:avLst/>
          </a:prstGeom>
          <a:noFill/>
          <a:ln>
            <a:noFill/>
          </a:ln>
        </p:spPr>
      </p:pic>
      <p:sp>
        <p:nvSpPr>
          <p:cNvPr id="546" name="Shape 546"/>
          <p:cNvSpPr/>
          <p:nvPr/>
        </p:nvSpPr>
        <p:spPr>
          <a:xfrm>
            <a:off x="828290" y="1061430"/>
            <a:ext cx="7487400" cy="2656500"/>
          </a:xfrm>
          <a:prstGeom prst="rect">
            <a:avLst/>
          </a:prstGeom>
          <a:noFill/>
          <a:ln>
            <a:noFill/>
          </a:ln>
        </p:spPr>
        <p:txBody>
          <a:bodyPr anchorCtr="0" anchor="t" bIns="53475" lIns="106950" rIns="106950" wrap="square" tIns="53475">
            <a:noAutofit/>
          </a:bodyPr>
          <a:lstStyle/>
          <a:p>
            <a:pPr indent="-323850" lvl="1" marL="33020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</a:pPr>
            <a:r>
              <a:rPr b="1" i="0" lang="en" sz="21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Técnicas de avaliação de propostas</a:t>
            </a:r>
          </a:p>
          <a:p>
            <a:pPr indent="-342900" lvl="1" marL="77470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</a:pPr>
            <a:r>
              <a:rPr b="0" i="0" lang="en" sz="16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Por escore ou nota relacionada a pontos de interesse do projeto aplicados as propostas.</a:t>
            </a:r>
          </a:p>
          <a:p>
            <a:pPr indent="-323850" lvl="1" marL="33020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</a:pPr>
            <a:r>
              <a:rPr b="1" i="0" lang="en" sz="21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Estimativas independentes</a:t>
            </a:r>
          </a:p>
          <a:p>
            <a:pPr indent="-342900" lvl="1" marL="77470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</a:pPr>
            <a:r>
              <a:rPr b="0" i="0" lang="en" sz="16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Consultoria, não muito diferente da opinião especializada – mas externa à organização.</a:t>
            </a:r>
          </a:p>
          <a:p>
            <a:pPr indent="-323850" lvl="1" marL="33020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</a:pPr>
            <a:r>
              <a:rPr b="1" i="0" lang="en" sz="21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Técnicas analíticas</a:t>
            </a:r>
          </a:p>
          <a:p>
            <a:pPr indent="-342900" lvl="2" marL="774700" marR="0" rtl="0" algn="just">
              <a:spcBef>
                <a:spcPts val="0"/>
              </a:spcBef>
              <a:buClr>
                <a:srgbClr val="000000"/>
              </a:buClr>
              <a:buSzPct val="100000"/>
              <a:buFont typeface="Arial"/>
              <a:buChar char="•"/>
            </a:pPr>
            <a:r>
              <a:rPr b="0" i="0" lang="en" sz="16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Diversas técnicas para análise de fornecedores e propostas, que auxiliam na tomada de decisão.</a:t>
            </a:r>
          </a:p>
        </p:txBody>
      </p:sp>
      <p:sp>
        <p:nvSpPr>
          <p:cNvPr id="547" name="Shape 547"/>
          <p:cNvSpPr/>
          <p:nvPr/>
        </p:nvSpPr>
        <p:spPr>
          <a:xfrm>
            <a:off x="7567313" y="660960"/>
            <a:ext cx="1576800" cy="357000"/>
          </a:xfrm>
          <a:prstGeom prst="rect">
            <a:avLst/>
          </a:prstGeom>
          <a:solidFill>
            <a:schemeClr val="dk1"/>
          </a:solidFill>
          <a:ln cap="flat" cmpd="sng" w="25400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53475" lIns="106950" rIns="106950" wrap="square" tIns="53475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25000"/>
              <a:buFont typeface="Calibri"/>
              <a:buNone/>
            </a:pPr>
            <a:r>
              <a:rPr b="1" i="0" lang="en" sz="16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Execução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551" name="Shape 5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" name="Shape 552"/>
          <p:cNvSpPr/>
          <p:nvPr/>
        </p:nvSpPr>
        <p:spPr>
          <a:xfrm>
            <a:off x="1" y="327594"/>
            <a:ext cx="9144000" cy="442800"/>
          </a:xfrm>
          <a:prstGeom prst="rect">
            <a:avLst/>
          </a:prstGeom>
          <a:noFill/>
          <a:ln>
            <a:noFill/>
          </a:ln>
        </p:spPr>
        <p:txBody>
          <a:bodyPr anchorCtr="0" anchor="t" bIns="53475" lIns="106950" rIns="106950" wrap="square" tIns="534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Calibri"/>
              <a:buNone/>
            </a:pPr>
            <a:r>
              <a:rPr b="1" i="0" lang="en" sz="21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Ferramentas e técnicas (cont.)</a:t>
            </a:r>
          </a:p>
        </p:txBody>
      </p:sp>
      <p:pic>
        <p:nvPicPr>
          <p:cNvPr id="553" name="Shape 55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28290" y="3780152"/>
            <a:ext cx="935700" cy="935700"/>
          </a:xfrm>
          <a:prstGeom prst="rect">
            <a:avLst/>
          </a:prstGeom>
          <a:noFill/>
          <a:ln>
            <a:noFill/>
          </a:ln>
        </p:spPr>
      </p:pic>
      <p:sp>
        <p:nvSpPr>
          <p:cNvPr id="554" name="Shape 554"/>
          <p:cNvSpPr/>
          <p:nvPr/>
        </p:nvSpPr>
        <p:spPr>
          <a:xfrm>
            <a:off x="828290" y="1061430"/>
            <a:ext cx="7487400" cy="2582400"/>
          </a:xfrm>
          <a:prstGeom prst="rect">
            <a:avLst/>
          </a:prstGeom>
          <a:noFill/>
          <a:ln>
            <a:noFill/>
          </a:ln>
        </p:spPr>
        <p:txBody>
          <a:bodyPr anchorCtr="0" anchor="t" bIns="53475" lIns="106950" rIns="106950" wrap="square" tIns="53475">
            <a:noAutofit/>
          </a:bodyPr>
          <a:lstStyle/>
          <a:p>
            <a:pPr indent="-323850" lvl="1" marL="33020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</a:pPr>
            <a:r>
              <a:rPr b="1" i="0" lang="en" sz="21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Opinião especializada</a:t>
            </a:r>
          </a:p>
          <a:p>
            <a:pPr indent="-342900" lvl="1" marL="77470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</a:pPr>
            <a:r>
              <a:rPr b="0" i="0" lang="en" sz="16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Partes que possam colaborar na gestão das contratações, no controle de qualidade do que for terceirizado e assim por diante;</a:t>
            </a:r>
          </a:p>
          <a:p>
            <a:pPr indent="-342900" lvl="1" marL="77470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</a:pPr>
            <a:r>
              <a:rPr b="0" i="0" lang="en" sz="16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Pode incluir conhecimentos de disciplinas funcionais, como contratos, direito, finanças, contabilidade, planejamento, vendas, fabricação, etc. </a:t>
            </a:r>
          </a:p>
          <a:p>
            <a:pPr indent="-323850" lvl="1" marL="33020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</a:pPr>
            <a:r>
              <a:rPr b="1" i="0" lang="en" sz="21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Publicidade</a:t>
            </a:r>
          </a:p>
          <a:p>
            <a:pPr indent="-342900" lvl="2" marL="774700" marR="0" rtl="0" algn="just">
              <a:spcBef>
                <a:spcPts val="0"/>
              </a:spcBef>
              <a:buClr>
                <a:srgbClr val="000000"/>
              </a:buClr>
              <a:buSzPct val="100000"/>
              <a:buFont typeface="Arial"/>
              <a:buChar char="•"/>
            </a:pPr>
            <a:r>
              <a:rPr b="0" i="0" lang="en" sz="16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Oferecer visibilidade para que os possíveis interessados possam, de maneira ética, oferecer suas propostas ou requerer informações sobre o processo seletivo.</a:t>
            </a:r>
          </a:p>
        </p:txBody>
      </p:sp>
      <p:sp>
        <p:nvSpPr>
          <p:cNvPr id="555" name="Shape 555"/>
          <p:cNvSpPr/>
          <p:nvPr/>
        </p:nvSpPr>
        <p:spPr>
          <a:xfrm>
            <a:off x="7567313" y="660960"/>
            <a:ext cx="1576800" cy="357000"/>
          </a:xfrm>
          <a:prstGeom prst="rect">
            <a:avLst/>
          </a:prstGeom>
          <a:solidFill>
            <a:schemeClr val="dk1"/>
          </a:solidFill>
          <a:ln cap="flat" cmpd="sng" w="25400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53475" lIns="106950" rIns="106950" wrap="square" tIns="53475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25000"/>
              <a:buFont typeface="Calibri"/>
              <a:buNone/>
            </a:pPr>
            <a:r>
              <a:rPr b="1" i="0" lang="en" sz="16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Execução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559" name="Shape 5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0" name="Shape 560"/>
          <p:cNvSpPr/>
          <p:nvPr/>
        </p:nvSpPr>
        <p:spPr>
          <a:xfrm>
            <a:off x="1" y="327594"/>
            <a:ext cx="9144000" cy="442800"/>
          </a:xfrm>
          <a:prstGeom prst="rect">
            <a:avLst/>
          </a:prstGeom>
          <a:noFill/>
          <a:ln>
            <a:noFill/>
          </a:ln>
        </p:spPr>
        <p:txBody>
          <a:bodyPr anchorCtr="0" anchor="t" bIns="53475" lIns="106950" rIns="106950" wrap="square" tIns="534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Calibri"/>
              <a:buNone/>
            </a:pPr>
            <a:r>
              <a:rPr b="1" i="0" lang="en" sz="21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Ferramentas e técnicas (cont.)</a:t>
            </a:r>
          </a:p>
        </p:txBody>
      </p:sp>
      <p:pic>
        <p:nvPicPr>
          <p:cNvPr id="561" name="Shape 56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28290" y="3780152"/>
            <a:ext cx="935700" cy="935700"/>
          </a:xfrm>
          <a:prstGeom prst="rect">
            <a:avLst/>
          </a:prstGeom>
          <a:noFill/>
          <a:ln>
            <a:noFill/>
          </a:ln>
        </p:spPr>
      </p:pic>
      <p:sp>
        <p:nvSpPr>
          <p:cNvPr id="562" name="Shape 562"/>
          <p:cNvSpPr/>
          <p:nvPr/>
        </p:nvSpPr>
        <p:spPr>
          <a:xfrm>
            <a:off x="828290" y="1061430"/>
            <a:ext cx="7487400" cy="2766900"/>
          </a:xfrm>
          <a:prstGeom prst="rect">
            <a:avLst/>
          </a:prstGeom>
          <a:noFill/>
          <a:ln>
            <a:noFill/>
          </a:ln>
        </p:spPr>
        <p:txBody>
          <a:bodyPr anchorCtr="0" anchor="t" bIns="53475" lIns="106950" rIns="106950" wrap="square" tIns="53475">
            <a:noAutofit/>
          </a:bodyPr>
          <a:lstStyle/>
          <a:p>
            <a:pPr indent="-323850" lvl="1" marL="33020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</a:pPr>
            <a:r>
              <a:rPr b="1" i="0" lang="en" sz="21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Negociações das aquisições</a:t>
            </a:r>
          </a:p>
          <a:p>
            <a:pPr indent="-342900" lvl="1" marL="77470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</a:pPr>
            <a:r>
              <a:rPr b="0" i="0" lang="en" sz="16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Negociar com os proponentes as propostas ofertadas;</a:t>
            </a:r>
          </a:p>
          <a:p>
            <a:pPr indent="-342900" lvl="1" marL="77470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</a:pPr>
            <a:r>
              <a:rPr b="0" i="0" lang="en" sz="16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Para itens de aquisições complexas, a negociação do contrato pode ser um processo independente com entradas e saídas individuais. Já para os itens de aquisição simples, os termos e condições do contrato podem ser previamente definidos e não negociáveis e só precisam ser aceitos pelo fornecedor (neste caso, geralmente já existe um contrato </a:t>
            </a:r>
            <a:r>
              <a:rPr b="0" i="1" lang="en" sz="16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master</a:t>
            </a:r>
            <a:r>
              <a:rPr b="0" i="0" lang="en" sz="16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e quando necessário, são feitos pedidos de compra, para requisitar entrega de material);</a:t>
            </a:r>
          </a:p>
          <a:p>
            <a:pPr indent="-342900" lvl="1" marL="774700" marR="0" rtl="0" algn="just">
              <a:spcBef>
                <a:spcPts val="0"/>
              </a:spcBef>
              <a:buClr>
                <a:srgbClr val="000000"/>
              </a:buClr>
              <a:buSzPct val="100000"/>
              <a:buFont typeface="Arial"/>
              <a:buChar char="•"/>
            </a:pPr>
            <a:r>
              <a:rPr b="0" i="0" lang="en" sz="16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O gerente e a equipe de gerenciamento de projetos devem apenas participar das negociações, mas não conduzi-las.</a:t>
            </a:r>
          </a:p>
        </p:txBody>
      </p:sp>
      <p:sp>
        <p:nvSpPr>
          <p:cNvPr id="563" name="Shape 563"/>
          <p:cNvSpPr/>
          <p:nvPr/>
        </p:nvSpPr>
        <p:spPr>
          <a:xfrm>
            <a:off x="7567313" y="660960"/>
            <a:ext cx="1576800" cy="357000"/>
          </a:xfrm>
          <a:prstGeom prst="rect">
            <a:avLst/>
          </a:prstGeom>
          <a:solidFill>
            <a:schemeClr val="dk1"/>
          </a:solidFill>
          <a:ln cap="flat" cmpd="sng" w="25400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53475" lIns="106950" rIns="106950" wrap="square" tIns="53475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25000"/>
              <a:buFont typeface="Calibri"/>
              <a:buNone/>
            </a:pPr>
            <a:r>
              <a:rPr b="1" i="0" lang="en" sz="16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Execução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567" name="Shape 5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8" name="Shape 568"/>
          <p:cNvSpPr/>
          <p:nvPr/>
        </p:nvSpPr>
        <p:spPr>
          <a:xfrm>
            <a:off x="1" y="327594"/>
            <a:ext cx="9144000" cy="442800"/>
          </a:xfrm>
          <a:prstGeom prst="rect">
            <a:avLst/>
          </a:prstGeom>
          <a:noFill/>
          <a:ln>
            <a:noFill/>
          </a:ln>
        </p:spPr>
        <p:txBody>
          <a:bodyPr anchorCtr="0" anchor="t" bIns="53475" lIns="106950" rIns="106950" wrap="square" tIns="534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Calibri"/>
              <a:buNone/>
            </a:pPr>
            <a:r>
              <a:rPr b="1" i="0" lang="en" sz="21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Saídas</a:t>
            </a:r>
          </a:p>
        </p:txBody>
      </p:sp>
      <p:sp>
        <p:nvSpPr>
          <p:cNvPr id="569" name="Shape 569"/>
          <p:cNvSpPr/>
          <p:nvPr/>
        </p:nvSpPr>
        <p:spPr>
          <a:xfrm>
            <a:off x="797778" y="1061430"/>
            <a:ext cx="7487400" cy="2397900"/>
          </a:xfrm>
          <a:prstGeom prst="rect">
            <a:avLst/>
          </a:prstGeom>
          <a:noFill/>
          <a:ln>
            <a:noFill/>
          </a:ln>
        </p:spPr>
        <p:txBody>
          <a:bodyPr anchorCtr="0" anchor="t" bIns="53475" lIns="106950" rIns="106950" wrap="square" tIns="53475">
            <a:noAutofit/>
          </a:bodyPr>
          <a:lstStyle/>
          <a:p>
            <a:pPr indent="-323850" lvl="1" marL="33020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</a:pPr>
            <a:r>
              <a:rPr b="1" i="0" lang="en" sz="21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Fornecedores selecionados</a:t>
            </a:r>
          </a:p>
          <a:p>
            <a:pPr indent="-342900" lvl="1" marL="77470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</a:pPr>
            <a:r>
              <a:rPr b="0" i="0" lang="en" sz="16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Lista com os fornecedores a ser contratados.</a:t>
            </a:r>
          </a:p>
          <a:p>
            <a:pPr indent="-323850" lvl="1" marL="33020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</a:pPr>
            <a:r>
              <a:rPr b="1" i="0" lang="en" sz="21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Acordos</a:t>
            </a:r>
          </a:p>
          <a:p>
            <a:pPr indent="-342900" lvl="1" marL="77470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</a:pPr>
            <a:r>
              <a:rPr b="0" i="0" lang="en" sz="16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Contratos, por exemplo, incluindo documentos anexos relevantes, como a proposta aprovada.</a:t>
            </a:r>
          </a:p>
          <a:p>
            <a:pPr indent="-323850" lvl="1" marL="33020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</a:pPr>
            <a:r>
              <a:rPr b="1" i="0" lang="en" sz="21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Calendários dos recursos</a:t>
            </a:r>
          </a:p>
          <a:p>
            <a:pPr indent="-342900" lvl="1" marL="77470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</a:pPr>
            <a:r>
              <a:rPr b="0" i="0" lang="en" sz="16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Calendário dos recursos contratados alinhados com os recursos próprios já mapeados.</a:t>
            </a:r>
          </a:p>
        </p:txBody>
      </p:sp>
      <p:pic>
        <p:nvPicPr>
          <p:cNvPr id="570" name="Shape 570"/>
          <p:cNvPicPr preferRelativeResize="0"/>
          <p:nvPr/>
        </p:nvPicPr>
        <p:blipFill rotWithShape="1">
          <a:blip r:embed="rId3">
            <a:alphaModFix/>
          </a:blip>
          <a:srcRect b="22249" l="0" r="0" t="6713"/>
          <a:stretch/>
        </p:blipFill>
        <p:spPr>
          <a:xfrm>
            <a:off x="797778" y="3804506"/>
            <a:ext cx="1123199" cy="1098000"/>
          </a:xfrm>
          <a:prstGeom prst="rect">
            <a:avLst/>
          </a:prstGeom>
          <a:noFill/>
          <a:ln>
            <a:noFill/>
          </a:ln>
        </p:spPr>
      </p:pic>
      <p:sp>
        <p:nvSpPr>
          <p:cNvPr id="571" name="Shape 571"/>
          <p:cNvSpPr/>
          <p:nvPr/>
        </p:nvSpPr>
        <p:spPr>
          <a:xfrm>
            <a:off x="7567313" y="660960"/>
            <a:ext cx="1576800" cy="357000"/>
          </a:xfrm>
          <a:prstGeom prst="rect">
            <a:avLst/>
          </a:prstGeom>
          <a:solidFill>
            <a:schemeClr val="dk1"/>
          </a:solidFill>
          <a:ln cap="flat" cmpd="sng" w="25400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53475" lIns="106950" rIns="106950" wrap="square" tIns="53475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25000"/>
              <a:buFont typeface="Calibri"/>
              <a:buNone/>
            </a:pPr>
            <a:r>
              <a:rPr b="1" i="0" lang="en" sz="16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Execução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575" name="Shape 5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6" name="Shape 576"/>
          <p:cNvSpPr/>
          <p:nvPr/>
        </p:nvSpPr>
        <p:spPr>
          <a:xfrm>
            <a:off x="1" y="327594"/>
            <a:ext cx="9144000" cy="442800"/>
          </a:xfrm>
          <a:prstGeom prst="rect">
            <a:avLst/>
          </a:prstGeom>
          <a:noFill/>
          <a:ln>
            <a:noFill/>
          </a:ln>
        </p:spPr>
        <p:txBody>
          <a:bodyPr anchorCtr="0" anchor="t" bIns="53475" lIns="106950" rIns="106950" wrap="square" tIns="534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Calibri"/>
              <a:buNone/>
            </a:pPr>
            <a:r>
              <a:rPr b="1" i="0" lang="en" sz="21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Saídas (cont.)</a:t>
            </a:r>
          </a:p>
        </p:txBody>
      </p:sp>
      <p:sp>
        <p:nvSpPr>
          <p:cNvPr id="577" name="Shape 577"/>
          <p:cNvSpPr/>
          <p:nvPr/>
        </p:nvSpPr>
        <p:spPr>
          <a:xfrm>
            <a:off x="797778" y="1061430"/>
            <a:ext cx="7487400" cy="2324100"/>
          </a:xfrm>
          <a:prstGeom prst="rect">
            <a:avLst/>
          </a:prstGeom>
          <a:noFill/>
          <a:ln>
            <a:noFill/>
          </a:ln>
        </p:spPr>
        <p:txBody>
          <a:bodyPr anchorCtr="0" anchor="t" bIns="53475" lIns="106950" rIns="106950" wrap="square" tIns="53475">
            <a:noAutofit/>
          </a:bodyPr>
          <a:lstStyle/>
          <a:p>
            <a:pPr indent="-323850" lvl="1" marL="33020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</a:pPr>
            <a:r>
              <a:rPr b="1" i="0" lang="en" sz="21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Solicitações de mudança</a:t>
            </a:r>
          </a:p>
          <a:p>
            <a:pPr indent="-342900" lvl="1" marL="77470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</a:pPr>
            <a:r>
              <a:rPr b="0" i="0" lang="en" sz="16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Aquisições podem representar mudanças no projeto de forma geral.</a:t>
            </a:r>
          </a:p>
          <a:p>
            <a:pPr indent="-323850" lvl="1" marL="33020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</a:pPr>
            <a:r>
              <a:rPr b="1" i="0" lang="en" sz="21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Atualizações no plano de gerenciamento do projeto</a:t>
            </a:r>
          </a:p>
          <a:p>
            <a:pPr indent="-342900" lvl="1" marL="77470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</a:pPr>
            <a:r>
              <a:rPr b="0" i="0" lang="en" sz="16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Linha de base de custos;</a:t>
            </a:r>
          </a:p>
          <a:p>
            <a:pPr indent="-342900" lvl="1" marL="77470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</a:pPr>
            <a:r>
              <a:rPr b="0" i="0" lang="en" sz="16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Linha de base do escopo;</a:t>
            </a:r>
          </a:p>
          <a:p>
            <a:pPr indent="-342900" lvl="1" marL="77470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</a:pPr>
            <a:r>
              <a:rPr b="0" i="0" lang="en" sz="16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Linha de base do cronograma;</a:t>
            </a:r>
          </a:p>
          <a:p>
            <a:pPr indent="-342900" lvl="1" marL="77470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</a:pPr>
            <a:r>
              <a:rPr b="0" i="0" lang="en" sz="16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Plano de gerenciamento das comunicações; e</a:t>
            </a:r>
          </a:p>
          <a:p>
            <a:pPr indent="-342900" lvl="1" marL="77470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</a:pPr>
            <a:r>
              <a:rPr b="0" i="0" lang="en" sz="16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Plano de gerenciamento das aquisições.</a:t>
            </a:r>
          </a:p>
        </p:txBody>
      </p:sp>
      <p:pic>
        <p:nvPicPr>
          <p:cNvPr id="578" name="Shape 578"/>
          <p:cNvPicPr preferRelativeResize="0"/>
          <p:nvPr/>
        </p:nvPicPr>
        <p:blipFill rotWithShape="1">
          <a:blip r:embed="rId3">
            <a:alphaModFix/>
          </a:blip>
          <a:srcRect b="22249" l="0" r="0" t="6713"/>
          <a:stretch/>
        </p:blipFill>
        <p:spPr>
          <a:xfrm>
            <a:off x="797778" y="3804506"/>
            <a:ext cx="1123199" cy="1098000"/>
          </a:xfrm>
          <a:prstGeom prst="rect">
            <a:avLst/>
          </a:prstGeom>
          <a:noFill/>
          <a:ln>
            <a:noFill/>
          </a:ln>
        </p:spPr>
      </p:pic>
      <p:sp>
        <p:nvSpPr>
          <p:cNvPr id="579" name="Shape 579"/>
          <p:cNvSpPr/>
          <p:nvPr/>
        </p:nvSpPr>
        <p:spPr>
          <a:xfrm>
            <a:off x="7567313" y="660960"/>
            <a:ext cx="1576800" cy="357000"/>
          </a:xfrm>
          <a:prstGeom prst="rect">
            <a:avLst/>
          </a:prstGeom>
          <a:solidFill>
            <a:schemeClr val="dk1"/>
          </a:solidFill>
          <a:ln cap="flat" cmpd="sng" w="25400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53475" lIns="106950" rIns="106950" wrap="square" tIns="53475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25000"/>
              <a:buFont typeface="Calibri"/>
              <a:buNone/>
            </a:pPr>
            <a:r>
              <a:rPr b="1" i="0" lang="en" sz="16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Execução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583" name="Shape 5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4" name="Shape 584"/>
          <p:cNvSpPr/>
          <p:nvPr/>
        </p:nvSpPr>
        <p:spPr>
          <a:xfrm>
            <a:off x="1" y="327594"/>
            <a:ext cx="9144000" cy="442800"/>
          </a:xfrm>
          <a:prstGeom prst="rect">
            <a:avLst/>
          </a:prstGeom>
          <a:noFill/>
          <a:ln>
            <a:noFill/>
          </a:ln>
        </p:spPr>
        <p:txBody>
          <a:bodyPr anchorCtr="0" anchor="t" bIns="53475" lIns="106950" rIns="106950" wrap="square" tIns="534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Calibri"/>
              <a:buNone/>
            </a:pPr>
            <a:r>
              <a:rPr b="1" i="0" lang="en" sz="21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Saídas (cont.)</a:t>
            </a:r>
          </a:p>
        </p:txBody>
      </p:sp>
      <p:sp>
        <p:nvSpPr>
          <p:cNvPr id="585" name="Shape 585"/>
          <p:cNvSpPr/>
          <p:nvPr/>
        </p:nvSpPr>
        <p:spPr>
          <a:xfrm>
            <a:off x="797778" y="1061430"/>
            <a:ext cx="7487400" cy="1217699"/>
          </a:xfrm>
          <a:prstGeom prst="rect">
            <a:avLst/>
          </a:prstGeom>
          <a:noFill/>
          <a:ln>
            <a:noFill/>
          </a:ln>
        </p:spPr>
        <p:txBody>
          <a:bodyPr anchorCtr="0" anchor="t" bIns="53475" lIns="106950" rIns="106950" wrap="square" tIns="53475">
            <a:noAutofit/>
          </a:bodyPr>
          <a:lstStyle/>
          <a:p>
            <a:pPr indent="-323850" lvl="1" marL="33020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</a:pPr>
            <a:r>
              <a:rPr b="1" i="0" lang="en" sz="21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Atualizações nos documentos do projeto</a:t>
            </a:r>
          </a:p>
          <a:p>
            <a:pPr indent="-342900" lvl="1" marL="77470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</a:pPr>
            <a:r>
              <a:rPr b="0" i="0" lang="en" sz="16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Alguns dos documentos atualizados neste processo são: a documentação dos requisitos, a matriz de rastreabilidade de requisitos, o registro dos riscos, e o registro das partes interessadas.</a:t>
            </a:r>
          </a:p>
        </p:txBody>
      </p:sp>
      <p:pic>
        <p:nvPicPr>
          <p:cNvPr id="586" name="Shape 586"/>
          <p:cNvPicPr preferRelativeResize="0"/>
          <p:nvPr/>
        </p:nvPicPr>
        <p:blipFill rotWithShape="1">
          <a:blip r:embed="rId3">
            <a:alphaModFix/>
          </a:blip>
          <a:srcRect b="22249" l="0" r="0" t="6713"/>
          <a:stretch/>
        </p:blipFill>
        <p:spPr>
          <a:xfrm>
            <a:off x="797778" y="3804506"/>
            <a:ext cx="1123199" cy="1098000"/>
          </a:xfrm>
          <a:prstGeom prst="rect">
            <a:avLst/>
          </a:prstGeom>
          <a:noFill/>
          <a:ln>
            <a:noFill/>
          </a:ln>
        </p:spPr>
      </p:pic>
      <p:sp>
        <p:nvSpPr>
          <p:cNvPr id="587" name="Shape 587"/>
          <p:cNvSpPr/>
          <p:nvPr/>
        </p:nvSpPr>
        <p:spPr>
          <a:xfrm>
            <a:off x="7567313" y="660960"/>
            <a:ext cx="1576800" cy="357000"/>
          </a:xfrm>
          <a:prstGeom prst="rect">
            <a:avLst/>
          </a:prstGeom>
          <a:solidFill>
            <a:schemeClr val="dk1"/>
          </a:solidFill>
          <a:ln cap="flat" cmpd="sng" w="25400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53475" lIns="106950" rIns="106950" wrap="square" tIns="53475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25000"/>
              <a:buFont typeface="Calibri"/>
              <a:buNone/>
            </a:pPr>
            <a:r>
              <a:rPr b="1" i="0" lang="en" sz="16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Execução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591" name="Shape 5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2" name="Shape 592"/>
          <p:cNvSpPr/>
          <p:nvPr/>
        </p:nvSpPr>
        <p:spPr>
          <a:xfrm>
            <a:off x="1" y="327594"/>
            <a:ext cx="9144000" cy="442800"/>
          </a:xfrm>
          <a:prstGeom prst="rect">
            <a:avLst/>
          </a:prstGeom>
          <a:noFill/>
          <a:ln>
            <a:noFill/>
          </a:ln>
        </p:spPr>
        <p:txBody>
          <a:bodyPr anchorCtr="0" anchor="t" bIns="53475" lIns="106950" rIns="106950" wrap="square" tIns="534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Calibri"/>
              <a:buNone/>
            </a:pPr>
            <a:r>
              <a:rPr b="1" i="0" lang="en" sz="21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Conduzir as aquisições</a:t>
            </a:r>
          </a:p>
        </p:txBody>
      </p:sp>
      <p:sp>
        <p:nvSpPr>
          <p:cNvPr id="593" name="Shape 593"/>
          <p:cNvSpPr/>
          <p:nvPr/>
        </p:nvSpPr>
        <p:spPr>
          <a:xfrm>
            <a:off x="828290" y="1061430"/>
            <a:ext cx="7487400" cy="626999"/>
          </a:xfrm>
          <a:prstGeom prst="rect">
            <a:avLst/>
          </a:prstGeom>
          <a:noFill/>
          <a:ln>
            <a:noFill/>
          </a:ln>
        </p:spPr>
        <p:txBody>
          <a:bodyPr anchorCtr="0" anchor="t" bIns="53475" lIns="106950" rIns="106950" wrap="square" tIns="53475">
            <a:noAutofit/>
          </a:bodyPr>
          <a:lstStyle/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Calibri"/>
              <a:buNone/>
            </a:pPr>
            <a:r>
              <a:rPr b="0" i="0" lang="en" sz="16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É o processo de obtenção de respostas de fornecedores, seleção de um fornecedor e adjudicação de um contrato – de acordo com o PMBOK®.</a:t>
            </a:r>
          </a:p>
        </p:txBody>
      </p:sp>
      <p:sp>
        <p:nvSpPr>
          <p:cNvPr id="594" name="Shape 594"/>
          <p:cNvSpPr/>
          <p:nvPr/>
        </p:nvSpPr>
        <p:spPr>
          <a:xfrm>
            <a:off x="7567313" y="660960"/>
            <a:ext cx="1576800" cy="357000"/>
          </a:xfrm>
          <a:prstGeom prst="rect">
            <a:avLst/>
          </a:prstGeom>
          <a:solidFill>
            <a:schemeClr val="dk1"/>
          </a:solidFill>
          <a:ln cap="flat" cmpd="sng" w="25400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53475" lIns="106950" rIns="106950" wrap="square" tIns="53475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25000"/>
              <a:buFont typeface="Calibri"/>
              <a:buNone/>
            </a:pPr>
            <a:r>
              <a:rPr b="1" i="0" lang="en" sz="16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Execução</a:t>
            </a:r>
          </a:p>
        </p:txBody>
      </p:sp>
      <p:pic>
        <p:nvPicPr>
          <p:cNvPr id="595" name="Shape 59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911077" y="3175954"/>
            <a:ext cx="1828200" cy="1566300"/>
          </a:xfrm>
          <a:prstGeom prst="rect">
            <a:avLst/>
          </a:prstGeom>
          <a:noFill/>
          <a:ln>
            <a:noFill/>
          </a:ln>
          <a:effectLst>
            <a:outerShdw blurRad="292100" rotWithShape="0" algn="tl" dir="2700000" dist="139700">
              <a:srgbClr val="333333">
                <a:alpha val="64709"/>
              </a:srgbClr>
            </a:outerShdw>
          </a:effectLst>
        </p:spPr>
      </p:pic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599" name="Shape 5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0" name="Shape 600"/>
          <p:cNvSpPr txBox="1"/>
          <p:nvPr/>
        </p:nvSpPr>
        <p:spPr>
          <a:xfrm>
            <a:off x="0" y="241262"/>
            <a:ext cx="6651900" cy="1661400"/>
          </a:xfrm>
          <a:prstGeom prst="rect">
            <a:avLst/>
          </a:prstGeom>
          <a:gradFill>
            <a:gsLst>
              <a:gs pos="0">
                <a:srgbClr val="9E7C00"/>
              </a:gs>
              <a:gs pos="50000">
                <a:srgbClr val="E4B300"/>
              </a:gs>
              <a:gs pos="100000">
                <a:srgbClr val="FFD700"/>
              </a:gs>
            </a:gsLst>
            <a:lin ang="2700006" scaled="0"/>
          </a:gradFill>
          <a:ln>
            <a:noFill/>
          </a:ln>
          <a:effectLst>
            <a:outerShdw blurRad="165099" rotWithShape="0" algn="tl" dir="2700000" dist="114300">
              <a:srgbClr val="000000">
                <a:alpha val="40000"/>
              </a:srgbClr>
            </a:outerShdw>
          </a:effectLst>
        </p:spPr>
        <p:txBody>
          <a:bodyPr anchorCtr="0" anchor="t" bIns="53475" lIns="106950" rIns="106950" wrap="square" tIns="53475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25000"/>
              <a:buFont typeface="Calibri"/>
              <a:buNone/>
            </a:pPr>
            <a:r>
              <a:rPr b="1" i="0" lang="en" sz="4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Controlar as aquisições</a:t>
            </a:r>
          </a:p>
        </p:txBody>
      </p:sp>
      <p:pic>
        <p:nvPicPr>
          <p:cNvPr descr="https://www.caelum.com.br/apostila-html-css-javascript/anuncios/alura_2x.png" id="601" name="Shape 60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11859" y="4155618"/>
            <a:ext cx="1414200" cy="660300"/>
          </a:xfrm>
          <a:prstGeom prst="rect">
            <a:avLst/>
          </a:prstGeom>
          <a:noFill/>
          <a:ln>
            <a:noFill/>
          </a:ln>
        </p:spPr>
      </p:pic>
      <p:sp>
        <p:nvSpPr>
          <p:cNvPr id="602" name="Shape 602"/>
          <p:cNvSpPr/>
          <p:nvPr/>
        </p:nvSpPr>
        <p:spPr>
          <a:xfrm>
            <a:off x="1906197" y="2023592"/>
            <a:ext cx="7234500" cy="949200"/>
          </a:xfrm>
          <a:prstGeom prst="rect">
            <a:avLst/>
          </a:prstGeom>
          <a:gradFill>
            <a:gsLst>
              <a:gs pos="0">
                <a:srgbClr val="CAC5D3">
                  <a:alpha val="0"/>
                </a:srgbClr>
              </a:gs>
              <a:gs pos="100000">
                <a:srgbClr val="538CD5"/>
              </a:gs>
            </a:gsLst>
            <a:lin ang="0" scaled="0"/>
          </a:gradFill>
          <a:ln>
            <a:noFill/>
          </a:ln>
        </p:spPr>
        <p:txBody>
          <a:bodyPr anchorCtr="0" anchor="ctr" bIns="53475" lIns="106950" rIns="106950" wrap="square" tIns="534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03" name="Shape 603"/>
          <p:cNvSpPr txBox="1"/>
          <p:nvPr/>
        </p:nvSpPr>
        <p:spPr>
          <a:xfrm>
            <a:off x="2155806" y="2323396"/>
            <a:ext cx="6984900" cy="405900"/>
          </a:xfrm>
          <a:prstGeom prst="rect">
            <a:avLst/>
          </a:prstGeom>
          <a:noFill/>
          <a:ln>
            <a:noFill/>
          </a:ln>
        </p:spPr>
        <p:txBody>
          <a:bodyPr anchorCtr="0" anchor="t" bIns="53475" lIns="106950" rIns="106950" wrap="square" tIns="53475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C0C0C"/>
              </a:buClr>
              <a:buSzPct val="25000"/>
              <a:buFont typeface="Calibri"/>
              <a:buNone/>
            </a:pPr>
            <a:r>
              <a:rPr b="1" i="0" lang="en" sz="1900" u="none" cap="none" strike="noStrike">
                <a:solidFill>
                  <a:srgbClr val="0C0C0C"/>
                </a:solidFill>
                <a:latin typeface="Calibri"/>
                <a:ea typeface="Calibri"/>
                <a:cs typeface="Calibri"/>
                <a:sym typeface="Calibri"/>
              </a:rPr>
              <a:t>Preparatório CAPM® &amp; PMP®</a:t>
            </a:r>
          </a:p>
        </p:txBody>
      </p:sp>
      <p:sp>
        <p:nvSpPr>
          <p:cNvPr id="604" name="Shape 604"/>
          <p:cNvSpPr txBox="1"/>
          <p:nvPr/>
        </p:nvSpPr>
        <p:spPr>
          <a:xfrm>
            <a:off x="3240760" y="2798123"/>
            <a:ext cx="5903400" cy="405900"/>
          </a:xfrm>
          <a:prstGeom prst="rect">
            <a:avLst/>
          </a:prstGeom>
          <a:gradFill>
            <a:gsLst>
              <a:gs pos="0">
                <a:srgbClr val="006C2D"/>
              </a:gs>
              <a:gs pos="50000">
                <a:srgbClr val="009E40"/>
              </a:gs>
              <a:gs pos="100000">
                <a:srgbClr val="00BD4E"/>
              </a:gs>
            </a:gsLst>
            <a:lin ang="10800025" scaled="0"/>
          </a:gradFill>
          <a:ln>
            <a:noFill/>
          </a:ln>
          <a:effectLst>
            <a:outerShdw blurRad="165099" rotWithShape="0" algn="tl" dir="2700000" dist="114300">
              <a:srgbClr val="000000">
                <a:alpha val="40000"/>
              </a:srgbClr>
            </a:outerShdw>
          </a:effectLst>
        </p:spPr>
        <p:txBody>
          <a:bodyPr anchorCtr="0" anchor="t" bIns="53475" lIns="106950" rIns="106950" wrap="square" tIns="5347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25000"/>
              <a:buFont typeface="Calibri"/>
              <a:buNone/>
            </a:pPr>
            <a:r>
              <a:rPr b="1" i="0" lang="en" sz="19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Gerenciamento das Aquisições</a:t>
            </a:r>
          </a:p>
        </p:txBody>
      </p:sp>
      <p:grpSp>
        <p:nvGrpSpPr>
          <p:cNvPr id="605" name="Shape 605"/>
          <p:cNvGrpSpPr/>
          <p:nvPr/>
        </p:nvGrpSpPr>
        <p:grpSpPr>
          <a:xfrm>
            <a:off x="0" y="2153064"/>
            <a:ext cx="3157656" cy="690534"/>
            <a:chOff x="-150191" y="1834342"/>
            <a:chExt cx="7482598" cy="1702500"/>
          </a:xfrm>
        </p:grpSpPr>
        <p:pic>
          <p:nvPicPr>
            <p:cNvPr id="606" name="Shape 606"/>
            <p:cNvPicPr preferRelativeResize="0"/>
            <p:nvPr/>
          </p:nvPicPr>
          <p:blipFill rotWithShape="1">
            <a:blip r:embed="rId4">
              <a:alphaModFix/>
            </a:blip>
            <a:srcRect b="58667" l="0" r="49018" t="1451"/>
            <a:stretch/>
          </p:blipFill>
          <p:spPr>
            <a:xfrm>
              <a:off x="3593207" y="1857476"/>
              <a:ext cx="3739200" cy="1656299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607" name="Shape 607"/>
            <p:cNvPicPr preferRelativeResize="0"/>
            <p:nvPr/>
          </p:nvPicPr>
          <p:blipFill rotWithShape="1">
            <a:blip r:embed="rId5">
              <a:alphaModFix/>
            </a:blip>
            <a:srcRect b="336" l="48087" r="907" t="58670"/>
            <a:stretch/>
          </p:blipFill>
          <p:spPr>
            <a:xfrm>
              <a:off x="-150191" y="1834342"/>
              <a:ext cx="3740700" cy="1702500"/>
            </a:xfrm>
            <a:prstGeom prst="rect">
              <a:avLst/>
            </a:prstGeom>
            <a:noFill/>
            <a:ln>
              <a:noFill/>
            </a:ln>
          </p:spPr>
        </p:pic>
      </p:grp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611" name="Shape 6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2" name="Shape 612"/>
          <p:cNvSpPr/>
          <p:nvPr/>
        </p:nvSpPr>
        <p:spPr>
          <a:xfrm>
            <a:off x="1" y="327594"/>
            <a:ext cx="9144000" cy="442800"/>
          </a:xfrm>
          <a:prstGeom prst="rect">
            <a:avLst/>
          </a:prstGeom>
          <a:noFill/>
          <a:ln>
            <a:noFill/>
          </a:ln>
        </p:spPr>
        <p:txBody>
          <a:bodyPr anchorCtr="0" anchor="t" bIns="53475" lIns="106950" rIns="106950" wrap="square" tIns="534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Calibri"/>
              <a:buNone/>
            </a:pPr>
            <a:r>
              <a:rPr b="1" i="0" lang="en" sz="21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Entradas, ferramentas e técnicas e saídas</a:t>
            </a:r>
          </a:p>
        </p:txBody>
      </p:sp>
      <p:sp>
        <p:nvSpPr>
          <p:cNvPr id="613" name="Shape 613"/>
          <p:cNvSpPr/>
          <p:nvPr/>
        </p:nvSpPr>
        <p:spPr>
          <a:xfrm>
            <a:off x="661468" y="3089642"/>
            <a:ext cx="4991700" cy="1402200"/>
          </a:xfrm>
          <a:prstGeom prst="rect">
            <a:avLst/>
          </a:prstGeom>
          <a:noFill/>
          <a:ln>
            <a:noFill/>
          </a:ln>
        </p:spPr>
        <p:txBody>
          <a:bodyPr anchorCtr="0" anchor="t" bIns="53475" lIns="106950" rIns="106950" wrap="square" tIns="53475">
            <a:noAutofit/>
          </a:bodyPr>
          <a:lstStyle/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Calibri"/>
              <a:buNone/>
            </a:pPr>
            <a:r>
              <a:rPr b="1" i="0" lang="en" sz="16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Controlar as aquisições </a:t>
            </a:r>
            <a:r>
              <a:rPr b="0" i="0" lang="en" sz="16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é o processo de gerenciamento das relações de aquisição, monitoramento do desempenho do contrato e realização de mudanças e correções conforme necessário – de acordo com o PMBOK®.</a:t>
            </a:r>
          </a:p>
        </p:txBody>
      </p:sp>
      <p:sp>
        <p:nvSpPr>
          <p:cNvPr id="614" name="Shape 614"/>
          <p:cNvSpPr/>
          <p:nvPr/>
        </p:nvSpPr>
        <p:spPr>
          <a:xfrm>
            <a:off x="7567313" y="660960"/>
            <a:ext cx="1576800" cy="357000"/>
          </a:xfrm>
          <a:prstGeom prst="rect">
            <a:avLst/>
          </a:prstGeom>
          <a:solidFill>
            <a:schemeClr val="dk1"/>
          </a:solidFill>
          <a:ln cap="flat" cmpd="sng" w="25400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53475" lIns="106950" rIns="106950" wrap="square" tIns="53475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25000"/>
              <a:buFont typeface="Calibri"/>
              <a:buNone/>
            </a:pPr>
            <a:r>
              <a:rPr b="1" i="0" lang="en" sz="16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Monitoramento</a:t>
            </a:r>
          </a:p>
        </p:txBody>
      </p:sp>
      <p:pic>
        <p:nvPicPr>
          <p:cNvPr id="615" name="Shape 61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244259" y="1190734"/>
            <a:ext cx="6655500" cy="17652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619" name="Shape 6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0" name="Shape 620"/>
          <p:cNvSpPr/>
          <p:nvPr/>
        </p:nvSpPr>
        <p:spPr>
          <a:xfrm>
            <a:off x="1" y="327594"/>
            <a:ext cx="9144000" cy="442800"/>
          </a:xfrm>
          <a:prstGeom prst="rect">
            <a:avLst/>
          </a:prstGeom>
          <a:noFill/>
          <a:ln>
            <a:noFill/>
          </a:ln>
        </p:spPr>
        <p:txBody>
          <a:bodyPr anchorCtr="0" anchor="t" bIns="53475" lIns="106950" rIns="106950" wrap="square" tIns="534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Calibri"/>
              <a:buNone/>
            </a:pPr>
            <a:r>
              <a:rPr b="1" i="0" lang="en" sz="21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Entradas</a:t>
            </a:r>
          </a:p>
        </p:txBody>
      </p:sp>
      <p:sp>
        <p:nvSpPr>
          <p:cNvPr id="621" name="Shape 621"/>
          <p:cNvSpPr/>
          <p:nvPr/>
        </p:nvSpPr>
        <p:spPr>
          <a:xfrm>
            <a:off x="828290" y="1061430"/>
            <a:ext cx="7487400" cy="2397900"/>
          </a:xfrm>
          <a:prstGeom prst="rect">
            <a:avLst/>
          </a:prstGeom>
          <a:noFill/>
          <a:ln>
            <a:noFill/>
          </a:ln>
        </p:spPr>
        <p:txBody>
          <a:bodyPr anchorCtr="0" anchor="t" bIns="53475" lIns="106950" rIns="106950" wrap="square" tIns="53475">
            <a:noAutofit/>
          </a:bodyPr>
          <a:lstStyle/>
          <a:p>
            <a:pPr indent="-323850" lvl="1" marL="33020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</a:pPr>
            <a:r>
              <a:rPr b="1" i="0" lang="en" sz="21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Plano de gerenciamento do projeto</a:t>
            </a:r>
          </a:p>
          <a:p>
            <a:pPr indent="-342900" lvl="1" marL="77470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</a:pPr>
            <a:r>
              <a:rPr b="0" i="0" lang="en" sz="16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Linhas de base e planos de gerenciamento de projeto auxiliares.</a:t>
            </a:r>
          </a:p>
          <a:p>
            <a:pPr indent="-323850" lvl="1" marL="33020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</a:pPr>
            <a:r>
              <a:rPr b="1" i="0" lang="en" sz="21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Documentos de aquisição</a:t>
            </a:r>
          </a:p>
          <a:p>
            <a:pPr indent="-342900" lvl="1" marL="77470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</a:pPr>
            <a:r>
              <a:rPr b="0" i="0" lang="en" sz="16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Documentação gerada nos processos anteriores, com registros completos de apoio para a administração dos processos de aquisição, incluindo adjudicações de contratos de aquisição e a especificação do trabalho.</a:t>
            </a:r>
          </a:p>
          <a:p>
            <a:pPr indent="-323850" lvl="1" marL="33020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</a:pPr>
            <a:r>
              <a:rPr b="1" i="0" lang="en" sz="21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Acordos</a:t>
            </a:r>
          </a:p>
          <a:p>
            <a:pPr indent="-342900" lvl="1" marL="77470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</a:pPr>
            <a:r>
              <a:rPr b="0" i="0" lang="en" sz="16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Contratos firmados e seus anexos.</a:t>
            </a:r>
          </a:p>
        </p:txBody>
      </p:sp>
      <p:pic>
        <p:nvPicPr>
          <p:cNvPr id="622" name="Shape 62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28290" y="3952780"/>
            <a:ext cx="930000" cy="874800"/>
          </a:xfrm>
          <a:prstGeom prst="rect">
            <a:avLst/>
          </a:prstGeom>
          <a:noFill/>
          <a:ln>
            <a:noFill/>
          </a:ln>
        </p:spPr>
      </p:pic>
      <p:sp>
        <p:nvSpPr>
          <p:cNvPr id="623" name="Shape 623"/>
          <p:cNvSpPr/>
          <p:nvPr/>
        </p:nvSpPr>
        <p:spPr>
          <a:xfrm>
            <a:off x="7567313" y="660960"/>
            <a:ext cx="1576800" cy="357000"/>
          </a:xfrm>
          <a:prstGeom prst="rect">
            <a:avLst/>
          </a:prstGeom>
          <a:solidFill>
            <a:schemeClr val="dk1"/>
          </a:solidFill>
          <a:ln cap="flat" cmpd="sng" w="25400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53475" lIns="106950" rIns="106950" wrap="square" tIns="53475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25000"/>
              <a:buFont typeface="Calibri"/>
              <a:buNone/>
            </a:pPr>
            <a:r>
              <a:rPr b="1" i="0" lang="en" sz="16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Monitoramento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34" name="Shape 2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" name="Shape 235"/>
          <p:cNvSpPr txBox="1"/>
          <p:nvPr/>
        </p:nvSpPr>
        <p:spPr>
          <a:xfrm rot="-1716214">
            <a:off x="6898867" y="4092530"/>
            <a:ext cx="1991450" cy="549140"/>
          </a:xfrm>
          <a:prstGeom prst="rect">
            <a:avLst/>
          </a:prstGeom>
          <a:noFill/>
          <a:ln>
            <a:noFill/>
          </a:ln>
        </p:spPr>
        <p:txBody>
          <a:bodyPr anchorCtr="0" anchor="t" bIns="53475" lIns="106950" rIns="106950" wrap="square" tIns="534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25000"/>
              <a:buFont typeface="Calibri"/>
              <a:buNone/>
            </a:pPr>
            <a:r>
              <a:rPr b="1" i="0" lang="en" sz="2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EXEMLO</a:t>
            </a:r>
          </a:p>
        </p:txBody>
      </p:sp>
      <p:sp>
        <p:nvSpPr>
          <p:cNvPr id="236" name="Shape 236"/>
          <p:cNvSpPr/>
          <p:nvPr/>
        </p:nvSpPr>
        <p:spPr>
          <a:xfrm>
            <a:off x="1493498" y="1535989"/>
            <a:ext cx="5075400" cy="1660200"/>
          </a:xfrm>
          <a:prstGeom prst="rect">
            <a:avLst/>
          </a:prstGeom>
          <a:noFill/>
          <a:ln>
            <a:noFill/>
          </a:ln>
        </p:spPr>
        <p:txBody>
          <a:bodyPr anchorCtr="0" anchor="t" bIns="53475" lIns="106950" rIns="106950" wrap="square" tIns="5347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ct val="25000"/>
              <a:buFont typeface="Calibri"/>
              <a:buNone/>
            </a:pPr>
            <a:r>
              <a:rPr b="1" i="0" lang="en" sz="2800" u="none" cap="none" strike="noStrike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Posso imprimir, compartilhar e reutilizar este material?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ct val="25000"/>
              <a:buFont typeface="Calibri"/>
              <a:buNone/>
            </a:pPr>
            <a:r>
              <a:rPr b="0" i="0" lang="en" sz="2100" u="none" cap="none" strike="noStrike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Sim, contanto que informe o nome do autor no material (CC – Atribuição).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627" name="Shape 6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8" name="Shape 628"/>
          <p:cNvSpPr/>
          <p:nvPr/>
        </p:nvSpPr>
        <p:spPr>
          <a:xfrm>
            <a:off x="1" y="327594"/>
            <a:ext cx="9144000" cy="442800"/>
          </a:xfrm>
          <a:prstGeom prst="rect">
            <a:avLst/>
          </a:prstGeom>
          <a:noFill/>
          <a:ln>
            <a:noFill/>
          </a:ln>
        </p:spPr>
        <p:txBody>
          <a:bodyPr anchorCtr="0" anchor="t" bIns="53475" lIns="106950" rIns="106950" wrap="square" tIns="534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Calibri"/>
              <a:buNone/>
            </a:pPr>
            <a:r>
              <a:rPr b="1" i="0" lang="en" sz="21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Entradas (cont.)</a:t>
            </a:r>
          </a:p>
        </p:txBody>
      </p:sp>
      <p:sp>
        <p:nvSpPr>
          <p:cNvPr id="629" name="Shape 629"/>
          <p:cNvSpPr/>
          <p:nvPr/>
        </p:nvSpPr>
        <p:spPr>
          <a:xfrm>
            <a:off x="828290" y="1061430"/>
            <a:ext cx="7487400" cy="2397900"/>
          </a:xfrm>
          <a:prstGeom prst="rect">
            <a:avLst/>
          </a:prstGeom>
          <a:noFill/>
          <a:ln>
            <a:noFill/>
          </a:ln>
        </p:spPr>
        <p:txBody>
          <a:bodyPr anchorCtr="0" anchor="t" bIns="53475" lIns="106950" rIns="106950" wrap="square" tIns="53475">
            <a:noAutofit/>
          </a:bodyPr>
          <a:lstStyle/>
          <a:p>
            <a:pPr indent="-323850" lvl="1" marL="33020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</a:pPr>
            <a:r>
              <a:rPr b="1" i="0" lang="en" sz="21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Solicitações de mudança aprovadas</a:t>
            </a:r>
          </a:p>
          <a:p>
            <a:pPr indent="-342900" lvl="1" marL="77470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</a:pPr>
            <a:r>
              <a:rPr b="0" i="0" lang="en" sz="16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Solicitações geradas no processo de condução de aquisições e aprovadas no controle integrado de mudanças.</a:t>
            </a:r>
          </a:p>
          <a:p>
            <a:pPr indent="-323850" lvl="1" marL="33020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</a:pPr>
            <a:r>
              <a:rPr b="1" i="0" lang="en" sz="21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Relatórios de desempenho do trabalho</a:t>
            </a:r>
          </a:p>
          <a:p>
            <a:pPr indent="-342900" lvl="1" marL="77470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</a:pPr>
            <a:r>
              <a:rPr b="0" i="0" lang="en" sz="16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Relatórios com indicadores, informações para controle e documentação técnica desenvolvida pelo fornecedor.</a:t>
            </a:r>
          </a:p>
          <a:p>
            <a:pPr indent="-323850" lvl="1" marL="33020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</a:pPr>
            <a:r>
              <a:rPr b="1" i="0" lang="en" sz="21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Dados de desempenho do trabalho</a:t>
            </a:r>
          </a:p>
          <a:p>
            <a:pPr indent="-342900" lvl="1" marL="77470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</a:pPr>
            <a:r>
              <a:rPr b="0" i="0" lang="en" sz="16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Custos, prazos e dados de desempenho geral.</a:t>
            </a:r>
          </a:p>
        </p:txBody>
      </p:sp>
      <p:pic>
        <p:nvPicPr>
          <p:cNvPr id="630" name="Shape 63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28290" y="3952780"/>
            <a:ext cx="930000" cy="874800"/>
          </a:xfrm>
          <a:prstGeom prst="rect">
            <a:avLst/>
          </a:prstGeom>
          <a:noFill/>
          <a:ln>
            <a:noFill/>
          </a:ln>
        </p:spPr>
      </p:pic>
      <p:sp>
        <p:nvSpPr>
          <p:cNvPr id="631" name="Shape 631"/>
          <p:cNvSpPr/>
          <p:nvPr/>
        </p:nvSpPr>
        <p:spPr>
          <a:xfrm>
            <a:off x="7567313" y="660960"/>
            <a:ext cx="1576800" cy="357000"/>
          </a:xfrm>
          <a:prstGeom prst="rect">
            <a:avLst/>
          </a:prstGeom>
          <a:solidFill>
            <a:schemeClr val="dk1"/>
          </a:solidFill>
          <a:ln cap="flat" cmpd="sng" w="25400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53475" lIns="106950" rIns="106950" wrap="square" tIns="53475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25000"/>
              <a:buFont typeface="Calibri"/>
              <a:buNone/>
            </a:pPr>
            <a:r>
              <a:rPr b="1" i="0" lang="en" sz="16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Monitoramento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635" name="Shape 6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6" name="Shape 636"/>
          <p:cNvSpPr/>
          <p:nvPr/>
        </p:nvSpPr>
        <p:spPr>
          <a:xfrm>
            <a:off x="1" y="327594"/>
            <a:ext cx="9144000" cy="442800"/>
          </a:xfrm>
          <a:prstGeom prst="rect">
            <a:avLst/>
          </a:prstGeom>
          <a:noFill/>
          <a:ln>
            <a:noFill/>
          </a:ln>
        </p:spPr>
        <p:txBody>
          <a:bodyPr anchorCtr="0" anchor="t" bIns="53475" lIns="106950" rIns="106950" wrap="square" tIns="534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Calibri"/>
              <a:buNone/>
            </a:pPr>
            <a:r>
              <a:rPr b="1" i="0" lang="en" sz="21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Ferramentas e técnicas</a:t>
            </a:r>
          </a:p>
        </p:txBody>
      </p:sp>
      <p:sp>
        <p:nvSpPr>
          <p:cNvPr id="637" name="Shape 637"/>
          <p:cNvSpPr/>
          <p:nvPr/>
        </p:nvSpPr>
        <p:spPr>
          <a:xfrm>
            <a:off x="828290" y="1061430"/>
            <a:ext cx="7487400" cy="2397900"/>
          </a:xfrm>
          <a:prstGeom prst="rect">
            <a:avLst/>
          </a:prstGeom>
          <a:noFill/>
          <a:ln>
            <a:noFill/>
          </a:ln>
        </p:spPr>
        <p:txBody>
          <a:bodyPr anchorCtr="0" anchor="t" bIns="53475" lIns="106950" rIns="106950" wrap="square" tIns="53475">
            <a:noAutofit/>
          </a:bodyPr>
          <a:lstStyle/>
          <a:p>
            <a:pPr indent="-323850" lvl="1" marL="33020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</a:pPr>
            <a:r>
              <a:rPr b="1" i="0" lang="en" sz="21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Sistema de controle de mudanças no contrato</a:t>
            </a:r>
          </a:p>
          <a:p>
            <a:pPr indent="-342900" lvl="1" marL="77470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</a:pPr>
            <a:r>
              <a:rPr b="0" i="0" lang="en" sz="16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Sistema integrado ao sistema de gerenciamento de mudanças do projeto.</a:t>
            </a:r>
          </a:p>
          <a:p>
            <a:pPr indent="-323850" lvl="1" marL="33020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</a:pPr>
            <a:r>
              <a:rPr b="1" i="0" lang="en" sz="21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Análise de desempenho das aquisições</a:t>
            </a:r>
          </a:p>
          <a:p>
            <a:pPr indent="-342900" lvl="1" marL="77470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</a:pPr>
            <a:r>
              <a:rPr b="0" i="0" lang="en" sz="16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Análise de desempenho com base em modelos e relatórios da organização contratada ou estabelecidos para o projeto.</a:t>
            </a:r>
          </a:p>
          <a:p>
            <a:pPr indent="-323850" lvl="1" marL="33020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</a:pPr>
            <a:r>
              <a:rPr b="1" i="0" lang="en" sz="21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Inspeções e auditorias</a:t>
            </a:r>
          </a:p>
          <a:p>
            <a:pPr indent="-342900" lvl="1" marL="77470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</a:pPr>
            <a:r>
              <a:rPr b="0" i="0" lang="en" sz="16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Controle de entregas e também auditoria de processos nas empresas contratadas.</a:t>
            </a:r>
          </a:p>
        </p:txBody>
      </p:sp>
      <p:pic>
        <p:nvPicPr>
          <p:cNvPr id="638" name="Shape 63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28290" y="3780152"/>
            <a:ext cx="935700" cy="935700"/>
          </a:xfrm>
          <a:prstGeom prst="rect">
            <a:avLst/>
          </a:prstGeom>
          <a:noFill/>
          <a:ln>
            <a:noFill/>
          </a:ln>
        </p:spPr>
      </p:pic>
      <p:sp>
        <p:nvSpPr>
          <p:cNvPr id="639" name="Shape 639"/>
          <p:cNvSpPr/>
          <p:nvPr/>
        </p:nvSpPr>
        <p:spPr>
          <a:xfrm>
            <a:off x="7567313" y="660960"/>
            <a:ext cx="1576800" cy="357000"/>
          </a:xfrm>
          <a:prstGeom prst="rect">
            <a:avLst/>
          </a:prstGeom>
          <a:solidFill>
            <a:schemeClr val="dk1"/>
          </a:solidFill>
          <a:ln cap="flat" cmpd="sng" w="25400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53475" lIns="106950" rIns="106950" wrap="square" tIns="53475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25000"/>
              <a:buFont typeface="Calibri"/>
              <a:buNone/>
            </a:pPr>
            <a:r>
              <a:rPr b="1" i="0" lang="en" sz="16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Monitoramento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643" name="Shape 6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4" name="Shape 644"/>
          <p:cNvSpPr/>
          <p:nvPr/>
        </p:nvSpPr>
        <p:spPr>
          <a:xfrm>
            <a:off x="1" y="327594"/>
            <a:ext cx="9144000" cy="442800"/>
          </a:xfrm>
          <a:prstGeom prst="rect">
            <a:avLst/>
          </a:prstGeom>
          <a:noFill/>
          <a:ln>
            <a:noFill/>
          </a:ln>
        </p:spPr>
        <p:txBody>
          <a:bodyPr anchorCtr="0" anchor="t" bIns="53475" lIns="106950" rIns="106950" wrap="square" tIns="534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Calibri"/>
              <a:buNone/>
            </a:pPr>
            <a:r>
              <a:rPr b="1" i="0" lang="en" sz="21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Ferramentas e técnicas</a:t>
            </a:r>
          </a:p>
        </p:txBody>
      </p:sp>
      <p:pic>
        <p:nvPicPr>
          <p:cNvPr id="645" name="Shape 64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28290" y="3780152"/>
            <a:ext cx="935700" cy="935700"/>
          </a:xfrm>
          <a:prstGeom prst="rect">
            <a:avLst/>
          </a:prstGeom>
          <a:noFill/>
          <a:ln>
            <a:noFill/>
          </a:ln>
        </p:spPr>
      </p:pic>
      <p:sp>
        <p:nvSpPr>
          <p:cNvPr id="646" name="Shape 646"/>
          <p:cNvSpPr/>
          <p:nvPr/>
        </p:nvSpPr>
        <p:spPr>
          <a:xfrm>
            <a:off x="828290" y="1061430"/>
            <a:ext cx="7487400" cy="1549499"/>
          </a:xfrm>
          <a:prstGeom prst="rect">
            <a:avLst/>
          </a:prstGeom>
          <a:noFill/>
          <a:ln>
            <a:noFill/>
          </a:ln>
        </p:spPr>
        <p:txBody>
          <a:bodyPr anchorCtr="0" anchor="t" bIns="53475" lIns="106950" rIns="106950" wrap="square" tIns="53475">
            <a:noAutofit/>
          </a:bodyPr>
          <a:lstStyle/>
          <a:p>
            <a:pPr indent="-323850" lvl="1" marL="33020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</a:pPr>
            <a:r>
              <a:rPr b="1" i="0" lang="en" sz="21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Relatórios de desempenho</a:t>
            </a:r>
          </a:p>
          <a:p>
            <a:pPr indent="-342900" lvl="1" marL="77470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</a:pPr>
            <a:r>
              <a:rPr b="0" i="0" lang="en" sz="16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Informações de desempenho das entregas terceirizadas.</a:t>
            </a:r>
          </a:p>
          <a:p>
            <a:pPr indent="-323850" lvl="1" marL="33020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</a:pPr>
            <a:r>
              <a:rPr b="1" i="0" lang="en" sz="21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Sistemas de pagamento</a:t>
            </a:r>
          </a:p>
          <a:p>
            <a:pPr indent="-342900" lvl="1" marL="77470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</a:pPr>
            <a:r>
              <a:rPr b="0" i="0" lang="en" sz="16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Entregas e cobranças devem ser geridas – incluindo os pagamentos, obviamente – por meio de um sistema.</a:t>
            </a:r>
          </a:p>
        </p:txBody>
      </p:sp>
      <p:sp>
        <p:nvSpPr>
          <p:cNvPr id="647" name="Shape 647"/>
          <p:cNvSpPr/>
          <p:nvPr/>
        </p:nvSpPr>
        <p:spPr>
          <a:xfrm>
            <a:off x="7567313" y="660960"/>
            <a:ext cx="1576800" cy="357000"/>
          </a:xfrm>
          <a:prstGeom prst="rect">
            <a:avLst/>
          </a:prstGeom>
          <a:solidFill>
            <a:schemeClr val="dk1"/>
          </a:solidFill>
          <a:ln cap="flat" cmpd="sng" w="25400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53475" lIns="106950" rIns="106950" wrap="square" tIns="53475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25000"/>
              <a:buFont typeface="Calibri"/>
              <a:buNone/>
            </a:pPr>
            <a:r>
              <a:rPr b="1" i="0" lang="en" sz="16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Monitoramento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651" name="Shape 6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2" name="Shape 652"/>
          <p:cNvSpPr/>
          <p:nvPr/>
        </p:nvSpPr>
        <p:spPr>
          <a:xfrm>
            <a:off x="1" y="327594"/>
            <a:ext cx="9144000" cy="442800"/>
          </a:xfrm>
          <a:prstGeom prst="rect">
            <a:avLst/>
          </a:prstGeom>
          <a:noFill/>
          <a:ln>
            <a:noFill/>
          </a:ln>
        </p:spPr>
        <p:txBody>
          <a:bodyPr anchorCtr="0" anchor="t" bIns="53475" lIns="106950" rIns="106950" wrap="square" tIns="534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Calibri"/>
              <a:buNone/>
            </a:pPr>
            <a:r>
              <a:rPr b="1" i="0" lang="en" sz="21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Ferramentas e técnicas (cont.)</a:t>
            </a:r>
          </a:p>
        </p:txBody>
      </p:sp>
      <p:pic>
        <p:nvPicPr>
          <p:cNvPr id="653" name="Shape 65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28290" y="3780152"/>
            <a:ext cx="935700" cy="935700"/>
          </a:xfrm>
          <a:prstGeom prst="rect">
            <a:avLst/>
          </a:prstGeom>
          <a:noFill/>
          <a:ln>
            <a:noFill/>
          </a:ln>
        </p:spPr>
      </p:pic>
      <p:sp>
        <p:nvSpPr>
          <p:cNvPr id="654" name="Shape 654"/>
          <p:cNvSpPr/>
          <p:nvPr/>
        </p:nvSpPr>
        <p:spPr>
          <a:xfrm>
            <a:off x="828290" y="1061430"/>
            <a:ext cx="7487400" cy="3099000"/>
          </a:xfrm>
          <a:prstGeom prst="rect">
            <a:avLst/>
          </a:prstGeom>
          <a:noFill/>
          <a:ln>
            <a:noFill/>
          </a:ln>
        </p:spPr>
        <p:txBody>
          <a:bodyPr anchorCtr="0" anchor="t" bIns="53475" lIns="106950" rIns="106950" wrap="square" tIns="53475">
            <a:noAutofit/>
          </a:bodyPr>
          <a:lstStyle/>
          <a:p>
            <a:pPr indent="-323850" lvl="1" marL="33020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</a:pPr>
            <a:r>
              <a:rPr b="1" i="0" lang="en" sz="21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Administração de reivindicações</a:t>
            </a:r>
          </a:p>
          <a:p>
            <a:pPr indent="-342900" lvl="1" marL="77470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</a:pPr>
            <a:r>
              <a:rPr b="0" i="0" lang="en" sz="16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Mudanças contestadas podem ser questões das partes interessadas transformadas em reinvindicações contratuais, dificuldades, problemas com entregas e pagamentos;</a:t>
            </a:r>
          </a:p>
          <a:p>
            <a:pPr indent="-342900" lvl="1" marL="77470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</a:pPr>
            <a:r>
              <a:rPr b="0" i="0" lang="en" sz="16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O acordo de todas as reinvindicações é o caminho preferível em todos os casos, mas quando não for possível, a reinvindicação terá que ser tratada em conformidade com métodos alternativos de resolução de disputas, conforme definido contratualmente.</a:t>
            </a:r>
          </a:p>
          <a:p>
            <a:pPr indent="-323850" lvl="1" marL="33020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</a:pPr>
            <a:r>
              <a:rPr b="1" i="0" lang="en" sz="21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Sistema de gerenciamento de registros</a:t>
            </a:r>
          </a:p>
          <a:p>
            <a:pPr indent="-342900" lvl="2" marL="774700" marR="0" rtl="0" algn="just">
              <a:spcBef>
                <a:spcPts val="0"/>
              </a:spcBef>
              <a:buClr>
                <a:srgbClr val="000000"/>
              </a:buClr>
              <a:buSzPct val="100000"/>
              <a:buFont typeface="Arial"/>
              <a:buChar char="•"/>
            </a:pPr>
            <a:r>
              <a:rPr b="0" i="0" lang="en" sz="16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Mais voltado para o controle documental e de modificações em acordos entre as partes.</a:t>
            </a:r>
          </a:p>
        </p:txBody>
      </p:sp>
      <p:sp>
        <p:nvSpPr>
          <p:cNvPr id="655" name="Shape 655"/>
          <p:cNvSpPr/>
          <p:nvPr/>
        </p:nvSpPr>
        <p:spPr>
          <a:xfrm>
            <a:off x="7567313" y="660960"/>
            <a:ext cx="1576800" cy="357000"/>
          </a:xfrm>
          <a:prstGeom prst="rect">
            <a:avLst/>
          </a:prstGeom>
          <a:solidFill>
            <a:schemeClr val="dk1"/>
          </a:solidFill>
          <a:ln cap="flat" cmpd="sng" w="25400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53475" lIns="106950" rIns="106950" wrap="square" tIns="53475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25000"/>
              <a:buFont typeface="Calibri"/>
              <a:buNone/>
            </a:pPr>
            <a:r>
              <a:rPr b="1" i="0" lang="en" sz="16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Monitoramento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659" name="Shape 6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0" name="Shape 660"/>
          <p:cNvSpPr/>
          <p:nvPr/>
        </p:nvSpPr>
        <p:spPr>
          <a:xfrm>
            <a:off x="1" y="327594"/>
            <a:ext cx="9144000" cy="442800"/>
          </a:xfrm>
          <a:prstGeom prst="rect">
            <a:avLst/>
          </a:prstGeom>
          <a:noFill/>
          <a:ln>
            <a:noFill/>
          </a:ln>
        </p:spPr>
        <p:txBody>
          <a:bodyPr anchorCtr="0" anchor="t" bIns="53475" lIns="106950" rIns="106950" wrap="square" tIns="534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Calibri"/>
              <a:buNone/>
            </a:pPr>
            <a:r>
              <a:rPr b="1" i="0" lang="en" sz="21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Saídas</a:t>
            </a:r>
          </a:p>
        </p:txBody>
      </p:sp>
      <p:pic>
        <p:nvPicPr>
          <p:cNvPr id="661" name="Shape 661"/>
          <p:cNvPicPr preferRelativeResize="0"/>
          <p:nvPr/>
        </p:nvPicPr>
        <p:blipFill rotWithShape="1">
          <a:blip r:embed="rId3">
            <a:alphaModFix/>
          </a:blip>
          <a:srcRect b="22249" l="0" r="0" t="6713"/>
          <a:stretch/>
        </p:blipFill>
        <p:spPr>
          <a:xfrm>
            <a:off x="797778" y="3804506"/>
            <a:ext cx="1123199" cy="1098000"/>
          </a:xfrm>
          <a:prstGeom prst="rect">
            <a:avLst/>
          </a:prstGeom>
          <a:noFill/>
          <a:ln>
            <a:noFill/>
          </a:ln>
        </p:spPr>
      </p:pic>
      <p:sp>
        <p:nvSpPr>
          <p:cNvPr id="662" name="Shape 662"/>
          <p:cNvSpPr/>
          <p:nvPr/>
        </p:nvSpPr>
        <p:spPr>
          <a:xfrm>
            <a:off x="828290" y="966942"/>
            <a:ext cx="7487400" cy="2730000"/>
          </a:xfrm>
          <a:prstGeom prst="rect">
            <a:avLst/>
          </a:prstGeom>
          <a:noFill/>
          <a:ln>
            <a:noFill/>
          </a:ln>
        </p:spPr>
        <p:txBody>
          <a:bodyPr anchorCtr="0" anchor="t" bIns="53475" lIns="106950" rIns="106950" wrap="square" tIns="53475">
            <a:noAutofit/>
          </a:bodyPr>
          <a:lstStyle/>
          <a:p>
            <a:pPr indent="-323850" lvl="0" marL="33020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</a:pPr>
            <a:r>
              <a:rPr b="1" i="0" lang="en" sz="21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Informações sobre o desempenho do trabalho</a:t>
            </a:r>
          </a:p>
          <a:p>
            <a:pPr indent="-342900" lvl="1" marL="77470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</a:pPr>
            <a:r>
              <a:rPr b="0" i="0" lang="en" sz="16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Consolidação dos dados acerca do desempenho do trabalho da empresa terceirizada.</a:t>
            </a:r>
          </a:p>
          <a:p>
            <a:pPr indent="-323850" lvl="1" marL="33020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</a:pPr>
            <a:r>
              <a:rPr b="1" i="0" lang="en" sz="21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Solicitações de mudança</a:t>
            </a:r>
          </a:p>
          <a:p>
            <a:pPr indent="-342900" lvl="1" marL="77470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</a:pPr>
            <a:r>
              <a:rPr b="0" i="0" lang="en" sz="16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Solicitações de mudança no projeto a partir de resultados da terceirizada – como atraso em entregas.</a:t>
            </a:r>
          </a:p>
          <a:p>
            <a:pPr indent="-323850" lvl="1" marL="33020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</a:pPr>
            <a:r>
              <a:rPr b="1" i="0" lang="en" sz="21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Atualizações no plano de gerenciamento de projeto</a:t>
            </a:r>
          </a:p>
          <a:p>
            <a:pPr indent="-342900" lvl="2" marL="774700" marR="0" rtl="0" algn="just">
              <a:spcBef>
                <a:spcPts val="0"/>
              </a:spcBef>
              <a:buClr>
                <a:srgbClr val="000000"/>
              </a:buClr>
              <a:buSzPct val="100000"/>
              <a:buFont typeface="Arial"/>
              <a:buChar char="•"/>
            </a:pPr>
            <a:r>
              <a:rPr b="0" i="0" lang="en" sz="16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Plano de gerenciamento das aquisições, linha de base do cronograma e linha de base dos custos são alguns dos planos atualizados.</a:t>
            </a:r>
          </a:p>
        </p:txBody>
      </p:sp>
      <p:sp>
        <p:nvSpPr>
          <p:cNvPr id="663" name="Shape 663"/>
          <p:cNvSpPr/>
          <p:nvPr/>
        </p:nvSpPr>
        <p:spPr>
          <a:xfrm>
            <a:off x="7567313" y="660960"/>
            <a:ext cx="1576800" cy="357000"/>
          </a:xfrm>
          <a:prstGeom prst="rect">
            <a:avLst/>
          </a:prstGeom>
          <a:solidFill>
            <a:schemeClr val="dk1"/>
          </a:solidFill>
          <a:ln cap="flat" cmpd="sng" w="25400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53475" lIns="106950" rIns="106950" wrap="square" tIns="53475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25000"/>
              <a:buFont typeface="Calibri"/>
              <a:buNone/>
            </a:pPr>
            <a:r>
              <a:rPr b="1" i="0" lang="en" sz="16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Monitoramento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667" name="Shape 6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8" name="Shape 668"/>
          <p:cNvSpPr/>
          <p:nvPr/>
        </p:nvSpPr>
        <p:spPr>
          <a:xfrm>
            <a:off x="1" y="327594"/>
            <a:ext cx="9144000" cy="442800"/>
          </a:xfrm>
          <a:prstGeom prst="rect">
            <a:avLst/>
          </a:prstGeom>
          <a:noFill/>
          <a:ln>
            <a:noFill/>
          </a:ln>
        </p:spPr>
        <p:txBody>
          <a:bodyPr anchorCtr="0" anchor="t" bIns="53475" lIns="106950" rIns="106950" wrap="square" tIns="534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Calibri"/>
              <a:buNone/>
            </a:pPr>
            <a:r>
              <a:rPr b="1" i="0" lang="en" sz="21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Saídas (cont.)</a:t>
            </a:r>
          </a:p>
        </p:txBody>
      </p:sp>
      <p:sp>
        <p:nvSpPr>
          <p:cNvPr id="669" name="Shape 669"/>
          <p:cNvSpPr/>
          <p:nvPr/>
        </p:nvSpPr>
        <p:spPr>
          <a:xfrm>
            <a:off x="797778" y="1061430"/>
            <a:ext cx="7487400" cy="1992300"/>
          </a:xfrm>
          <a:prstGeom prst="rect">
            <a:avLst/>
          </a:prstGeom>
          <a:noFill/>
          <a:ln>
            <a:noFill/>
          </a:ln>
        </p:spPr>
        <p:txBody>
          <a:bodyPr anchorCtr="0" anchor="t" bIns="53475" lIns="106950" rIns="106950" wrap="square" tIns="53475">
            <a:noAutofit/>
          </a:bodyPr>
          <a:lstStyle/>
          <a:p>
            <a:pPr indent="-323850" lvl="1" marL="33020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</a:pPr>
            <a:r>
              <a:rPr b="1" i="0" lang="en" sz="21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Atualizações nos documentos do projeto</a:t>
            </a:r>
          </a:p>
          <a:p>
            <a:pPr indent="-342900" lvl="1" marL="77470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</a:pPr>
            <a:r>
              <a:rPr b="0" i="0" lang="en" sz="16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Documentação dos requisitos;</a:t>
            </a:r>
          </a:p>
          <a:p>
            <a:pPr indent="-342900" lvl="1" marL="77470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</a:pPr>
            <a:r>
              <a:rPr b="0" i="0" lang="en" sz="16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Contrato de aquisição com todos os cronogramas de apoio, as mudanças no contrato solicitadas mas não aprovadas, e as solicitações de mudança aprovadas; e</a:t>
            </a:r>
          </a:p>
          <a:p>
            <a:pPr indent="-342900" lvl="1" marL="77470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</a:pPr>
            <a:r>
              <a:rPr b="0" i="0" lang="en" sz="16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Documentação técnica desenvolvida pelo fornecedor e outras informações sobre o desempenho do trabalho.</a:t>
            </a:r>
          </a:p>
        </p:txBody>
      </p:sp>
      <p:pic>
        <p:nvPicPr>
          <p:cNvPr id="670" name="Shape 670"/>
          <p:cNvPicPr preferRelativeResize="0"/>
          <p:nvPr/>
        </p:nvPicPr>
        <p:blipFill rotWithShape="1">
          <a:blip r:embed="rId3">
            <a:alphaModFix/>
          </a:blip>
          <a:srcRect b="22249" l="0" r="0" t="6713"/>
          <a:stretch/>
        </p:blipFill>
        <p:spPr>
          <a:xfrm>
            <a:off x="797778" y="3804506"/>
            <a:ext cx="1123199" cy="1098000"/>
          </a:xfrm>
          <a:prstGeom prst="rect">
            <a:avLst/>
          </a:prstGeom>
          <a:noFill/>
          <a:ln>
            <a:noFill/>
          </a:ln>
        </p:spPr>
      </p:pic>
      <p:sp>
        <p:nvSpPr>
          <p:cNvPr id="671" name="Shape 671"/>
          <p:cNvSpPr/>
          <p:nvPr/>
        </p:nvSpPr>
        <p:spPr>
          <a:xfrm>
            <a:off x="7567313" y="660960"/>
            <a:ext cx="1576800" cy="357000"/>
          </a:xfrm>
          <a:prstGeom prst="rect">
            <a:avLst/>
          </a:prstGeom>
          <a:solidFill>
            <a:schemeClr val="dk1"/>
          </a:solidFill>
          <a:ln cap="flat" cmpd="sng" w="25400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53475" lIns="106950" rIns="106950" wrap="square" tIns="53475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25000"/>
              <a:buFont typeface="Calibri"/>
              <a:buNone/>
            </a:pPr>
            <a:r>
              <a:rPr b="1" i="0" lang="en" sz="16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Monitoramento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675" name="Shape 6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6" name="Shape 676"/>
          <p:cNvSpPr/>
          <p:nvPr/>
        </p:nvSpPr>
        <p:spPr>
          <a:xfrm>
            <a:off x="1" y="327594"/>
            <a:ext cx="9144000" cy="442800"/>
          </a:xfrm>
          <a:prstGeom prst="rect">
            <a:avLst/>
          </a:prstGeom>
          <a:noFill/>
          <a:ln>
            <a:noFill/>
          </a:ln>
        </p:spPr>
        <p:txBody>
          <a:bodyPr anchorCtr="0" anchor="t" bIns="53475" lIns="106950" rIns="106950" wrap="square" tIns="534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Calibri"/>
              <a:buNone/>
            </a:pPr>
            <a:r>
              <a:rPr b="1" i="0" lang="en" sz="21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Saídas (cont.)</a:t>
            </a:r>
          </a:p>
        </p:txBody>
      </p:sp>
      <p:sp>
        <p:nvSpPr>
          <p:cNvPr id="677" name="Shape 677"/>
          <p:cNvSpPr/>
          <p:nvPr/>
        </p:nvSpPr>
        <p:spPr>
          <a:xfrm>
            <a:off x="797778" y="1061430"/>
            <a:ext cx="7487400" cy="1217699"/>
          </a:xfrm>
          <a:prstGeom prst="rect">
            <a:avLst/>
          </a:prstGeom>
          <a:noFill/>
          <a:ln>
            <a:noFill/>
          </a:ln>
        </p:spPr>
        <p:txBody>
          <a:bodyPr anchorCtr="0" anchor="t" bIns="53475" lIns="106950" rIns="106950" wrap="square" tIns="53475">
            <a:noAutofit/>
          </a:bodyPr>
          <a:lstStyle/>
          <a:p>
            <a:pPr indent="-323850" lvl="1" marL="33020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</a:pPr>
            <a:r>
              <a:rPr b="1" i="0" lang="en" sz="21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Atualizações nos ativos de processos organizacionais</a:t>
            </a:r>
          </a:p>
          <a:p>
            <a:pPr indent="-342900" lvl="1" marL="77470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</a:pPr>
            <a:r>
              <a:rPr b="0" i="0" lang="en" sz="16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Ativos como correspondências, cronogramas e solicitações de pagamento e documentação da avaliação do desempenho do fornecedor são atualizados neste processo.</a:t>
            </a:r>
          </a:p>
        </p:txBody>
      </p:sp>
      <p:pic>
        <p:nvPicPr>
          <p:cNvPr id="678" name="Shape 678"/>
          <p:cNvPicPr preferRelativeResize="0"/>
          <p:nvPr/>
        </p:nvPicPr>
        <p:blipFill rotWithShape="1">
          <a:blip r:embed="rId3">
            <a:alphaModFix/>
          </a:blip>
          <a:srcRect b="22249" l="0" r="0" t="6713"/>
          <a:stretch/>
        </p:blipFill>
        <p:spPr>
          <a:xfrm>
            <a:off x="797778" y="3804506"/>
            <a:ext cx="1123199" cy="1098000"/>
          </a:xfrm>
          <a:prstGeom prst="rect">
            <a:avLst/>
          </a:prstGeom>
          <a:noFill/>
          <a:ln>
            <a:noFill/>
          </a:ln>
        </p:spPr>
      </p:pic>
      <p:sp>
        <p:nvSpPr>
          <p:cNvPr id="679" name="Shape 679"/>
          <p:cNvSpPr/>
          <p:nvPr/>
        </p:nvSpPr>
        <p:spPr>
          <a:xfrm>
            <a:off x="7567313" y="660960"/>
            <a:ext cx="1576800" cy="357000"/>
          </a:xfrm>
          <a:prstGeom prst="rect">
            <a:avLst/>
          </a:prstGeom>
          <a:solidFill>
            <a:schemeClr val="dk1"/>
          </a:solidFill>
          <a:ln cap="flat" cmpd="sng" w="25400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53475" lIns="106950" rIns="106950" wrap="square" tIns="53475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25000"/>
              <a:buFont typeface="Calibri"/>
              <a:buNone/>
            </a:pPr>
            <a:r>
              <a:rPr b="1" i="0" lang="en" sz="16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Monitoramento</a:t>
            </a: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683" name="Shape 6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4" name="Shape 684"/>
          <p:cNvSpPr/>
          <p:nvPr/>
        </p:nvSpPr>
        <p:spPr>
          <a:xfrm>
            <a:off x="1" y="327594"/>
            <a:ext cx="9144000" cy="442800"/>
          </a:xfrm>
          <a:prstGeom prst="rect">
            <a:avLst/>
          </a:prstGeom>
          <a:noFill/>
          <a:ln>
            <a:noFill/>
          </a:ln>
        </p:spPr>
        <p:txBody>
          <a:bodyPr anchorCtr="0" anchor="t" bIns="53475" lIns="106950" rIns="106950" wrap="square" tIns="534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Calibri"/>
              <a:buNone/>
            </a:pPr>
            <a:r>
              <a:rPr b="1" i="0" lang="en" sz="21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Controlar as aquisições</a:t>
            </a:r>
          </a:p>
        </p:txBody>
      </p:sp>
      <p:sp>
        <p:nvSpPr>
          <p:cNvPr id="685" name="Shape 685"/>
          <p:cNvSpPr/>
          <p:nvPr/>
        </p:nvSpPr>
        <p:spPr>
          <a:xfrm>
            <a:off x="828290" y="1061430"/>
            <a:ext cx="7487400" cy="885299"/>
          </a:xfrm>
          <a:prstGeom prst="rect">
            <a:avLst/>
          </a:prstGeom>
          <a:noFill/>
          <a:ln>
            <a:noFill/>
          </a:ln>
        </p:spPr>
        <p:txBody>
          <a:bodyPr anchorCtr="0" anchor="t" bIns="53475" lIns="106950" rIns="106950" wrap="square" tIns="53475">
            <a:noAutofit/>
          </a:bodyPr>
          <a:lstStyle/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Calibri"/>
              <a:buNone/>
            </a:pPr>
            <a:r>
              <a:rPr b="0" i="0" lang="en" sz="16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É o processo de gerenciamento das relações de aquisição, monitoramento do desempenho do contrato e realização de mudanças e correções conforme necessário – de acordo com o PMBOK®.</a:t>
            </a:r>
          </a:p>
        </p:txBody>
      </p:sp>
      <p:sp>
        <p:nvSpPr>
          <p:cNvPr id="686" name="Shape 686"/>
          <p:cNvSpPr/>
          <p:nvPr/>
        </p:nvSpPr>
        <p:spPr>
          <a:xfrm>
            <a:off x="7567313" y="660960"/>
            <a:ext cx="1576800" cy="357000"/>
          </a:xfrm>
          <a:prstGeom prst="rect">
            <a:avLst/>
          </a:prstGeom>
          <a:solidFill>
            <a:schemeClr val="dk1"/>
          </a:solidFill>
          <a:ln cap="flat" cmpd="sng" w="25400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53475" lIns="106950" rIns="106950" wrap="square" tIns="53475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25000"/>
              <a:buFont typeface="Calibri"/>
              <a:buNone/>
            </a:pPr>
            <a:r>
              <a:rPr b="1" i="0" lang="en" sz="16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Monitoramento</a:t>
            </a:r>
          </a:p>
        </p:txBody>
      </p:sp>
      <p:pic>
        <p:nvPicPr>
          <p:cNvPr id="687" name="Shape 68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911077" y="2485443"/>
            <a:ext cx="1688400" cy="21897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691" name="Shape 6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2" name="Shape 692"/>
          <p:cNvSpPr txBox="1"/>
          <p:nvPr/>
        </p:nvSpPr>
        <p:spPr>
          <a:xfrm>
            <a:off x="0" y="241261"/>
            <a:ext cx="6651900" cy="1587900"/>
          </a:xfrm>
          <a:prstGeom prst="rect">
            <a:avLst/>
          </a:prstGeom>
          <a:gradFill>
            <a:gsLst>
              <a:gs pos="0">
                <a:srgbClr val="9E7C00"/>
              </a:gs>
              <a:gs pos="50000">
                <a:srgbClr val="E4B300"/>
              </a:gs>
              <a:gs pos="100000">
                <a:srgbClr val="FFD700"/>
              </a:gs>
            </a:gsLst>
            <a:lin ang="2700006" scaled="0"/>
          </a:gradFill>
          <a:ln>
            <a:noFill/>
          </a:ln>
          <a:effectLst>
            <a:outerShdw blurRad="165099" rotWithShape="0" algn="tl" dir="2700000" dist="114300">
              <a:srgbClr val="000000">
                <a:alpha val="40000"/>
              </a:srgbClr>
            </a:outerShdw>
          </a:effectLst>
        </p:spPr>
        <p:txBody>
          <a:bodyPr anchorCtr="0" anchor="t" bIns="53475" lIns="106950" rIns="106950" wrap="square" tIns="53475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25000"/>
              <a:buFont typeface="Calibri"/>
              <a:buNone/>
            </a:pPr>
            <a:r>
              <a:rPr b="1" i="0" lang="en" sz="4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Encerrar as aquisições</a:t>
            </a:r>
          </a:p>
        </p:txBody>
      </p:sp>
      <p:pic>
        <p:nvPicPr>
          <p:cNvPr descr="https://www.caelum.com.br/apostila-html-css-javascript/anuncios/alura_2x.png" id="693" name="Shape 69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11859" y="4155618"/>
            <a:ext cx="1414200" cy="660300"/>
          </a:xfrm>
          <a:prstGeom prst="rect">
            <a:avLst/>
          </a:prstGeom>
          <a:noFill/>
          <a:ln>
            <a:noFill/>
          </a:ln>
        </p:spPr>
      </p:pic>
      <p:sp>
        <p:nvSpPr>
          <p:cNvPr id="694" name="Shape 694"/>
          <p:cNvSpPr/>
          <p:nvPr/>
        </p:nvSpPr>
        <p:spPr>
          <a:xfrm>
            <a:off x="1906197" y="2023592"/>
            <a:ext cx="7234500" cy="949200"/>
          </a:xfrm>
          <a:prstGeom prst="rect">
            <a:avLst/>
          </a:prstGeom>
          <a:gradFill>
            <a:gsLst>
              <a:gs pos="0">
                <a:srgbClr val="CAC5D3">
                  <a:alpha val="0"/>
                </a:srgbClr>
              </a:gs>
              <a:gs pos="100000">
                <a:srgbClr val="538CD5"/>
              </a:gs>
            </a:gsLst>
            <a:lin ang="0" scaled="0"/>
          </a:gradFill>
          <a:ln>
            <a:noFill/>
          </a:ln>
        </p:spPr>
        <p:txBody>
          <a:bodyPr anchorCtr="0" anchor="ctr" bIns="53475" lIns="106950" rIns="106950" wrap="square" tIns="534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95" name="Shape 695"/>
          <p:cNvSpPr txBox="1"/>
          <p:nvPr/>
        </p:nvSpPr>
        <p:spPr>
          <a:xfrm>
            <a:off x="2155806" y="2323396"/>
            <a:ext cx="6984900" cy="405900"/>
          </a:xfrm>
          <a:prstGeom prst="rect">
            <a:avLst/>
          </a:prstGeom>
          <a:noFill/>
          <a:ln>
            <a:noFill/>
          </a:ln>
        </p:spPr>
        <p:txBody>
          <a:bodyPr anchorCtr="0" anchor="t" bIns="53475" lIns="106950" rIns="106950" wrap="square" tIns="53475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C0C0C"/>
              </a:buClr>
              <a:buSzPct val="25000"/>
              <a:buFont typeface="Calibri"/>
              <a:buNone/>
            </a:pPr>
            <a:r>
              <a:rPr b="1" i="0" lang="en" sz="1900" u="none" cap="none" strike="noStrike">
                <a:solidFill>
                  <a:srgbClr val="0C0C0C"/>
                </a:solidFill>
                <a:latin typeface="Calibri"/>
                <a:ea typeface="Calibri"/>
                <a:cs typeface="Calibri"/>
                <a:sym typeface="Calibri"/>
              </a:rPr>
              <a:t>Preparatório CAPM® &amp; PMP®</a:t>
            </a:r>
          </a:p>
        </p:txBody>
      </p:sp>
      <p:sp>
        <p:nvSpPr>
          <p:cNvPr id="696" name="Shape 696"/>
          <p:cNvSpPr txBox="1"/>
          <p:nvPr/>
        </p:nvSpPr>
        <p:spPr>
          <a:xfrm>
            <a:off x="3240760" y="2798123"/>
            <a:ext cx="5903400" cy="405900"/>
          </a:xfrm>
          <a:prstGeom prst="rect">
            <a:avLst/>
          </a:prstGeom>
          <a:gradFill>
            <a:gsLst>
              <a:gs pos="0">
                <a:srgbClr val="006C2D"/>
              </a:gs>
              <a:gs pos="50000">
                <a:srgbClr val="009E40"/>
              </a:gs>
              <a:gs pos="100000">
                <a:srgbClr val="00BD4E"/>
              </a:gs>
            </a:gsLst>
            <a:lin ang="10800025" scaled="0"/>
          </a:gradFill>
          <a:ln>
            <a:noFill/>
          </a:ln>
          <a:effectLst>
            <a:outerShdw blurRad="165099" rotWithShape="0" algn="tl" dir="2700000" dist="114300">
              <a:srgbClr val="000000">
                <a:alpha val="40000"/>
              </a:srgbClr>
            </a:outerShdw>
          </a:effectLst>
        </p:spPr>
        <p:txBody>
          <a:bodyPr anchorCtr="0" anchor="t" bIns="53475" lIns="106950" rIns="106950" wrap="square" tIns="5347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25000"/>
              <a:buFont typeface="Calibri"/>
              <a:buNone/>
            </a:pPr>
            <a:r>
              <a:rPr b="1" i="0" lang="en" sz="19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Gerenciamento das Aquisições</a:t>
            </a:r>
          </a:p>
        </p:txBody>
      </p:sp>
      <p:grpSp>
        <p:nvGrpSpPr>
          <p:cNvPr id="697" name="Shape 697"/>
          <p:cNvGrpSpPr/>
          <p:nvPr/>
        </p:nvGrpSpPr>
        <p:grpSpPr>
          <a:xfrm>
            <a:off x="0" y="2153064"/>
            <a:ext cx="3157656" cy="690534"/>
            <a:chOff x="-150191" y="1834342"/>
            <a:chExt cx="7482598" cy="1702500"/>
          </a:xfrm>
        </p:grpSpPr>
        <p:pic>
          <p:nvPicPr>
            <p:cNvPr id="698" name="Shape 698"/>
            <p:cNvPicPr preferRelativeResize="0"/>
            <p:nvPr/>
          </p:nvPicPr>
          <p:blipFill rotWithShape="1">
            <a:blip r:embed="rId4">
              <a:alphaModFix/>
            </a:blip>
            <a:srcRect b="58667" l="0" r="49018" t="1451"/>
            <a:stretch/>
          </p:blipFill>
          <p:spPr>
            <a:xfrm>
              <a:off x="3593207" y="1857476"/>
              <a:ext cx="3739200" cy="1656299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699" name="Shape 699"/>
            <p:cNvPicPr preferRelativeResize="0"/>
            <p:nvPr/>
          </p:nvPicPr>
          <p:blipFill rotWithShape="1">
            <a:blip r:embed="rId5">
              <a:alphaModFix/>
            </a:blip>
            <a:srcRect b="336" l="48087" r="907" t="58670"/>
            <a:stretch/>
          </p:blipFill>
          <p:spPr>
            <a:xfrm>
              <a:off x="-150191" y="1834342"/>
              <a:ext cx="3740700" cy="1702500"/>
            </a:xfrm>
            <a:prstGeom prst="rect">
              <a:avLst/>
            </a:prstGeom>
            <a:noFill/>
            <a:ln>
              <a:noFill/>
            </a:ln>
          </p:spPr>
        </p:pic>
      </p:grp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703" name="Shape 7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4" name="Shape 704"/>
          <p:cNvSpPr/>
          <p:nvPr/>
        </p:nvSpPr>
        <p:spPr>
          <a:xfrm>
            <a:off x="1" y="327594"/>
            <a:ext cx="9144000" cy="442800"/>
          </a:xfrm>
          <a:prstGeom prst="rect">
            <a:avLst/>
          </a:prstGeom>
          <a:noFill/>
          <a:ln>
            <a:noFill/>
          </a:ln>
        </p:spPr>
        <p:txBody>
          <a:bodyPr anchorCtr="0" anchor="t" bIns="53475" lIns="106950" rIns="106950" wrap="square" tIns="534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Calibri"/>
              <a:buNone/>
            </a:pPr>
            <a:r>
              <a:rPr b="1" i="0" lang="en" sz="21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Entradas, ferramentas e técnicas e saídas</a:t>
            </a:r>
          </a:p>
        </p:txBody>
      </p:sp>
      <p:sp>
        <p:nvSpPr>
          <p:cNvPr id="705" name="Shape 705"/>
          <p:cNvSpPr/>
          <p:nvPr/>
        </p:nvSpPr>
        <p:spPr>
          <a:xfrm>
            <a:off x="661468" y="3089642"/>
            <a:ext cx="4991700" cy="627000"/>
          </a:xfrm>
          <a:prstGeom prst="rect">
            <a:avLst/>
          </a:prstGeom>
          <a:noFill/>
          <a:ln>
            <a:noFill/>
          </a:ln>
        </p:spPr>
        <p:txBody>
          <a:bodyPr anchorCtr="0" anchor="t" bIns="53475" lIns="106950" rIns="106950" wrap="square" tIns="53475">
            <a:noAutofit/>
          </a:bodyPr>
          <a:lstStyle/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Calibri"/>
              <a:buNone/>
            </a:pPr>
            <a:r>
              <a:rPr b="1" i="0" lang="en" sz="16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Encerrar as aquisições </a:t>
            </a:r>
            <a:r>
              <a:rPr b="0" i="0" lang="en" sz="16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é o processo de finalização de cada aquisição do projeto – de acordo com o PMBOK®.</a:t>
            </a:r>
          </a:p>
        </p:txBody>
      </p:sp>
      <p:sp>
        <p:nvSpPr>
          <p:cNvPr id="706" name="Shape 706"/>
          <p:cNvSpPr/>
          <p:nvPr/>
        </p:nvSpPr>
        <p:spPr>
          <a:xfrm>
            <a:off x="7567313" y="660960"/>
            <a:ext cx="1576800" cy="357000"/>
          </a:xfrm>
          <a:prstGeom prst="rect">
            <a:avLst/>
          </a:prstGeom>
          <a:solidFill>
            <a:schemeClr val="dk1"/>
          </a:solidFill>
          <a:ln cap="flat" cmpd="sng" w="25400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53475" lIns="106950" rIns="106950" wrap="square" tIns="53475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25000"/>
              <a:buFont typeface="Calibri"/>
              <a:buNone/>
            </a:pPr>
            <a:r>
              <a:rPr b="1" i="0" lang="en" sz="16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Encerramento</a:t>
            </a:r>
          </a:p>
        </p:txBody>
      </p:sp>
      <p:pic>
        <p:nvPicPr>
          <p:cNvPr id="707" name="Shape 70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244259" y="1190734"/>
            <a:ext cx="6655500" cy="17652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40" name="Shape 2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" name="Shape 241"/>
          <p:cNvSpPr txBox="1"/>
          <p:nvPr/>
        </p:nvSpPr>
        <p:spPr>
          <a:xfrm>
            <a:off x="0" y="241275"/>
            <a:ext cx="6651900" cy="1661400"/>
          </a:xfrm>
          <a:prstGeom prst="rect">
            <a:avLst/>
          </a:prstGeom>
          <a:gradFill>
            <a:gsLst>
              <a:gs pos="0">
                <a:srgbClr val="9E7C00"/>
              </a:gs>
              <a:gs pos="50000">
                <a:srgbClr val="E4B300"/>
              </a:gs>
              <a:gs pos="100000">
                <a:srgbClr val="FFD700"/>
              </a:gs>
            </a:gsLst>
            <a:lin ang="2700006" scaled="0"/>
          </a:gradFill>
          <a:ln>
            <a:noFill/>
          </a:ln>
          <a:effectLst>
            <a:outerShdw blurRad="165099" rotWithShape="0" algn="tl" dir="2700000" dist="114300">
              <a:srgbClr val="000000">
                <a:alpha val="40000"/>
              </a:srgbClr>
            </a:outerShdw>
          </a:effectLst>
        </p:spPr>
        <p:txBody>
          <a:bodyPr anchorCtr="0" anchor="t" bIns="53475" lIns="106950" rIns="106950" wrap="square" tIns="53475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25000"/>
              <a:buFont typeface="Calibri"/>
              <a:buNone/>
            </a:pPr>
            <a:r>
              <a:rPr b="1" i="0" lang="en" sz="4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</a:p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25000"/>
              <a:buFont typeface="Calibri"/>
              <a:buNone/>
            </a:pPr>
            <a:r>
              <a:rPr b="1" i="0" lang="en" sz="4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Conceitos importantes</a:t>
            </a:r>
          </a:p>
        </p:txBody>
      </p:sp>
      <p:pic>
        <p:nvPicPr>
          <p:cNvPr descr="https://www.caelum.com.br/apostila-html-css-javascript/anuncios/alura_2x.png" id="242" name="Shape 24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11859" y="4155618"/>
            <a:ext cx="1414200" cy="660300"/>
          </a:xfrm>
          <a:prstGeom prst="rect">
            <a:avLst/>
          </a:prstGeom>
          <a:noFill/>
          <a:ln>
            <a:noFill/>
          </a:ln>
        </p:spPr>
      </p:pic>
      <p:sp>
        <p:nvSpPr>
          <p:cNvPr id="243" name="Shape 243"/>
          <p:cNvSpPr/>
          <p:nvPr/>
        </p:nvSpPr>
        <p:spPr>
          <a:xfrm>
            <a:off x="1906197" y="2023592"/>
            <a:ext cx="7234500" cy="949200"/>
          </a:xfrm>
          <a:prstGeom prst="rect">
            <a:avLst/>
          </a:prstGeom>
          <a:gradFill>
            <a:gsLst>
              <a:gs pos="0">
                <a:srgbClr val="CAC5D3">
                  <a:alpha val="0"/>
                </a:srgbClr>
              </a:gs>
              <a:gs pos="100000">
                <a:srgbClr val="538CD5"/>
              </a:gs>
            </a:gsLst>
            <a:lin ang="0" scaled="0"/>
          </a:gradFill>
          <a:ln>
            <a:noFill/>
          </a:ln>
        </p:spPr>
        <p:txBody>
          <a:bodyPr anchorCtr="0" anchor="ctr" bIns="53475" lIns="106950" rIns="106950" wrap="square" tIns="534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4" name="Shape 244"/>
          <p:cNvSpPr txBox="1"/>
          <p:nvPr/>
        </p:nvSpPr>
        <p:spPr>
          <a:xfrm>
            <a:off x="2155806" y="2323396"/>
            <a:ext cx="6984900" cy="405900"/>
          </a:xfrm>
          <a:prstGeom prst="rect">
            <a:avLst/>
          </a:prstGeom>
          <a:noFill/>
          <a:ln>
            <a:noFill/>
          </a:ln>
        </p:spPr>
        <p:txBody>
          <a:bodyPr anchorCtr="0" anchor="t" bIns="53475" lIns="106950" rIns="106950" wrap="square" tIns="53475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C0C0C"/>
              </a:buClr>
              <a:buSzPct val="25000"/>
              <a:buFont typeface="Calibri"/>
              <a:buNone/>
            </a:pPr>
            <a:r>
              <a:rPr b="1" i="0" lang="en" sz="1900" u="none" cap="none" strike="noStrike">
                <a:solidFill>
                  <a:srgbClr val="0C0C0C"/>
                </a:solidFill>
                <a:latin typeface="Calibri"/>
                <a:ea typeface="Calibri"/>
                <a:cs typeface="Calibri"/>
                <a:sym typeface="Calibri"/>
              </a:rPr>
              <a:t>Preparatório CAPM® &amp; PMP®</a:t>
            </a:r>
          </a:p>
        </p:txBody>
      </p:sp>
      <p:grpSp>
        <p:nvGrpSpPr>
          <p:cNvPr id="245" name="Shape 245"/>
          <p:cNvGrpSpPr/>
          <p:nvPr/>
        </p:nvGrpSpPr>
        <p:grpSpPr>
          <a:xfrm>
            <a:off x="0" y="2153064"/>
            <a:ext cx="3157656" cy="690534"/>
            <a:chOff x="-150191" y="1834342"/>
            <a:chExt cx="7482598" cy="1702500"/>
          </a:xfrm>
        </p:grpSpPr>
        <p:pic>
          <p:nvPicPr>
            <p:cNvPr id="246" name="Shape 246"/>
            <p:cNvPicPr preferRelativeResize="0"/>
            <p:nvPr/>
          </p:nvPicPr>
          <p:blipFill rotWithShape="1">
            <a:blip r:embed="rId4">
              <a:alphaModFix/>
            </a:blip>
            <a:srcRect b="58667" l="0" r="49018" t="1451"/>
            <a:stretch/>
          </p:blipFill>
          <p:spPr>
            <a:xfrm>
              <a:off x="3593207" y="1857476"/>
              <a:ext cx="3739200" cy="1656299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47" name="Shape 247"/>
            <p:cNvPicPr preferRelativeResize="0"/>
            <p:nvPr/>
          </p:nvPicPr>
          <p:blipFill rotWithShape="1">
            <a:blip r:embed="rId5">
              <a:alphaModFix/>
            </a:blip>
            <a:srcRect b="336" l="48087" r="907" t="58670"/>
            <a:stretch/>
          </p:blipFill>
          <p:spPr>
            <a:xfrm>
              <a:off x="-150191" y="1834342"/>
              <a:ext cx="3740700" cy="1702500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248" name="Shape 248"/>
          <p:cNvSpPr txBox="1"/>
          <p:nvPr/>
        </p:nvSpPr>
        <p:spPr>
          <a:xfrm>
            <a:off x="3240760" y="2798123"/>
            <a:ext cx="5903400" cy="405900"/>
          </a:xfrm>
          <a:prstGeom prst="rect">
            <a:avLst/>
          </a:prstGeom>
          <a:gradFill>
            <a:gsLst>
              <a:gs pos="0">
                <a:srgbClr val="006C2D"/>
              </a:gs>
              <a:gs pos="50000">
                <a:srgbClr val="009E40"/>
              </a:gs>
              <a:gs pos="100000">
                <a:srgbClr val="00BD4E"/>
              </a:gs>
            </a:gsLst>
            <a:lin ang="10800025" scaled="0"/>
          </a:gradFill>
          <a:ln>
            <a:noFill/>
          </a:ln>
          <a:effectLst>
            <a:outerShdw blurRad="165099" rotWithShape="0" algn="tl" dir="2700000" dist="114300">
              <a:srgbClr val="000000">
                <a:alpha val="40000"/>
              </a:srgbClr>
            </a:outerShdw>
          </a:effectLst>
        </p:spPr>
        <p:txBody>
          <a:bodyPr anchorCtr="0" anchor="t" bIns="53475" lIns="106950" rIns="106950" wrap="square" tIns="5347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25000"/>
              <a:buFont typeface="Calibri"/>
              <a:buNone/>
            </a:pPr>
            <a:r>
              <a:rPr b="1" i="0" lang="en" sz="19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Gerenciamento das Aquisições</a:t>
            </a: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711" name="Shape 7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2" name="Shape 712"/>
          <p:cNvSpPr/>
          <p:nvPr/>
        </p:nvSpPr>
        <p:spPr>
          <a:xfrm>
            <a:off x="1" y="327594"/>
            <a:ext cx="9144000" cy="442800"/>
          </a:xfrm>
          <a:prstGeom prst="rect">
            <a:avLst/>
          </a:prstGeom>
          <a:noFill/>
          <a:ln>
            <a:noFill/>
          </a:ln>
        </p:spPr>
        <p:txBody>
          <a:bodyPr anchorCtr="0" anchor="t" bIns="53475" lIns="106950" rIns="106950" wrap="square" tIns="534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Calibri"/>
              <a:buNone/>
            </a:pPr>
            <a:r>
              <a:rPr b="1" i="0" lang="en" sz="21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Entradas</a:t>
            </a:r>
          </a:p>
        </p:txBody>
      </p:sp>
      <p:sp>
        <p:nvSpPr>
          <p:cNvPr id="713" name="Shape 713"/>
          <p:cNvSpPr/>
          <p:nvPr/>
        </p:nvSpPr>
        <p:spPr>
          <a:xfrm>
            <a:off x="828290" y="1061430"/>
            <a:ext cx="7487400" cy="2324100"/>
          </a:xfrm>
          <a:prstGeom prst="rect">
            <a:avLst/>
          </a:prstGeom>
          <a:noFill/>
          <a:ln>
            <a:noFill/>
          </a:ln>
        </p:spPr>
        <p:txBody>
          <a:bodyPr anchorCtr="0" anchor="t" bIns="53475" lIns="106950" rIns="106950" wrap="square" tIns="53475">
            <a:noAutofit/>
          </a:bodyPr>
          <a:lstStyle/>
          <a:p>
            <a:pPr indent="-323850" lvl="1" marL="33020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</a:pPr>
            <a:r>
              <a:rPr b="1" i="0" lang="en" sz="21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Plano de gerenciamento do projeto</a:t>
            </a:r>
          </a:p>
          <a:p>
            <a:pPr indent="-342900" lvl="1" marL="77470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</a:pPr>
            <a:r>
              <a:rPr b="0" i="0" lang="en" sz="16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Plano de gerenciamento das aquisições que irá orientar o encerramento das aquisições.</a:t>
            </a:r>
          </a:p>
          <a:p>
            <a:pPr indent="-323850" lvl="1" marL="33020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</a:pPr>
            <a:r>
              <a:rPr b="1" i="0" lang="en" sz="21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Documentos de aquisição</a:t>
            </a:r>
          </a:p>
          <a:p>
            <a:pPr indent="-342900" lvl="1" marL="77470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</a:pPr>
            <a:r>
              <a:rPr b="0" i="0" lang="en" sz="16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Projeto desenvolvido pela empresa terceirizada;</a:t>
            </a:r>
          </a:p>
          <a:p>
            <a:pPr indent="-342900" lvl="1" marL="77470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</a:pPr>
            <a:r>
              <a:rPr b="0" i="0" lang="en" sz="16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Contratos, cronogramas, inspeções e auditorias;</a:t>
            </a:r>
          </a:p>
          <a:p>
            <a:pPr indent="-342900" lvl="1" marL="77470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</a:pPr>
            <a:r>
              <a:rPr b="0" i="0" lang="en" sz="16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Mudanças; e</a:t>
            </a:r>
          </a:p>
          <a:p>
            <a:pPr indent="-342900" lvl="1" marL="77470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</a:pPr>
            <a:r>
              <a:rPr b="0" i="0" lang="en" sz="16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Desempenho, faturas, pagamentos.</a:t>
            </a:r>
          </a:p>
        </p:txBody>
      </p:sp>
      <p:pic>
        <p:nvPicPr>
          <p:cNvPr id="714" name="Shape 71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28290" y="3952780"/>
            <a:ext cx="930000" cy="874800"/>
          </a:xfrm>
          <a:prstGeom prst="rect">
            <a:avLst/>
          </a:prstGeom>
          <a:noFill/>
          <a:ln>
            <a:noFill/>
          </a:ln>
        </p:spPr>
      </p:pic>
      <p:sp>
        <p:nvSpPr>
          <p:cNvPr id="715" name="Shape 715"/>
          <p:cNvSpPr/>
          <p:nvPr/>
        </p:nvSpPr>
        <p:spPr>
          <a:xfrm>
            <a:off x="7567313" y="660960"/>
            <a:ext cx="1576800" cy="357000"/>
          </a:xfrm>
          <a:prstGeom prst="rect">
            <a:avLst/>
          </a:prstGeom>
          <a:solidFill>
            <a:schemeClr val="dk1"/>
          </a:solidFill>
          <a:ln cap="flat" cmpd="sng" w="25400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53475" lIns="106950" rIns="106950" wrap="square" tIns="53475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25000"/>
              <a:buFont typeface="Calibri"/>
              <a:buNone/>
            </a:pPr>
            <a:r>
              <a:rPr b="1" i="0" lang="en" sz="16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Encerramento</a:t>
            </a: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719" name="Shape 7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0" name="Shape 720"/>
          <p:cNvSpPr/>
          <p:nvPr/>
        </p:nvSpPr>
        <p:spPr>
          <a:xfrm>
            <a:off x="1" y="327594"/>
            <a:ext cx="9144000" cy="442800"/>
          </a:xfrm>
          <a:prstGeom prst="rect">
            <a:avLst/>
          </a:prstGeom>
          <a:noFill/>
          <a:ln>
            <a:noFill/>
          </a:ln>
        </p:spPr>
        <p:txBody>
          <a:bodyPr anchorCtr="0" anchor="t" bIns="53475" lIns="106950" rIns="106950" wrap="square" tIns="534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Calibri"/>
              <a:buNone/>
            </a:pPr>
            <a:r>
              <a:rPr b="1" i="0" lang="en" sz="21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Ferramentas e técnicas</a:t>
            </a:r>
          </a:p>
        </p:txBody>
      </p:sp>
      <p:sp>
        <p:nvSpPr>
          <p:cNvPr id="721" name="Shape 721"/>
          <p:cNvSpPr/>
          <p:nvPr/>
        </p:nvSpPr>
        <p:spPr>
          <a:xfrm>
            <a:off x="828290" y="1061430"/>
            <a:ext cx="7487400" cy="2841000"/>
          </a:xfrm>
          <a:prstGeom prst="rect">
            <a:avLst/>
          </a:prstGeom>
          <a:noFill/>
          <a:ln>
            <a:noFill/>
          </a:ln>
        </p:spPr>
        <p:txBody>
          <a:bodyPr anchorCtr="0" anchor="t" bIns="53475" lIns="106950" rIns="106950" wrap="square" tIns="53475">
            <a:noAutofit/>
          </a:bodyPr>
          <a:lstStyle/>
          <a:p>
            <a:pPr indent="-323850" lvl="1" marL="33020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</a:pPr>
            <a:r>
              <a:rPr b="1" i="0" lang="en" sz="21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Auditorias de aquisições</a:t>
            </a:r>
          </a:p>
          <a:p>
            <a:pPr indent="-342900" lvl="1" marL="77470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</a:pPr>
            <a:r>
              <a:rPr b="0" i="0" lang="en" sz="16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Revisão estruturada dos processos de aquisição, com o objetivo de identificar sucesso e fracassos, para que possam se tornar lições aprendidas para projetos futuros.	</a:t>
            </a:r>
          </a:p>
          <a:p>
            <a:pPr indent="-323850" lvl="1" marL="33020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</a:pPr>
            <a:r>
              <a:rPr b="1" i="0" lang="en" sz="21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Negociações das aquisições</a:t>
            </a:r>
          </a:p>
          <a:p>
            <a:pPr indent="-342900" lvl="1" marL="77470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</a:pPr>
            <a:r>
              <a:rPr b="0" i="0" lang="en" sz="16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Encerramento das reinvindicações, preferencialmente por meio de negociações;</a:t>
            </a:r>
          </a:p>
          <a:p>
            <a:pPr indent="-342900" lvl="1" marL="774700" marR="0" rtl="0" algn="just">
              <a:spcBef>
                <a:spcPts val="0"/>
              </a:spcBef>
              <a:buClr>
                <a:srgbClr val="000000"/>
              </a:buClr>
              <a:buSzPct val="100000"/>
              <a:buFont typeface="Arial"/>
              <a:buChar char="•"/>
            </a:pPr>
            <a:r>
              <a:rPr b="0" i="0" lang="en" sz="16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Em segunda instância, a mediação ou a arbitragem podem ser utilizadas;</a:t>
            </a:r>
          </a:p>
          <a:p>
            <a:pPr indent="-342900" lvl="1" marL="774700" marR="0" rtl="0" algn="just">
              <a:spcBef>
                <a:spcPts val="0"/>
              </a:spcBef>
              <a:buClr>
                <a:srgbClr val="000000"/>
              </a:buClr>
              <a:buSzPct val="100000"/>
              <a:buFont typeface="Arial"/>
              <a:buChar char="•"/>
            </a:pPr>
            <a:r>
              <a:rPr b="0" i="0" lang="en" sz="16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 resolução de disputas nos tribunais, através de processos judiciais, deve sempre ser a última opção, quando todas as outras falharem.</a:t>
            </a:r>
          </a:p>
        </p:txBody>
      </p:sp>
      <p:pic>
        <p:nvPicPr>
          <p:cNvPr id="722" name="Shape 72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28290" y="3780152"/>
            <a:ext cx="935700" cy="935700"/>
          </a:xfrm>
          <a:prstGeom prst="rect">
            <a:avLst/>
          </a:prstGeom>
          <a:noFill/>
          <a:ln>
            <a:noFill/>
          </a:ln>
        </p:spPr>
      </p:pic>
      <p:sp>
        <p:nvSpPr>
          <p:cNvPr id="723" name="Shape 723"/>
          <p:cNvSpPr/>
          <p:nvPr/>
        </p:nvSpPr>
        <p:spPr>
          <a:xfrm>
            <a:off x="7567313" y="660960"/>
            <a:ext cx="1576800" cy="357000"/>
          </a:xfrm>
          <a:prstGeom prst="rect">
            <a:avLst/>
          </a:prstGeom>
          <a:solidFill>
            <a:schemeClr val="dk1"/>
          </a:solidFill>
          <a:ln cap="flat" cmpd="sng" w="25400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53475" lIns="106950" rIns="106950" wrap="square" tIns="53475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25000"/>
              <a:buFont typeface="Calibri"/>
              <a:buNone/>
            </a:pPr>
            <a:r>
              <a:rPr b="1" i="0" lang="en" sz="16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Encerramento</a:t>
            </a: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727" name="Shape 7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8" name="Shape 728"/>
          <p:cNvSpPr/>
          <p:nvPr/>
        </p:nvSpPr>
        <p:spPr>
          <a:xfrm>
            <a:off x="1" y="327594"/>
            <a:ext cx="9144000" cy="442800"/>
          </a:xfrm>
          <a:prstGeom prst="rect">
            <a:avLst/>
          </a:prstGeom>
          <a:noFill/>
          <a:ln>
            <a:noFill/>
          </a:ln>
        </p:spPr>
        <p:txBody>
          <a:bodyPr anchorCtr="0" anchor="t" bIns="53475" lIns="106950" rIns="106950" wrap="square" tIns="534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Calibri"/>
              <a:buNone/>
            </a:pPr>
            <a:r>
              <a:rPr b="1" i="0" lang="en" sz="21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Ferramentas e técnicas</a:t>
            </a:r>
          </a:p>
        </p:txBody>
      </p:sp>
      <p:pic>
        <p:nvPicPr>
          <p:cNvPr id="729" name="Shape 72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28290" y="3780152"/>
            <a:ext cx="935700" cy="935700"/>
          </a:xfrm>
          <a:prstGeom prst="rect">
            <a:avLst/>
          </a:prstGeom>
          <a:noFill/>
          <a:ln>
            <a:noFill/>
          </a:ln>
        </p:spPr>
      </p:pic>
      <p:sp>
        <p:nvSpPr>
          <p:cNvPr id="730" name="Shape 730"/>
          <p:cNvSpPr/>
          <p:nvPr/>
        </p:nvSpPr>
        <p:spPr>
          <a:xfrm>
            <a:off x="828290" y="1061430"/>
            <a:ext cx="7487400" cy="700799"/>
          </a:xfrm>
          <a:prstGeom prst="rect">
            <a:avLst/>
          </a:prstGeom>
          <a:noFill/>
          <a:ln>
            <a:noFill/>
          </a:ln>
        </p:spPr>
        <p:txBody>
          <a:bodyPr anchorCtr="0" anchor="t" bIns="53475" lIns="106950" rIns="106950" wrap="square" tIns="53475">
            <a:noAutofit/>
          </a:bodyPr>
          <a:lstStyle/>
          <a:p>
            <a:pPr indent="-323850" lvl="1" marL="33020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</a:pPr>
            <a:r>
              <a:rPr b="1" i="0" lang="en" sz="21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Sistema de gerenciamento de registros</a:t>
            </a:r>
          </a:p>
          <a:p>
            <a:pPr indent="-342900" lvl="1" marL="77470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</a:pPr>
            <a:r>
              <a:rPr b="0" i="0" lang="en" sz="16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Registros documentais referentes ao contrato e à aquisição.</a:t>
            </a:r>
          </a:p>
        </p:txBody>
      </p:sp>
      <p:sp>
        <p:nvSpPr>
          <p:cNvPr id="731" name="Shape 731"/>
          <p:cNvSpPr/>
          <p:nvPr/>
        </p:nvSpPr>
        <p:spPr>
          <a:xfrm>
            <a:off x="7567313" y="660960"/>
            <a:ext cx="1576800" cy="357000"/>
          </a:xfrm>
          <a:prstGeom prst="rect">
            <a:avLst/>
          </a:prstGeom>
          <a:solidFill>
            <a:schemeClr val="dk1"/>
          </a:solidFill>
          <a:ln cap="flat" cmpd="sng" w="25400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53475" lIns="106950" rIns="106950" wrap="square" tIns="53475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25000"/>
              <a:buFont typeface="Calibri"/>
              <a:buNone/>
            </a:pPr>
            <a:r>
              <a:rPr b="1" i="0" lang="en" sz="16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Encerramento</a:t>
            </a:r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735" name="Shape 7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6" name="Shape 736"/>
          <p:cNvSpPr/>
          <p:nvPr/>
        </p:nvSpPr>
        <p:spPr>
          <a:xfrm>
            <a:off x="1" y="327594"/>
            <a:ext cx="9144000" cy="442800"/>
          </a:xfrm>
          <a:prstGeom prst="rect">
            <a:avLst/>
          </a:prstGeom>
          <a:noFill/>
          <a:ln>
            <a:noFill/>
          </a:ln>
        </p:spPr>
        <p:txBody>
          <a:bodyPr anchorCtr="0" anchor="t" bIns="53475" lIns="106950" rIns="106950" wrap="square" tIns="534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Calibri"/>
              <a:buNone/>
            </a:pPr>
            <a:r>
              <a:rPr b="1" i="0" lang="en" sz="21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Saídas</a:t>
            </a:r>
          </a:p>
        </p:txBody>
      </p:sp>
      <p:pic>
        <p:nvPicPr>
          <p:cNvPr id="737" name="Shape 737"/>
          <p:cNvPicPr preferRelativeResize="0"/>
          <p:nvPr/>
        </p:nvPicPr>
        <p:blipFill rotWithShape="1">
          <a:blip r:embed="rId3">
            <a:alphaModFix/>
          </a:blip>
          <a:srcRect b="22249" l="0" r="0" t="6713"/>
          <a:stretch/>
        </p:blipFill>
        <p:spPr>
          <a:xfrm>
            <a:off x="797778" y="3804506"/>
            <a:ext cx="1123199" cy="1098000"/>
          </a:xfrm>
          <a:prstGeom prst="rect">
            <a:avLst/>
          </a:prstGeom>
          <a:noFill/>
          <a:ln>
            <a:noFill/>
          </a:ln>
        </p:spPr>
      </p:pic>
      <p:sp>
        <p:nvSpPr>
          <p:cNvPr id="738" name="Shape 738"/>
          <p:cNvSpPr/>
          <p:nvPr/>
        </p:nvSpPr>
        <p:spPr>
          <a:xfrm>
            <a:off x="828290" y="966942"/>
            <a:ext cx="7487400" cy="1807800"/>
          </a:xfrm>
          <a:prstGeom prst="rect">
            <a:avLst/>
          </a:prstGeom>
          <a:noFill/>
          <a:ln>
            <a:noFill/>
          </a:ln>
        </p:spPr>
        <p:txBody>
          <a:bodyPr anchorCtr="0" anchor="t" bIns="53475" lIns="106950" rIns="106950" wrap="square" tIns="53475">
            <a:noAutofit/>
          </a:bodyPr>
          <a:lstStyle/>
          <a:p>
            <a:pPr indent="-323850" lvl="1" marL="33020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</a:pPr>
            <a:r>
              <a:rPr b="1" i="0" lang="en" sz="21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Aquisições encerradas</a:t>
            </a:r>
          </a:p>
          <a:p>
            <a:pPr indent="-342900" lvl="1" marL="77470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</a:pPr>
            <a:r>
              <a:rPr b="0" i="0" lang="en" sz="16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O encerramento a partir do que fora acordado por meio do contrato de aquisição de produtos ou prestação de serviços.</a:t>
            </a:r>
          </a:p>
          <a:p>
            <a:pPr indent="-323850" lvl="1" marL="33020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</a:pPr>
            <a:r>
              <a:rPr b="1" i="0" lang="en" sz="21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Atualizações nos ativos de processos organizacionais</a:t>
            </a:r>
          </a:p>
          <a:p>
            <a:pPr indent="-342900" lvl="1" marL="77470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</a:pPr>
            <a:r>
              <a:rPr b="0" i="0" lang="en" sz="16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Lições aprendidas, arquivos de aquisições e aceitação da entrega são alguns dos ativos atualizados neste processo.</a:t>
            </a:r>
          </a:p>
        </p:txBody>
      </p:sp>
      <p:sp>
        <p:nvSpPr>
          <p:cNvPr id="739" name="Shape 739"/>
          <p:cNvSpPr/>
          <p:nvPr/>
        </p:nvSpPr>
        <p:spPr>
          <a:xfrm>
            <a:off x="7567313" y="660960"/>
            <a:ext cx="1576800" cy="357000"/>
          </a:xfrm>
          <a:prstGeom prst="rect">
            <a:avLst/>
          </a:prstGeom>
          <a:solidFill>
            <a:schemeClr val="dk1"/>
          </a:solidFill>
          <a:ln cap="flat" cmpd="sng" w="25400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53475" lIns="106950" rIns="106950" wrap="square" tIns="53475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25000"/>
              <a:buFont typeface="Calibri"/>
              <a:buNone/>
            </a:pPr>
            <a:r>
              <a:rPr b="1" i="0" lang="en" sz="16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Encerramento</a:t>
            </a:r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743" name="Shape 7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4" name="Shape 744"/>
          <p:cNvSpPr/>
          <p:nvPr/>
        </p:nvSpPr>
        <p:spPr>
          <a:xfrm>
            <a:off x="1" y="327594"/>
            <a:ext cx="9144000" cy="442800"/>
          </a:xfrm>
          <a:prstGeom prst="rect">
            <a:avLst/>
          </a:prstGeom>
          <a:noFill/>
          <a:ln>
            <a:noFill/>
          </a:ln>
        </p:spPr>
        <p:txBody>
          <a:bodyPr anchorCtr="0" anchor="t" bIns="53475" lIns="106950" rIns="106950" wrap="square" tIns="534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Calibri"/>
              <a:buNone/>
            </a:pPr>
            <a:r>
              <a:rPr b="1" i="0" lang="en" sz="21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Encerrar as aquisições</a:t>
            </a:r>
          </a:p>
        </p:txBody>
      </p:sp>
      <p:sp>
        <p:nvSpPr>
          <p:cNvPr id="745" name="Shape 745"/>
          <p:cNvSpPr/>
          <p:nvPr/>
        </p:nvSpPr>
        <p:spPr>
          <a:xfrm>
            <a:off x="828290" y="1061430"/>
            <a:ext cx="7487400" cy="369000"/>
          </a:xfrm>
          <a:prstGeom prst="rect">
            <a:avLst/>
          </a:prstGeom>
          <a:noFill/>
          <a:ln>
            <a:noFill/>
          </a:ln>
        </p:spPr>
        <p:txBody>
          <a:bodyPr anchorCtr="0" anchor="t" bIns="53475" lIns="106950" rIns="106950" wrap="square" tIns="53475">
            <a:noAutofit/>
          </a:bodyPr>
          <a:lstStyle/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Calibri"/>
              <a:buNone/>
            </a:pPr>
            <a:r>
              <a:rPr b="0" i="0" lang="en" sz="16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É o processo de finalização de cada aquisição do projeto – de acordo com o PMBOK®.</a:t>
            </a:r>
          </a:p>
        </p:txBody>
      </p:sp>
      <p:sp>
        <p:nvSpPr>
          <p:cNvPr id="746" name="Shape 746"/>
          <p:cNvSpPr/>
          <p:nvPr/>
        </p:nvSpPr>
        <p:spPr>
          <a:xfrm>
            <a:off x="7567313" y="660960"/>
            <a:ext cx="1576800" cy="357000"/>
          </a:xfrm>
          <a:prstGeom prst="rect">
            <a:avLst/>
          </a:prstGeom>
          <a:solidFill>
            <a:schemeClr val="dk1"/>
          </a:solidFill>
          <a:ln cap="flat" cmpd="sng" w="25400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53475" lIns="106950" rIns="106950" wrap="square" tIns="53475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25000"/>
              <a:buFont typeface="Calibri"/>
              <a:buNone/>
            </a:pPr>
            <a:r>
              <a:rPr b="1" i="0" lang="en" sz="16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Encerramento</a:t>
            </a:r>
          </a:p>
        </p:txBody>
      </p:sp>
      <p:pic>
        <p:nvPicPr>
          <p:cNvPr id="747" name="Shape 74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 rot="-254734">
            <a:off x="809662" y="2727570"/>
            <a:ext cx="1937015" cy="1964564"/>
          </a:xfrm>
          <a:prstGeom prst="rect">
            <a:avLst/>
          </a:prstGeom>
          <a:noFill/>
          <a:ln>
            <a:noFill/>
          </a:ln>
          <a:effectLst>
            <a:outerShdw blurRad="292100" rotWithShape="0" algn="tl" dir="2700000" dist="139700">
              <a:srgbClr val="333333">
                <a:alpha val="64709"/>
              </a:srgbClr>
            </a:outerShdw>
          </a:effectLst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52" name="Shape 2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" name="Shape 253"/>
          <p:cNvSpPr txBox="1"/>
          <p:nvPr/>
        </p:nvSpPr>
        <p:spPr>
          <a:xfrm rot="-1716214">
            <a:off x="6898867" y="4092530"/>
            <a:ext cx="1991450" cy="549140"/>
          </a:xfrm>
          <a:prstGeom prst="rect">
            <a:avLst/>
          </a:prstGeom>
          <a:noFill/>
          <a:ln>
            <a:noFill/>
          </a:ln>
        </p:spPr>
        <p:txBody>
          <a:bodyPr anchorCtr="0" anchor="t" bIns="53475" lIns="106950" rIns="106950" wrap="square" tIns="534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25000"/>
              <a:buFont typeface="Calibri"/>
              <a:buNone/>
            </a:pPr>
            <a:r>
              <a:rPr b="1" i="0" lang="en" sz="2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EXEMLO</a:t>
            </a:r>
          </a:p>
        </p:txBody>
      </p:sp>
      <p:sp>
        <p:nvSpPr>
          <p:cNvPr id="254" name="Shape 254"/>
          <p:cNvSpPr/>
          <p:nvPr/>
        </p:nvSpPr>
        <p:spPr>
          <a:xfrm>
            <a:off x="14377" y="327594"/>
            <a:ext cx="9115500" cy="442800"/>
          </a:xfrm>
          <a:prstGeom prst="rect">
            <a:avLst/>
          </a:prstGeom>
          <a:noFill/>
          <a:ln>
            <a:noFill/>
          </a:ln>
        </p:spPr>
        <p:txBody>
          <a:bodyPr anchorCtr="0" anchor="t" bIns="53475" lIns="106950" rIns="106950" wrap="square" tIns="534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Calibri"/>
              <a:buNone/>
            </a:pPr>
            <a:r>
              <a:rPr b="1" i="0" lang="en" sz="21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Tipos de contratos</a:t>
            </a:r>
          </a:p>
        </p:txBody>
      </p:sp>
      <p:grpSp>
        <p:nvGrpSpPr>
          <p:cNvPr id="255" name="Shape 255"/>
          <p:cNvGrpSpPr/>
          <p:nvPr/>
        </p:nvGrpSpPr>
        <p:grpSpPr>
          <a:xfrm>
            <a:off x="1475975" y="1020134"/>
            <a:ext cx="6562486" cy="3793728"/>
            <a:chOff x="704895" y="1692"/>
            <a:chExt cx="5679348" cy="3164868"/>
          </a:xfrm>
        </p:grpSpPr>
        <p:sp>
          <p:nvSpPr>
            <p:cNvPr id="256" name="Shape 256"/>
            <p:cNvSpPr/>
            <p:nvPr/>
          </p:nvSpPr>
          <p:spPr>
            <a:xfrm>
              <a:off x="3544610" y="475489"/>
              <a:ext cx="1959600" cy="198900"/>
            </a:xfrm>
            <a:custGeom>
              <a:pathLst>
                <a:path extrusionOk="0" h="120000" w="120000">
                  <a:moveTo>
                    <a:pt x="0" y="0"/>
                  </a:moveTo>
                  <a:lnTo>
                    <a:pt x="0" y="60000"/>
                  </a:lnTo>
                  <a:lnTo>
                    <a:pt x="120000" y="60000"/>
                  </a:lnTo>
                  <a:lnTo>
                    <a:pt x="120000" y="120000"/>
                  </a:lnTo>
                </a:path>
              </a:pathLst>
            </a:custGeom>
            <a:noFill/>
            <a:ln cap="flat" cmpd="sng" w="25400">
              <a:solidFill>
                <a:srgbClr val="3B6495"/>
              </a:solidFill>
              <a:prstDash val="solid"/>
              <a:round/>
              <a:headEnd len="med" w="med" type="none"/>
              <a:tailEnd len="med" w="med" type="none"/>
            </a:ln>
          </p:spPr>
        </p:sp>
        <p:sp>
          <p:nvSpPr>
            <p:cNvPr id="257" name="Shape 257"/>
            <p:cNvSpPr/>
            <p:nvPr/>
          </p:nvSpPr>
          <p:spPr>
            <a:xfrm>
              <a:off x="2840417" y="1148282"/>
              <a:ext cx="108900" cy="1781400"/>
            </a:xfrm>
            <a:custGeom>
              <a:pathLst>
                <a:path extrusionOk="0" h="120000" w="120000">
                  <a:moveTo>
                    <a:pt x="0" y="0"/>
                  </a:moveTo>
                  <a:lnTo>
                    <a:pt x="0" y="119999"/>
                  </a:lnTo>
                  <a:lnTo>
                    <a:pt x="119999" y="119999"/>
                  </a:lnTo>
                </a:path>
              </a:pathLst>
            </a:custGeom>
            <a:noFill/>
            <a:ln cap="flat" cmpd="sng" w="25400">
              <a:solidFill>
                <a:srgbClr val="4674AA"/>
              </a:solidFill>
              <a:prstDash val="solid"/>
              <a:round/>
              <a:headEnd len="med" w="med" type="none"/>
              <a:tailEnd len="med" w="med" type="none"/>
            </a:ln>
          </p:spPr>
        </p:sp>
        <p:sp>
          <p:nvSpPr>
            <p:cNvPr id="258" name="Shape 258"/>
            <p:cNvSpPr/>
            <p:nvPr/>
          </p:nvSpPr>
          <p:spPr>
            <a:xfrm>
              <a:off x="2840417" y="1148282"/>
              <a:ext cx="108900" cy="1108800"/>
            </a:xfrm>
            <a:custGeom>
              <a:pathLst>
                <a:path extrusionOk="0" h="120000" w="120000">
                  <a:moveTo>
                    <a:pt x="0" y="0"/>
                  </a:moveTo>
                  <a:lnTo>
                    <a:pt x="0" y="120000"/>
                  </a:lnTo>
                  <a:lnTo>
                    <a:pt x="119999" y="120000"/>
                  </a:lnTo>
                </a:path>
              </a:pathLst>
            </a:custGeom>
            <a:noFill/>
            <a:ln cap="flat" cmpd="sng" w="25400">
              <a:solidFill>
                <a:srgbClr val="4674AA"/>
              </a:solidFill>
              <a:prstDash val="solid"/>
              <a:round/>
              <a:headEnd len="med" w="med" type="none"/>
              <a:tailEnd len="med" w="med" type="none"/>
            </a:ln>
          </p:spPr>
        </p:sp>
        <p:sp>
          <p:nvSpPr>
            <p:cNvPr id="259" name="Shape 259"/>
            <p:cNvSpPr/>
            <p:nvPr/>
          </p:nvSpPr>
          <p:spPr>
            <a:xfrm>
              <a:off x="2840417" y="1148282"/>
              <a:ext cx="108900" cy="435900"/>
            </a:xfrm>
            <a:custGeom>
              <a:pathLst>
                <a:path extrusionOk="0" h="120000" w="120000">
                  <a:moveTo>
                    <a:pt x="0" y="0"/>
                  </a:moveTo>
                  <a:lnTo>
                    <a:pt x="0" y="120000"/>
                  </a:lnTo>
                  <a:lnTo>
                    <a:pt x="119999" y="120000"/>
                  </a:lnTo>
                </a:path>
              </a:pathLst>
            </a:custGeom>
            <a:noFill/>
            <a:ln cap="flat" cmpd="sng" w="25400">
              <a:solidFill>
                <a:srgbClr val="4674AA"/>
              </a:solidFill>
              <a:prstDash val="solid"/>
              <a:round/>
              <a:headEnd len="med" w="med" type="none"/>
              <a:tailEnd len="med" w="med" type="none"/>
            </a:ln>
          </p:spPr>
        </p:sp>
        <p:sp>
          <p:nvSpPr>
            <p:cNvPr id="260" name="Shape 260"/>
            <p:cNvSpPr/>
            <p:nvPr/>
          </p:nvSpPr>
          <p:spPr>
            <a:xfrm>
              <a:off x="3498889" y="475489"/>
              <a:ext cx="91500" cy="198900"/>
            </a:xfrm>
            <a:custGeom>
              <a:pathLst>
                <a:path extrusionOk="0" h="120000" w="120000">
                  <a:moveTo>
                    <a:pt x="60000" y="0"/>
                  </a:moveTo>
                  <a:lnTo>
                    <a:pt x="60000" y="120000"/>
                  </a:lnTo>
                </a:path>
              </a:pathLst>
            </a:custGeom>
            <a:noFill/>
            <a:ln cap="flat" cmpd="sng" w="25400">
              <a:solidFill>
                <a:srgbClr val="3B6495"/>
              </a:solidFill>
              <a:prstDash val="solid"/>
              <a:round/>
              <a:headEnd len="med" w="med" type="none"/>
              <a:tailEnd len="med" w="med" type="none"/>
            </a:ln>
          </p:spPr>
        </p:sp>
        <p:sp>
          <p:nvSpPr>
            <p:cNvPr id="261" name="Shape 261"/>
            <p:cNvSpPr/>
            <p:nvPr/>
          </p:nvSpPr>
          <p:spPr>
            <a:xfrm>
              <a:off x="880944" y="1148282"/>
              <a:ext cx="108900" cy="1781400"/>
            </a:xfrm>
            <a:custGeom>
              <a:pathLst>
                <a:path extrusionOk="0" h="120000" w="120000">
                  <a:moveTo>
                    <a:pt x="0" y="0"/>
                  </a:moveTo>
                  <a:lnTo>
                    <a:pt x="0" y="119999"/>
                  </a:lnTo>
                  <a:lnTo>
                    <a:pt x="120000" y="119999"/>
                  </a:lnTo>
                </a:path>
              </a:pathLst>
            </a:custGeom>
            <a:noFill/>
            <a:ln cap="flat" cmpd="sng" w="25400">
              <a:solidFill>
                <a:srgbClr val="4674AA"/>
              </a:solidFill>
              <a:prstDash val="solid"/>
              <a:round/>
              <a:headEnd len="med" w="med" type="none"/>
              <a:tailEnd len="med" w="med" type="none"/>
            </a:ln>
          </p:spPr>
        </p:sp>
        <p:sp>
          <p:nvSpPr>
            <p:cNvPr id="262" name="Shape 262"/>
            <p:cNvSpPr/>
            <p:nvPr/>
          </p:nvSpPr>
          <p:spPr>
            <a:xfrm>
              <a:off x="880944" y="1148282"/>
              <a:ext cx="108900" cy="1108800"/>
            </a:xfrm>
            <a:custGeom>
              <a:pathLst>
                <a:path extrusionOk="0" h="120000" w="120000">
                  <a:moveTo>
                    <a:pt x="0" y="0"/>
                  </a:moveTo>
                  <a:lnTo>
                    <a:pt x="0" y="120000"/>
                  </a:lnTo>
                  <a:lnTo>
                    <a:pt x="120000" y="120000"/>
                  </a:lnTo>
                </a:path>
              </a:pathLst>
            </a:custGeom>
            <a:noFill/>
            <a:ln cap="flat" cmpd="sng" w="25400">
              <a:solidFill>
                <a:srgbClr val="4674AA"/>
              </a:solidFill>
              <a:prstDash val="solid"/>
              <a:round/>
              <a:headEnd len="med" w="med" type="none"/>
              <a:tailEnd len="med" w="med" type="none"/>
            </a:ln>
          </p:spPr>
        </p:sp>
        <p:sp>
          <p:nvSpPr>
            <p:cNvPr id="263" name="Shape 263"/>
            <p:cNvSpPr/>
            <p:nvPr/>
          </p:nvSpPr>
          <p:spPr>
            <a:xfrm>
              <a:off x="880944" y="1148282"/>
              <a:ext cx="108900" cy="435900"/>
            </a:xfrm>
            <a:custGeom>
              <a:pathLst>
                <a:path extrusionOk="0" h="120000" w="120000">
                  <a:moveTo>
                    <a:pt x="0" y="0"/>
                  </a:moveTo>
                  <a:lnTo>
                    <a:pt x="0" y="120000"/>
                  </a:lnTo>
                  <a:lnTo>
                    <a:pt x="120000" y="120000"/>
                  </a:lnTo>
                </a:path>
              </a:pathLst>
            </a:custGeom>
            <a:noFill/>
            <a:ln cap="flat" cmpd="sng" w="25400">
              <a:solidFill>
                <a:srgbClr val="4674AA"/>
              </a:solidFill>
              <a:prstDash val="solid"/>
              <a:round/>
              <a:headEnd len="med" w="med" type="none"/>
              <a:tailEnd len="med" w="med" type="none"/>
            </a:ln>
          </p:spPr>
        </p:sp>
        <p:sp>
          <p:nvSpPr>
            <p:cNvPr id="264" name="Shape 264"/>
            <p:cNvSpPr/>
            <p:nvPr/>
          </p:nvSpPr>
          <p:spPr>
            <a:xfrm>
              <a:off x="1585134" y="475489"/>
              <a:ext cx="1959600" cy="198900"/>
            </a:xfrm>
            <a:custGeom>
              <a:pathLst>
                <a:path extrusionOk="0" h="120000" w="120000">
                  <a:moveTo>
                    <a:pt x="120000" y="0"/>
                  </a:moveTo>
                  <a:lnTo>
                    <a:pt x="120000" y="60000"/>
                  </a:lnTo>
                  <a:lnTo>
                    <a:pt x="0" y="60000"/>
                  </a:lnTo>
                  <a:lnTo>
                    <a:pt x="0" y="120000"/>
                  </a:lnTo>
                </a:path>
              </a:pathLst>
            </a:custGeom>
            <a:noFill/>
            <a:ln cap="flat" cmpd="sng" w="25400">
              <a:solidFill>
                <a:srgbClr val="3B6495"/>
              </a:solidFill>
              <a:prstDash val="solid"/>
              <a:round/>
              <a:headEnd len="med" w="med" type="none"/>
              <a:tailEnd len="med" w="med" type="none"/>
            </a:ln>
          </p:spPr>
        </p:sp>
        <p:sp>
          <p:nvSpPr>
            <p:cNvPr id="265" name="Shape 265"/>
            <p:cNvSpPr/>
            <p:nvPr/>
          </p:nvSpPr>
          <p:spPr>
            <a:xfrm>
              <a:off x="2876777" y="1692"/>
              <a:ext cx="1335599" cy="473700"/>
            </a:xfrm>
            <a:prstGeom prst="rect">
              <a:avLst/>
            </a:prstGeom>
            <a:gradFill>
              <a:gsLst>
                <a:gs pos="0">
                  <a:srgbClr val="2D5C97"/>
                </a:gs>
                <a:gs pos="80000">
                  <a:srgbClr val="3C7AC5"/>
                </a:gs>
                <a:gs pos="100000">
                  <a:srgbClr val="397BC9"/>
                </a:gs>
              </a:gsLst>
              <a:lin ang="16200038" scaled="0"/>
            </a:gradFill>
            <a:ln>
              <a:noFill/>
            </a:ln>
            <a:effectLst>
              <a:outerShdw blurRad="39999" rotWithShape="0" dir="5400000" dist="23000">
                <a:srgbClr val="000000">
                  <a:alpha val="34900"/>
                </a:srgbClr>
              </a:outerShdw>
            </a:effectLst>
          </p:spPr>
          <p:txBody>
            <a:bodyPr anchorCtr="0" anchor="ctr" bIns="106950" lIns="106950" rIns="106950" wrap="square" tIns="10695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266" name="Shape 266"/>
            <p:cNvSpPr txBox="1"/>
            <p:nvPr/>
          </p:nvSpPr>
          <p:spPr>
            <a:xfrm>
              <a:off x="2876777" y="1692"/>
              <a:ext cx="1335599" cy="4737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7425" lIns="7425" rIns="7425" wrap="square" tIns="7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SzPct val="25000"/>
                <a:buNone/>
              </a:pPr>
              <a:r>
                <a:rPr lang="en" sz="1200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Tipos de contratos</a:t>
              </a:r>
            </a:p>
          </p:txBody>
        </p:sp>
        <p:sp>
          <p:nvSpPr>
            <p:cNvPr id="267" name="Shape 267"/>
            <p:cNvSpPr/>
            <p:nvPr/>
          </p:nvSpPr>
          <p:spPr>
            <a:xfrm>
              <a:off x="704895" y="674485"/>
              <a:ext cx="1760400" cy="473700"/>
            </a:xfrm>
            <a:prstGeom prst="rect">
              <a:avLst/>
            </a:prstGeom>
            <a:gradFill>
              <a:gsLst>
                <a:gs pos="0">
                  <a:srgbClr val="2D5C97"/>
                </a:gs>
                <a:gs pos="80000">
                  <a:srgbClr val="3C7AC5"/>
                </a:gs>
                <a:gs pos="100000">
                  <a:srgbClr val="397BC9"/>
                </a:gs>
              </a:gsLst>
              <a:lin ang="16200038" scaled="0"/>
            </a:gradFill>
            <a:ln>
              <a:noFill/>
            </a:ln>
            <a:effectLst>
              <a:outerShdw blurRad="39999" rotWithShape="0" dir="5400000" dist="23000">
                <a:srgbClr val="000000">
                  <a:alpha val="34900"/>
                </a:srgbClr>
              </a:outerShdw>
            </a:effectLst>
          </p:spPr>
          <p:txBody>
            <a:bodyPr anchorCtr="0" anchor="ctr" bIns="106950" lIns="106950" rIns="106950" wrap="square" tIns="10695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268" name="Shape 268"/>
            <p:cNvSpPr txBox="1"/>
            <p:nvPr/>
          </p:nvSpPr>
          <p:spPr>
            <a:xfrm>
              <a:off x="704895" y="674485"/>
              <a:ext cx="1760400" cy="4737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7425" lIns="7425" rIns="7425" wrap="square" tIns="7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SzPct val="25000"/>
                <a:buNone/>
              </a:pPr>
              <a:r>
                <a:rPr lang="en" sz="1200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Contratos de preço fixo</a:t>
              </a:r>
            </a:p>
          </p:txBody>
        </p:sp>
        <p:sp>
          <p:nvSpPr>
            <p:cNvPr id="269" name="Shape 269"/>
            <p:cNvSpPr/>
            <p:nvPr/>
          </p:nvSpPr>
          <p:spPr>
            <a:xfrm>
              <a:off x="989923" y="1347276"/>
              <a:ext cx="1760400" cy="473700"/>
            </a:xfrm>
            <a:prstGeom prst="rect">
              <a:avLst/>
            </a:prstGeom>
            <a:gradFill>
              <a:gsLst>
                <a:gs pos="0">
                  <a:srgbClr val="2D5C97"/>
                </a:gs>
                <a:gs pos="80000">
                  <a:srgbClr val="3C7AC5"/>
                </a:gs>
                <a:gs pos="100000">
                  <a:srgbClr val="397BC9"/>
                </a:gs>
              </a:gsLst>
              <a:lin ang="16200038" scaled="0"/>
            </a:gradFill>
            <a:ln>
              <a:noFill/>
            </a:ln>
            <a:effectLst>
              <a:outerShdw blurRad="39999" rotWithShape="0" dir="5400000" dist="23000">
                <a:srgbClr val="000000">
                  <a:alpha val="34900"/>
                </a:srgbClr>
              </a:outerShdw>
            </a:effectLst>
          </p:spPr>
          <p:txBody>
            <a:bodyPr anchorCtr="0" anchor="ctr" bIns="106950" lIns="106950" rIns="106950" wrap="square" tIns="10695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270" name="Shape 270"/>
            <p:cNvSpPr txBox="1"/>
            <p:nvPr/>
          </p:nvSpPr>
          <p:spPr>
            <a:xfrm>
              <a:off x="989923" y="1347276"/>
              <a:ext cx="1760400" cy="4737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7425" lIns="7425" rIns="7425" wrap="square" tIns="7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SzPct val="25000"/>
                <a:buNone/>
              </a:pPr>
              <a:r>
                <a:rPr lang="en" sz="1200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Preço fixo garantido (PFG)</a:t>
              </a:r>
            </a:p>
          </p:txBody>
        </p:sp>
        <p:sp>
          <p:nvSpPr>
            <p:cNvPr id="271" name="Shape 271"/>
            <p:cNvSpPr/>
            <p:nvPr/>
          </p:nvSpPr>
          <p:spPr>
            <a:xfrm>
              <a:off x="989923" y="2020068"/>
              <a:ext cx="1760400" cy="473700"/>
            </a:xfrm>
            <a:prstGeom prst="rect">
              <a:avLst/>
            </a:prstGeom>
            <a:gradFill>
              <a:gsLst>
                <a:gs pos="0">
                  <a:srgbClr val="2D5C97"/>
                </a:gs>
                <a:gs pos="80000">
                  <a:srgbClr val="3C7AC5"/>
                </a:gs>
                <a:gs pos="100000">
                  <a:srgbClr val="397BC9"/>
                </a:gs>
              </a:gsLst>
              <a:lin ang="16200038" scaled="0"/>
            </a:gradFill>
            <a:ln>
              <a:noFill/>
            </a:ln>
            <a:effectLst>
              <a:outerShdw blurRad="39999" rotWithShape="0" dir="5400000" dist="23000">
                <a:srgbClr val="000000">
                  <a:alpha val="34900"/>
                </a:srgbClr>
              </a:outerShdw>
            </a:effectLst>
          </p:spPr>
          <p:txBody>
            <a:bodyPr anchorCtr="0" anchor="ctr" bIns="106950" lIns="106950" rIns="106950" wrap="square" tIns="10695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272" name="Shape 272"/>
            <p:cNvSpPr txBox="1"/>
            <p:nvPr/>
          </p:nvSpPr>
          <p:spPr>
            <a:xfrm>
              <a:off x="989923" y="2020068"/>
              <a:ext cx="1760400" cy="4737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7425" lIns="7425" rIns="7425" wrap="square" tIns="7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SzPct val="25000"/>
                <a:buNone/>
              </a:pPr>
              <a:r>
                <a:rPr lang="en" sz="1200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Preço fixo com remuneração de incentivo (PFRI)</a:t>
              </a:r>
            </a:p>
          </p:txBody>
        </p:sp>
        <p:sp>
          <p:nvSpPr>
            <p:cNvPr id="273" name="Shape 273"/>
            <p:cNvSpPr/>
            <p:nvPr/>
          </p:nvSpPr>
          <p:spPr>
            <a:xfrm>
              <a:off x="989923" y="2692860"/>
              <a:ext cx="1760400" cy="473700"/>
            </a:xfrm>
            <a:prstGeom prst="rect">
              <a:avLst/>
            </a:prstGeom>
            <a:gradFill>
              <a:gsLst>
                <a:gs pos="0">
                  <a:srgbClr val="2D5C97"/>
                </a:gs>
                <a:gs pos="80000">
                  <a:srgbClr val="3C7AC5"/>
                </a:gs>
                <a:gs pos="100000">
                  <a:srgbClr val="397BC9"/>
                </a:gs>
              </a:gsLst>
              <a:lin ang="16200038" scaled="0"/>
            </a:gradFill>
            <a:ln>
              <a:noFill/>
            </a:ln>
            <a:effectLst>
              <a:outerShdw blurRad="39999" rotWithShape="0" dir="5400000" dist="23000">
                <a:srgbClr val="000000">
                  <a:alpha val="34900"/>
                </a:srgbClr>
              </a:outerShdw>
            </a:effectLst>
          </p:spPr>
          <p:txBody>
            <a:bodyPr anchorCtr="0" anchor="ctr" bIns="106950" lIns="106950" rIns="106950" wrap="square" tIns="10695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274" name="Shape 274"/>
            <p:cNvSpPr txBox="1"/>
            <p:nvPr/>
          </p:nvSpPr>
          <p:spPr>
            <a:xfrm>
              <a:off x="989923" y="2692860"/>
              <a:ext cx="1760400" cy="4737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7425" lIns="7425" rIns="7425" wrap="square" tIns="7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SzPct val="25000"/>
                <a:buNone/>
              </a:pPr>
              <a:r>
                <a:rPr lang="en" sz="1200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Preço fixo com ajuste econômico do preço (PF-AEP)</a:t>
              </a:r>
            </a:p>
          </p:txBody>
        </p:sp>
        <p:sp>
          <p:nvSpPr>
            <p:cNvPr id="275" name="Shape 275"/>
            <p:cNvSpPr/>
            <p:nvPr/>
          </p:nvSpPr>
          <p:spPr>
            <a:xfrm>
              <a:off x="2664369" y="674485"/>
              <a:ext cx="1760400" cy="473700"/>
            </a:xfrm>
            <a:prstGeom prst="rect">
              <a:avLst/>
            </a:prstGeom>
            <a:gradFill>
              <a:gsLst>
                <a:gs pos="0">
                  <a:srgbClr val="2D5C97"/>
                </a:gs>
                <a:gs pos="80000">
                  <a:srgbClr val="3C7AC5"/>
                </a:gs>
                <a:gs pos="100000">
                  <a:srgbClr val="397BC9"/>
                </a:gs>
              </a:gsLst>
              <a:lin ang="16200038" scaled="0"/>
            </a:gradFill>
            <a:ln>
              <a:noFill/>
            </a:ln>
            <a:effectLst>
              <a:outerShdw blurRad="39999" rotWithShape="0" dir="5400000" dist="23000">
                <a:srgbClr val="000000">
                  <a:alpha val="34900"/>
                </a:srgbClr>
              </a:outerShdw>
            </a:effectLst>
          </p:spPr>
          <p:txBody>
            <a:bodyPr anchorCtr="0" anchor="ctr" bIns="106950" lIns="106950" rIns="106950" wrap="square" tIns="10695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276" name="Shape 276"/>
            <p:cNvSpPr txBox="1"/>
            <p:nvPr/>
          </p:nvSpPr>
          <p:spPr>
            <a:xfrm>
              <a:off x="2664369" y="674485"/>
              <a:ext cx="1760400" cy="4737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7425" lIns="7425" rIns="7425" wrap="square" tIns="7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SzPct val="25000"/>
                <a:buNone/>
              </a:pPr>
              <a:r>
                <a:rPr lang="en" sz="1200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Contratos de custos reembolsáveis</a:t>
              </a:r>
            </a:p>
          </p:txBody>
        </p:sp>
        <p:sp>
          <p:nvSpPr>
            <p:cNvPr id="277" name="Shape 277"/>
            <p:cNvSpPr/>
            <p:nvPr/>
          </p:nvSpPr>
          <p:spPr>
            <a:xfrm>
              <a:off x="2949406" y="1347276"/>
              <a:ext cx="1760399" cy="473700"/>
            </a:xfrm>
            <a:prstGeom prst="rect">
              <a:avLst/>
            </a:prstGeom>
            <a:gradFill>
              <a:gsLst>
                <a:gs pos="0">
                  <a:srgbClr val="2D5C97"/>
                </a:gs>
                <a:gs pos="80000">
                  <a:srgbClr val="3C7AC5"/>
                </a:gs>
                <a:gs pos="100000">
                  <a:srgbClr val="397BC9"/>
                </a:gs>
              </a:gsLst>
              <a:lin ang="16200038" scaled="0"/>
            </a:gradFill>
            <a:ln>
              <a:noFill/>
            </a:ln>
            <a:effectLst>
              <a:outerShdw blurRad="39999" rotWithShape="0" dir="5400000" dist="23000">
                <a:srgbClr val="000000">
                  <a:alpha val="34900"/>
                </a:srgbClr>
              </a:outerShdw>
            </a:effectLst>
          </p:spPr>
          <p:txBody>
            <a:bodyPr anchorCtr="0" anchor="ctr" bIns="106950" lIns="106950" rIns="106950" wrap="square" tIns="10695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278" name="Shape 278"/>
            <p:cNvSpPr txBox="1"/>
            <p:nvPr/>
          </p:nvSpPr>
          <p:spPr>
            <a:xfrm>
              <a:off x="2949406" y="1347276"/>
              <a:ext cx="1760399" cy="4737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7425" lIns="7425" rIns="7425" wrap="square" tIns="7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SzPct val="25000"/>
                <a:buNone/>
              </a:pPr>
              <a:r>
                <a:rPr lang="en" sz="1200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Custo mais remuneração fixa (CMRF)</a:t>
              </a:r>
            </a:p>
          </p:txBody>
        </p:sp>
        <p:sp>
          <p:nvSpPr>
            <p:cNvPr id="279" name="Shape 279"/>
            <p:cNvSpPr/>
            <p:nvPr/>
          </p:nvSpPr>
          <p:spPr>
            <a:xfrm>
              <a:off x="2949406" y="2020068"/>
              <a:ext cx="1760399" cy="473700"/>
            </a:xfrm>
            <a:prstGeom prst="rect">
              <a:avLst/>
            </a:prstGeom>
            <a:gradFill>
              <a:gsLst>
                <a:gs pos="0">
                  <a:srgbClr val="2D5C97"/>
                </a:gs>
                <a:gs pos="80000">
                  <a:srgbClr val="3C7AC5"/>
                </a:gs>
                <a:gs pos="100000">
                  <a:srgbClr val="397BC9"/>
                </a:gs>
              </a:gsLst>
              <a:lin ang="16200038" scaled="0"/>
            </a:gradFill>
            <a:ln>
              <a:noFill/>
            </a:ln>
            <a:effectLst>
              <a:outerShdw blurRad="39999" rotWithShape="0" dir="5400000" dist="23000">
                <a:srgbClr val="000000">
                  <a:alpha val="34900"/>
                </a:srgbClr>
              </a:outerShdw>
            </a:effectLst>
          </p:spPr>
          <p:txBody>
            <a:bodyPr anchorCtr="0" anchor="ctr" bIns="106950" lIns="106950" rIns="106950" wrap="square" tIns="10695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280" name="Shape 280"/>
            <p:cNvSpPr txBox="1"/>
            <p:nvPr/>
          </p:nvSpPr>
          <p:spPr>
            <a:xfrm>
              <a:off x="2949406" y="2020068"/>
              <a:ext cx="1760399" cy="4737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7425" lIns="7425" rIns="7425" wrap="square" tIns="7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SzPct val="25000"/>
                <a:buNone/>
              </a:pPr>
              <a:r>
                <a:rPr lang="en" sz="1200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Custo mais remuneração de incentivo (CMRI)</a:t>
              </a:r>
            </a:p>
          </p:txBody>
        </p:sp>
        <p:sp>
          <p:nvSpPr>
            <p:cNvPr id="281" name="Shape 281"/>
            <p:cNvSpPr/>
            <p:nvPr/>
          </p:nvSpPr>
          <p:spPr>
            <a:xfrm>
              <a:off x="2949406" y="2692860"/>
              <a:ext cx="1760399" cy="473700"/>
            </a:xfrm>
            <a:prstGeom prst="rect">
              <a:avLst/>
            </a:prstGeom>
            <a:gradFill>
              <a:gsLst>
                <a:gs pos="0">
                  <a:srgbClr val="2D5C97"/>
                </a:gs>
                <a:gs pos="80000">
                  <a:srgbClr val="3C7AC5"/>
                </a:gs>
                <a:gs pos="100000">
                  <a:srgbClr val="397BC9"/>
                </a:gs>
              </a:gsLst>
              <a:lin ang="16200038" scaled="0"/>
            </a:gradFill>
            <a:ln>
              <a:noFill/>
            </a:ln>
            <a:effectLst>
              <a:outerShdw blurRad="39999" rotWithShape="0" dir="5400000" dist="23000">
                <a:srgbClr val="000000">
                  <a:alpha val="34900"/>
                </a:srgbClr>
              </a:outerShdw>
            </a:effectLst>
          </p:spPr>
          <p:txBody>
            <a:bodyPr anchorCtr="0" anchor="ctr" bIns="106950" lIns="106950" rIns="106950" wrap="square" tIns="10695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282" name="Shape 282"/>
            <p:cNvSpPr txBox="1"/>
            <p:nvPr/>
          </p:nvSpPr>
          <p:spPr>
            <a:xfrm>
              <a:off x="2949406" y="2692860"/>
              <a:ext cx="1760399" cy="4737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7425" lIns="7425" rIns="7425" wrap="square" tIns="7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SzPct val="25000"/>
                <a:buNone/>
              </a:pPr>
              <a:r>
                <a:rPr lang="en" sz="1200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Custo mais remuneração concedida (CMRC)</a:t>
              </a:r>
            </a:p>
          </p:txBody>
        </p:sp>
        <p:sp>
          <p:nvSpPr>
            <p:cNvPr id="283" name="Shape 283"/>
            <p:cNvSpPr/>
            <p:nvPr/>
          </p:nvSpPr>
          <p:spPr>
            <a:xfrm>
              <a:off x="4623844" y="674485"/>
              <a:ext cx="1760400" cy="473700"/>
            </a:xfrm>
            <a:prstGeom prst="rect">
              <a:avLst/>
            </a:prstGeom>
            <a:gradFill>
              <a:gsLst>
                <a:gs pos="0">
                  <a:srgbClr val="2D5C97"/>
                </a:gs>
                <a:gs pos="80000">
                  <a:srgbClr val="3C7AC5"/>
                </a:gs>
                <a:gs pos="100000">
                  <a:srgbClr val="397BC9"/>
                </a:gs>
              </a:gsLst>
              <a:lin ang="16200038" scaled="0"/>
            </a:gradFill>
            <a:ln>
              <a:noFill/>
            </a:ln>
            <a:effectLst>
              <a:outerShdw blurRad="39999" rotWithShape="0" dir="5400000" dist="23000">
                <a:srgbClr val="000000">
                  <a:alpha val="34900"/>
                </a:srgbClr>
              </a:outerShdw>
            </a:effectLst>
          </p:spPr>
          <p:txBody>
            <a:bodyPr anchorCtr="0" anchor="ctr" bIns="106950" lIns="106950" rIns="106950" wrap="square" tIns="10695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284" name="Shape 284"/>
            <p:cNvSpPr txBox="1"/>
            <p:nvPr/>
          </p:nvSpPr>
          <p:spPr>
            <a:xfrm>
              <a:off x="4623844" y="674485"/>
              <a:ext cx="1760400" cy="4737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7425" lIns="7425" rIns="7425" wrap="square" tIns="7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SzPct val="25000"/>
                <a:buNone/>
              </a:pPr>
              <a:r>
                <a:rPr lang="en" sz="1200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Contratos por tempo e material (T&amp;M)</a:t>
              </a:r>
            </a:p>
          </p:txBody>
        </p:sp>
      </p:grp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88" name="Shape 2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9" name="Shape 289"/>
          <p:cNvSpPr/>
          <p:nvPr/>
        </p:nvSpPr>
        <p:spPr>
          <a:xfrm>
            <a:off x="14377" y="327594"/>
            <a:ext cx="9115500" cy="442800"/>
          </a:xfrm>
          <a:prstGeom prst="rect">
            <a:avLst/>
          </a:prstGeom>
          <a:noFill/>
          <a:ln>
            <a:noFill/>
          </a:ln>
        </p:spPr>
        <p:txBody>
          <a:bodyPr anchorCtr="0" anchor="t" bIns="53475" lIns="106950" rIns="106950" wrap="square" tIns="534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Calibri"/>
              <a:buNone/>
            </a:pPr>
            <a:r>
              <a:rPr b="1" i="0" lang="en" sz="21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Tipos de contratos</a:t>
            </a:r>
          </a:p>
        </p:txBody>
      </p:sp>
      <p:sp>
        <p:nvSpPr>
          <p:cNvPr id="290" name="Shape 290"/>
          <p:cNvSpPr/>
          <p:nvPr/>
        </p:nvSpPr>
        <p:spPr>
          <a:xfrm>
            <a:off x="827875" y="1061430"/>
            <a:ext cx="7487400" cy="3025200"/>
          </a:xfrm>
          <a:prstGeom prst="rect">
            <a:avLst/>
          </a:prstGeom>
          <a:noFill/>
          <a:ln>
            <a:noFill/>
          </a:ln>
        </p:spPr>
        <p:txBody>
          <a:bodyPr anchorCtr="0" anchor="t" bIns="53475" lIns="106950" rIns="106950" wrap="square" tIns="53475">
            <a:noAutofit/>
          </a:bodyPr>
          <a:lstStyle/>
          <a:p>
            <a:pPr indent="-323850" lvl="0" marL="33020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</a:pPr>
            <a:r>
              <a:rPr b="1" i="0" lang="en" sz="21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Preço Fixo Garantido </a:t>
            </a:r>
          </a:p>
          <a:p>
            <a:pPr indent="-342900" lvl="1" marL="77470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</a:pPr>
            <a:r>
              <a:rPr b="0" i="0" lang="en" sz="16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Neste contrato, você vai pagar um valor fixo por um serviço ou produto. Digamos que contratemos a construção de um banco de dados de uma terceira parte e, no meio do projeto, o mercado se aqueça muito e o valor dos salários suba. Pode cair o céu, o preço nunca vai subir! </a:t>
            </a:r>
          </a:p>
          <a:p>
            <a:pPr indent="-342900" lvl="1" marL="774700" marR="0" rtl="0" algn="just">
              <a:spcBef>
                <a:spcPts val="0"/>
              </a:spcBef>
              <a:buClr>
                <a:srgbClr val="000000"/>
              </a:buClr>
              <a:buSzPct val="100000"/>
              <a:buFont typeface="Arial"/>
              <a:buChar char="•"/>
            </a:pPr>
            <a:r>
              <a:rPr b="0" i="0" lang="en" sz="16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Este é o contrato de Preço Fixo Garantido: maior risco para o fornecedor, menor para o comprador. Mas, não se engane: nem sempre é melhor trabalhar com Preço Fixo Garantido. Você vai receber um preço cheio de gordurinhas e se o valor do trabalho for menor do que o previsto, você não vai ter desconto. É preciso acessar a maturidade de sua organização e apetite a riscos antes de firmar qualquer contrato. 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94" name="Shape 2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5" name="Shape 295"/>
          <p:cNvSpPr txBox="1"/>
          <p:nvPr/>
        </p:nvSpPr>
        <p:spPr>
          <a:xfrm rot="-1716214">
            <a:off x="6898867" y="4092530"/>
            <a:ext cx="1991450" cy="549140"/>
          </a:xfrm>
          <a:prstGeom prst="rect">
            <a:avLst/>
          </a:prstGeom>
          <a:noFill/>
          <a:ln>
            <a:noFill/>
          </a:ln>
        </p:spPr>
        <p:txBody>
          <a:bodyPr anchorCtr="0" anchor="t" bIns="53475" lIns="106950" rIns="106950" wrap="square" tIns="534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25000"/>
              <a:buFont typeface="Calibri"/>
              <a:buNone/>
            </a:pPr>
            <a:r>
              <a:rPr b="1" i="0" lang="en" sz="2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EXEMLO</a:t>
            </a:r>
          </a:p>
        </p:txBody>
      </p:sp>
      <p:sp>
        <p:nvSpPr>
          <p:cNvPr id="296" name="Shape 296"/>
          <p:cNvSpPr/>
          <p:nvPr/>
        </p:nvSpPr>
        <p:spPr>
          <a:xfrm>
            <a:off x="14377" y="327594"/>
            <a:ext cx="9115500" cy="442800"/>
          </a:xfrm>
          <a:prstGeom prst="rect">
            <a:avLst/>
          </a:prstGeom>
          <a:noFill/>
          <a:ln>
            <a:noFill/>
          </a:ln>
        </p:spPr>
        <p:txBody>
          <a:bodyPr anchorCtr="0" anchor="t" bIns="53475" lIns="106950" rIns="106950" wrap="square" tIns="534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Calibri"/>
              <a:buNone/>
            </a:pPr>
            <a:r>
              <a:rPr b="1" i="0" lang="en" sz="21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Tipos de contratos</a:t>
            </a:r>
          </a:p>
        </p:txBody>
      </p:sp>
      <p:sp>
        <p:nvSpPr>
          <p:cNvPr id="297" name="Shape 297"/>
          <p:cNvSpPr/>
          <p:nvPr/>
        </p:nvSpPr>
        <p:spPr>
          <a:xfrm>
            <a:off x="827875" y="1061430"/>
            <a:ext cx="7487400" cy="2250300"/>
          </a:xfrm>
          <a:prstGeom prst="rect">
            <a:avLst/>
          </a:prstGeom>
          <a:noFill/>
          <a:ln>
            <a:noFill/>
          </a:ln>
        </p:spPr>
        <p:txBody>
          <a:bodyPr anchorCtr="0" anchor="t" bIns="53475" lIns="106950" rIns="106950" wrap="square" tIns="53475">
            <a:noAutofit/>
          </a:bodyPr>
          <a:lstStyle/>
          <a:p>
            <a:pPr indent="-323850" lvl="1" marL="33020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</a:pPr>
            <a:r>
              <a:rPr b="1" i="0" lang="en" sz="21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Preço Fixo com Remuneração de Incentivo</a:t>
            </a:r>
          </a:p>
          <a:p>
            <a:pPr indent="-342900" lvl="1" marL="77470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</a:pPr>
            <a:r>
              <a:rPr b="0" i="0" lang="en" sz="16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Digamos que tenhamos acordado 10 mil reais para a construção do banco de dados do exemplo anterior. Combinamos que eu irei pagar 1 mil reais para cada mês de antecedência na entrega final do projeto. Se o prazo inicial foi de 10 meses, se eu receber o serviço pronto em 5 meses o fornecedor receberá 15 mil reais. Porém… acordamos também que para cada mês de atraso seriam descontados 1 mil reais. Se o projeto atrasar 5 meses, o fornecedor receberá 5 mil reais no total. E aí, vai encarar?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Tema do Office">
  <a:themeElements>
    <a:clrScheme name="Escritório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4.xml><?xml version="1.0" encoding="utf-8"?>
<a:theme xmlns:a="http://schemas.openxmlformats.org/drawingml/2006/main" xmlns:r="http://schemas.openxmlformats.org/officeDocument/2006/relationships" name="2_Tema do Office">
  <a:themeElements>
    <a:clrScheme name="Escritório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