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hxWk2U9UlpXgTkG6l8bl9peKX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Relationship Id="rId6" Type="http://schemas.openxmlformats.org/officeDocument/2006/relationships/slide" Target="/ppt/slides/slide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Relationship Id="rId3" Type="http://schemas.openxmlformats.org/officeDocument/2006/relationships/slide" Target="/ppt/slides/slide2.xml"/><Relationship Id="rId4" Type="http://schemas.openxmlformats.org/officeDocument/2006/relationships/slide" Target="/ppt/slides/slide2.xml"/><Relationship Id="rId5" Type="http://schemas.openxmlformats.org/officeDocument/2006/relationships/slide" Target="/ppt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10" name="Google Shape;10;p8"/>
          <p:cNvPicPr preferRelativeResize="0"/>
          <p:nvPr/>
        </p:nvPicPr>
        <p:blipFill rotWithShape="1">
          <a:blip r:embed="rId2">
            <a:alphaModFix/>
          </a:blip>
          <a:srcRect b="23590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8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Confidencial</a:t>
            </a:r>
            <a:endParaRPr b="1" i="0" sz="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8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Personalizado para </a:t>
            </a:r>
            <a:r>
              <a:rPr b="1" i="0" lang="pt-BR" sz="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Nome da empresa</a:t>
            </a:r>
            <a:endParaRPr b="0" i="0" sz="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8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pt-BR" sz="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Versão 1.0</a:t>
            </a:r>
            <a:endParaRPr b="1" i="0" sz="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" name="Google Shape;23;p9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9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9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9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28" name="Google Shape;28;p10"/>
          <p:cNvPicPr preferRelativeResize="0"/>
          <p:nvPr/>
        </p:nvPicPr>
        <p:blipFill rotWithShape="1">
          <a:blip r:embed="rId2">
            <a:alphaModFix/>
          </a:blip>
          <a:srcRect b="23590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1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10">
            <a:hlinkClick action="ppaction://hlinksldjump" r:id="rId3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10">
            <a:hlinkClick action="ppaction://hlinksldjump" r:id="rId4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0">
            <a:hlinkClick action="ppaction://hlinksldjump" r:id="rId5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10">
            <a:hlinkClick action="ppaction://hlinksldjump" r:id="rId6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2" name="Google Shape;4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1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" name="Google Shape;46;p11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1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1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1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1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2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12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2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2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5" name="Google Shape;6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1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9" name="Google Shape;69;p13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3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3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13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2" name="Google Shape;82;p14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4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4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4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9" name="Google Shape;89;p15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5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5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5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6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0" name="Google Shape;100;p16">
            <a:hlinkClick action="ppaction://hlinksldjump" r:id="rId2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6">
            <a:hlinkClick action="ppaction://hlinksldjump" r:id="rId3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6">
            <a:hlinkClick action="ppaction://hlinksldjump" r:id="rId4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" name="Google Shape;103;p16">
            <a:hlinkClick action="ppaction://hlinksldjump" r:id="rId5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729575" y="1283800"/>
            <a:ext cx="4890900" cy="1287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3600">
                <a:solidFill>
                  <a:srgbClr val="000000"/>
                </a:solidFill>
              </a:rPr>
              <a:t>Apresentação Pessoal</a:t>
            </a:r>
            <a:endParaRPr sz="3200"/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729576" y="2487835"/>
            <a:ext cx="52362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pt-BR" sz="2400">
                <a:solidFill>
                  <a:schemeClr val="accent3"/>
                </a:solidFill>
              </a:rPr>
              <a:t>Nome e sobrenome</a:t>
            </a:r>
            <a:endParaRPr b="1" sz="1200"/>
          </a:p>
        </p:txBody>
      </p:sp>
      <p:sp>
        <p:nvSpPr>
          <p:cNvPr id="110" name="Google Shape;110;p1"/>
          <p:cNvSpPr/>
          <p:nvPr/>
        </p:nvSpPr>
        <p:spPr>
          <a:xfrm>
            <a:off x="-2925" y="-5825"/>
            <a:ext cx="9144000" cy="4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0" y="-1"/>
            <a:ext cx="9144000" cy="485775"/>
          </a:xfrm>
          <a:prstGeom prst="rect">
            <a:avLst/>
          </a:prstGeom>
          <a:solidFill>
            <a:srgbClr val="8E89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Retângulo, Quadrado&#10;&#10;Descrição gerada automaticamente" id="116" name="Google Shape;116;p2"/>
          <p:cNvPicPr preferRelativeResize="0"/>
          <p:nvPr/>
        </p:nvPicPr>
        <p:blipFill rotWithShape="1">
          <a:blip r:embed="rId3">
            <a:alphaModFix/>
          </a:blip>
          <a:srcRect b="85159" l="7172" r="75031" t="6596"/>
          <a:stretch/>
        </p:blipFill>
        <p:spPr>
          <a:xfrm>
            <a:off x="74852" y="157756"/>
            <a:ext cx="526495" cy="170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4667250" y="1810219"/>
            <a:ext cx="3867150" cy="2221561"/>
            <a:chOff x="0" y="19519"/>
            <a:chExt cx="3867150" cy="2221561"/>
          </a:xfrm>
        </p:grpSpPr>
        <p:sp>
          <p:nvSpPr>
            <p:cNvPr id="118" name="Google Shape;118;p2"/>
            <p:cNvSpPr/>
            <p:nvPr/>
          </p:nvSpPr>
          <p:spPr>
            <a:xfrm>
              <a:off x="0" y="270440"/>
              <a:ext cx="386715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93357" y="19519"/>
              <a:ext cx="2707005" cy="50184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17855" y="44017"/>
              <a:ext cx="2658009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2300" spcFirstLastPara="1" rIns="102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Estudante de Ciência da Computação</a:t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0" y="1041560"/>
              <a:ext cx="386715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93357" y="790640"/>
              <a:ext cx="2707005" cy="50184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17855" y="815138"/>
              <a:ext cx="2658009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2300" spcFirstLastPara="1" rIns="102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22 anos</a:t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0" y="1812680"/>
              <a:ext cx="3867150" cy="428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3357" y="1561759"/>
              <a:ext cx="2707005" cy="50184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217855" y="1586257"/>
              <a:ext cx="2658009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2300" spcFirstLastPara="1" rIns="1023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pt-BR" sz="1700">
                  <a:solidFill>
                    <a:schemeClr val="lt1"/>
                  </a:solidFill>
                </a:rPr>
                <a:t>Caxias </a:t>
              </a:r>
              <a:r>
                <a:rPr b="0" i="0" lang="pt-BR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– Rio de Janeiro</a:t>
              </a:r>
              <a:endParaRPr/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498649" y="1519395"/>
            <a:ext cx="2984361" cy="321547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498649" y="792558"/>
            <a:ext cx="457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b="1" i="0" lang="pt-BR" sz="2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Apresentação (Nome)</a:t>
            </a:r>
            <a:endParaRPr/>
          </a:p>
        </p:txBody>
      </p:sp>
      <p:pic>
        <p:nvPicPr>
          <p:cNvPr descr="Desenho em preto e branco&#10;&#10;Descrição gerada automaticamente"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17927" r="16529" t="0"/>
          <a:stretch/>
        </p:blipFill>
        <p:spPr>
          <a:xfrm>
            <a:off x="904875" y="1984932"/>
            <a:ext cx="2190750" cy="236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0" y="-1"/>
            <a:ext cx="9144000" cy="485775"/>
          </a:xfrm>
          <a:prstGeom prst="rect">
            <a:avLst/>
          </a:prstGeom>
          <a:solidFill>
            <a:srgbClr val="8E89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Retângulo, Quadrado&#10;&#10;Descrição gerada automaticamente" id="135" name="Google Shape;135;p3"/>
          <p:cNvPicPr preferRelativeResize="0"/>
          <p:nvPr/>
        </p:nvPicPr>
        <p:blipFill rotWithShape="1">
          <a:blip r:embed="rId3">
            <a:alphaModFix/>
          </a:blip>
          <a:srcRect b="85159" l="7172" r="75031" t="6596"/>
          <a:stretch/>
        </p:blipFill>
        <p:spPr>
          <a:xfrm>
            <a:off x="74852" y="157756"/>
            <a:ext cx="526495" cy="17025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498649" y="792558"/>
            <a:ext cx="45720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b="1" i="0" lang="pt-BR" sz="2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Minha trajetória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 rot="-930503">
            <a:off x="580540" y="3024911"/>
            <a:ext cx="1478742" cy="4571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182125" y="1939635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lt1"/>
          </a:solidFill>
          <a:ln cap="flat" cmpd="sng" w="9525">
            <a:solidFill>
              <a:srgbClr val="333F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Estoquista Loja TACO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581955" y="3118587"/>
            <a:ext cx="806333" cy="299718"/>
          </a:xfrm>
          <a:prstGeom prst="roundRect">
            <a:avLst>
              <a:gd fmla="val 16667" name="adj"/>
            </a:avLst>
          </a:prstGeom>
          <a:solidFill>
            <a:srgbClr val="FF955A"/>
          </a:solidFill>
          <a:ln cap="flat" cmpd="sng" w="25400">
            <a:solidFill>
              <a:srgbClr val="1A9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647818" y="3153030"/>
            <a:ext cx="738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Abr 2020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 rot="959723">
            <a:off x="1968038" y="3034435"/>
            <a:ext cx="1478742" cy="4571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 rot="-930503">
            <a:off x="3362458" y="3034436"/>
            <a:ext cx="1478742" cy="4571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 rot="959723">
            <a:off x="4759481" y="3040785"/>
            <a:ext cx="1478742" cy="4571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 rot="-930503">
            <a:off x="6147551" y="3043961"/>
            <a:ext cx="1478742" cy="45719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940972" y="1939635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lt1"/>
          </a:solidFill>
          <a:ln cap="flat" cmpd="sng" w="9525">
            <a:solidFill>
              <a:srgbClr val="333F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Estudante de Ciência da Computação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705450" y="1939635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lt1"/>
          </a:solidFill>
          <a:ln cap="flat" cmpd="sng" w="9525">
            <a:solidFill>
              <a:srgbClr val="333F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Monitora de Álgebra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2536732" y="3471241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lt1"/>
          </a:solidFill>
          <a:ln cap="flat" cmpd="sng" w="9525">
            <a:solidFill>
              <a:srgbClr val="333F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Atendente Loja TACO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5333453" y="3471241"/>
            <a:ext cx="1712700" cy="703500"/>
          </a:xfrm>
          <a:prstGeom prst="roundRect">
            <a:avLst>
              <a:gd fmla="val 4485" name="adj"/>
            </a:avLst>
          </a:prstGeom>
          <a:solidFill>
            <a:schemeClr val="lt1"/>
          </a:solidFill>
          <a:ln cap="flat" cmpd="sng" w="9525">
            <a:solidFill>
              <a:srgbClr val="333F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Bolsista CNPq</a:t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2980098" y="2716069"/>
            <a:ext cx="806333" cy="299718"/>
          </a:xfrm>
          <a:prstGeom prst="roundRect">
            <a:avLst>
              <a:gd fmla="val 16667" name="adj"/>
            </a:avLst>
          </a:prstGeom>
          <a:solidFill>
            <a:srgbClr val="FF955A"/>
          </a:solidFill>
          <a:ln cap="flat" cmpd="sng" w="25400">
            <a:solidFill>
              <a:srgbClr val="1A9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3054598" y="2750512"/>
            <a:ext cx="738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 2020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4431191" y="3118587"/>
            <a:ext cx="806333" cy="299718"/>
          </a:xfrm>
          <a:prstGeom prst="roundRect">
            <a:avLst>
              <a:gd fmla="val 16667" name="adj"/>
            </a:avLst>
          </a:prstGeom>
          <a:solidFill>
            <a:srgbClr val="FF955A"/>
          </a:solidFill>
          <a:ln cap="flat" cmpd="sng" w="25400">
            <a:solidFill>
              <a:srgbClr val="1A9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488984" y="3153030"/>
            <a:ext cx="8286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 2020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5774579" y="2752519"/>
            <a:ext cx="806333" cy="299718"/>
          </a:xfrm>
          <a:prstGeom prst="roundRect">
            <a:avLst>
              <a:gd fmla="val 16667" name="adj"/>
            </a:avLst>
          </a:prstGeom>
          <a:solidFill>
            <a:srgbClr val="FF955A"/>
          </a:solidFill>
          <a:ln cap="flat" cmpd="sng" w="25400">
            <a:solidFill>
              <a:srgbClr val="1A9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5820590" y="2786962"/>
            <a:ext cx="738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Jan 2021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7280427" y="3118587"/>
            <a:ext cx="806333" cy="299718"/>
          </a:xfrm>
          <a:prstGeom prst="roundRect">
            <a:avLst>
              <a:gd fmla="val 16667" name="adj"/>
            </a:avLst>
          </a:prstGeom>
          <a:solidFill>
            <a:srgbClr val="FF955A"/>
          </a:solidFill>
          <a:ln cap="flat" cmpd="sng" w="25400">
            <a:solidFill>
              <a:srgbClr val="1A99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7317944" y="3153030"/>
            <a:ext cx="738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Jun 2022</a:t>
            </a:r>
            <a:endParaRPr b="1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/>
          <p:nvPr/>
        </p:nvSpPr>
        <p:spPr>
          <a:xfrm>
            <a:off x="0" y="-1"/>
            <a:ext cx="9144000" cy="485775"/>
          </a:xfrm>
          <a:prstGeom prst="rect">
            <a:avLst/>
          </a:prstGeom>
          <a:solidFill>
            <a:srgbClr val="8E89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Retângulo, Quadrado&#10;&#10;Descrição gerada automaticamente" id="162" name="Google Shape;162;p4"/>
          <p:cNvPicPr preferRelativeResize="0"/>
          <p:nvPr/>
        </p:nvPicPr>
        <p:blipFill rotWithShape="1">
          <a:blip r:embed="rId3">
            <a:alphaModFix/>
          </a:blip>
          <a:srcRect b="85159" l="7172" r="75031" t="6596"/>
          <a:stretch/>
        </p:blipFill>
        <p:spPr>
          <a:xfrm>
            <a:off x="74852" y="157756"/>
            <a:ext cx="526495" cy="17025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498649" y="792558"/>
            <a:ext cx="581642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b="1" i="0" lang="pt-BR" sz="2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Por que sou adequada para a vaga?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601347" y="1743075"/>
            <a:ext cx="7553325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Descrição da vaga: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01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Habilidade(s) Compatível(eis): -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02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Habilidade(s) Compatível(eis): -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03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Habilidade(s) Compatível(eis): -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0" y="-1"/>
            <a:ext cx="9144000" cy="485775"/>
          </a:xfrm>
          <a:prstGeom prst="rect">
            <a:avLst/>
          </a:prstGeom>
          <a:solidFill>
            <a:srgbClr val="8E89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Retângulo, Quadrado&#10;&#10;Descrição gerada automaticamente" id="170" name="Google Shape;170;p5"/>
          <p:cNvPicPr preferRelativeResize="0"/>
          <p:nvPr/>
        </p:nvPicPr>
        <p:blipFill rotWithShape="1">
          <a:blip r:embed="rId3">
            <a:alphaModFix/>
          </a:blip>
          <a:srcRect b="85159" l="7172" r="75031" t="6596"/>
          <a:stretch/>
        </p:blipFill>
        <p:spPr>
          <a:xfrm>
            <a:off x="74852" y="157756"/>
            <a:ext cx="526495" cy="170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498649" y="792558"/>
            <a:ext cx="673082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</a:pPr>
            <a:r>
              <a:rPr b="1" i="0" lang="pt-BR" sz="26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Por que quero trabalhar na empresa X?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601347" y="1743075"/>
            <a:ext cx="75533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Pessoal e Profissional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Identificação com o Projeto X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❑"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BR" sz="4800">
                <a:solidFill>
                  <a:srgbClr val="000000"/>
                </a:solidFill>
              </a:rPr>
              <a:t>Obrigado(a)!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d58c76-fd94-422c-84ae-5930ae9e51dd_Enabled">
    <vt:lpwstr>true</vt:lpwstr>
  </property>
  <property fmtid="{D5CDD505-2E9C-101B-9397-08002B2CF9AE}" pid="3" name="MSIP_Label_cad58c76-fd94-422c-84ae-5930ae9e51dd_SetDate">
    <vt:lpwstr>2022-04-22T21:18:59Z</vt:lpwstr>
  </property>
  <property fmtid="{D5CDD505-2E9C-101B-9397-08002B2CF9AE}" pid="4" name="MSIP_Label_cad58c76-fd94-422c-84ae-5930ae9e51dd_Method">
    <vt:lpwstr>Privileged</vt:lpwstr>
  </property>
  <property fmtid="{D5CDD505-2E9C-101B-9397-08002B2CF9AE}" pid="5" name="MSIP_Label_cad58c76-fd94-422c-84ae-5930ae9e51dd_Name">
    <vt:lpwstr>Pública</vt:lpwstr>
  </property>
  <property fmtid="{D5CDD505-2E9C-101B-9397-08002B2CF9AE}" pid="6" name="MSIP_Label_cad58c76-fd94-422c-84ae-5930ae9e51dd_SiteId">
    <vt:lpwstr>72b5f416-8f41-4c88-a6a0-bb4b91383888</vt:lpwstr>
  </property>
  <property fmtid="{D5CDD505-2E9C-101B-9397-08002B2CF9AE}" pid="7" name="MSIP_Label_cad58c76-fd94-422c-84ae-5930ae9e51dd_ActionId">
    <vt:lpwstr>7dee9e9e-5ff5-4ac7-a047-949fe748eacf</vt:lpwstr>
  </property>
  <property fmtid="{D5CDD505-2E9C-101B-9397-08002B2CF9AE}" pid="8" name="MSIP_Label_cad58c76-fd94-422c-84ae-5930ae9e51dd_ContentBits">
    <vt:lpwstr>0</vt:lpwstr>
  </property>
</Properties>
</file>