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3" r:id="rId2"/>
    <p:sldId id="399" r:id="rId3"/>
    <p:sldId id="397" r:id="rId4"/>
    <p:sldId id="400" r:id="rId5"/>
    <p:sldId id="401" r:id="rId6"/>
    <p:sldId id="403" r:id="rId7"/>
    <p:sldId id="402" r:id="rId8"/>
    <p:sldId id="39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</a:t>
            </a:fld>
            <a:endParaRPr/>
          </a:p>
        </p:txBody>
      </p:sp>
      <p:pic>
        <p:nvPicPr>
          <p:cNvPr id="124" name="Picture 8"/>
          <p:cNvPicPr/>
          <p:nvPr/>
        </p:nvPicPr>
        <p:blipFill>
          <a:blip r:embed="rId3"/>
          <a:srcRect t="502657"/>
          <a:stretch>
            <a:fillRect/>
          </a:stretch>
        </p:blipFill>
        <p:spPr>
          <a:xfrm>
            <a:off x="4880762" y="2014327"/>
            <a:ext cx="1650960" cy="19198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7912" y="2408075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Como um </a:t>
            </a:r>
            <a:r>
              <a:rPr lang="en-US" sz="4800" dirty="0" err="1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computador</a:t>
            </a:r>
            <a:r>
              <a:rPr lang="en-US" sz="48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funciona</a:t>
            </a:r>
            <a:r>
              <a:rPr lang="en-US" sz="48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4800" dirty="0"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64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533550"/>
            <a:ext cx="75184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7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9" y="2067857"/>
            <a:ext cx="2616131" cy="3871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63" y="1866615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0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4BACC6"/>
                </a:solidFill>
              </a:rPr>
              <a:t>Qual</a:t>
            </a:r>
            <a:r>
              <a:rPr lang="en-US" sz="4000" dirty="0" smtClean="0">
                <a:solidFill>
                  <a:srgbClr val="4BACC6"/>
                </a:solidFill>
              </a:rPr>
              <a:t> o </a:t>
            </a:r>
            <a:r>
              <a:rPr lang="en-US" sz="4000" dirty="0" err="1" smtClean="0">
                <a:solidFill>
                  <a:srgbClr val="4BACC6"/>
                </a:solidFill>
              </a:rPr>
              <a:t>melhor</a:t>
            </a:r>
            <a:r>
              <a:rPr lang="en-US" sz="4000" dirty="0" smtClean="0">
                <a:solidFill>
                  <a:srgbClr val="4BACC6"/>
                </a:solidFill>
              </a:rPr>
              <a:t> </a:t>
            </a:r>
            <a:r>
              <a:rPr lang="en-US" sz="4000" dirty="0" err="1" smtClean="0">
                <a:solidFill>
                  <a:srgbClr val="4BACC6"/>
                </a:solidFill>
              </a:rPr>
              <a:t>sistema</a:t>
            </a:r>
            <a:r>
              <a:rPr lang="en-US" sz="4000" dirty="0" smtClean="0">
                <a:solidFill>
                  <a:srgbClr val="4BACC6"/>
                </a:solidFill>
              </a:rPr>
              <a:t> </a:t>
            </a:r>
            <a:r>
              <a:rPr lang="en-US" sz="4000" dirty="0" err="1" smtClean="0">
                <a:solidFill>
                  <a:srgbClr val="4BACC6"/>
                </a:solidFill>
              </a:rPr>
              <a:t>operacional</a:t>
            </a:r>
            <a:r>
              <a:rPr lang="en-US" sz="4000" dirty="0" smtClean="0">
                <a:solidFill>
                  <a:srgbClr val="4BACC6"/>
                </a:solidFill>
              </a:rPr>
              <a:t> </a:t>
            </a:r>
            <a:r>
              <a:rPr lang="en-US" sz="4000" dirty="0" err="1" smtClean="0">
                <a:solidFill>
                  <a:srgbClr val="4BACC6"/>
                </a:solidFill>
              </a:rPr>
              <a:t>para</a:t>
            </a:r>
            <a:r>
              <a:rPr lang="en-US" sz="4000" dirty="0" smtClean="0">
                <a:solidFill>
                  <a:srgbClr val="4BACC6"/>
                </a:solidFill>
              </a:rPr>
              <a:t> </a:t>
            </a:r>
            <a:r>
              <a:rPr lang="en-US" sz="4000" dirty="0" err="1" smtClean="0">
                <a:solidFill>
                  <a:srgbClr val="4BACC6"/>
                </a:solidFill>
              </a:rPr>
              <a:t>bioinformática</a:t>
            </a:r>
            <a:r>
              <a:rPr lang="en-US" sz="4000" dirty="0" smtClean="0">
                <a:solidFill>
                  <a:srgbClr val="4BACC6"/>
                </a:solidFill>
              </a:rPr>
              <a:t>?</a:t>
            </a:r>
            <a:endParaRPr lang="en-US" sz="4000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735" y="5214763"/>
            <a:ext cx="2089277" cy="14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dirty="0" err="1" smtClean="0">
                <a:solidFill>
                  <a:srgbClr val="00CB00"/>
                </a:solidFill>
              </a:rPr>
              <a:t>Tanto</a:t>
            </a:r>
            <a:r>
              <a:rPr lang="en-US" sz="7300" dirty="0" smtClean="0">
                <a:solidFill>
                  <a:srgbClr val="00CB00"/>
                </a:solidFill>
              </a:rPr>
              <a:t> </a:t>
            </a:r>
            <a:r>
              <a:rPr lang="en-US" sz="7300" dirty="0" err="1" smtClean="0">
                <a:solidFill>
                  <a:srgbClr val="00CB00"/>
                </a:solidFill>
              </a:rPr>
              <a:t>faz</a:t>
            </a:r>
            <a:r>
              <a:rPr lang="en-US" sz="7300" dirty="0" smtClean="0">
                <a:solidFill>
                  <a:srgbClr val="00CB00"/>
                </a:solidFill>
              </a:rPr>
              <a:t>!</a:t>
            </a:r>
            <a:endParaRPr lang="en-US" dirty="0">
              <a:solidFill>
                <a:srgbClr val="00C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S.O.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Bioinfo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Maioria</a:t>
            </a:r>
            <a:r>
              <a:rPr lang="en-US" dirty="0" smtClean="0"/>
              <a:t> das </a:t>
            </a:r>
            <a:r>
              <a:rPr lang="en-US" dirty="0" err="1" smtClean="0"/>
              <a:t>aplicações</a:t>
            </a:r>
            <a:r>
              <a:rPr lang="en-US" dirty="0" smtClean="0"/>
              <a:t> </a:t>
            </a:r>
            <a:r>
              <a:rPr lang="en-US" dirty="0" err="1" smtClean="0"/>
              <a:t>rodam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CB00"/>
                </a:solidFill>
              </a:rPr>
              <a:t>Linux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Aplicações</a:t>
            </a:r>
            <a:r>
              <a:rPr lang="en-US" dirty="0" smtClean="0">
                <a:solidFill>
                  <a:srgbClr val="000000"/>
                </a:solidFill>
              </a:rPr>
              <a:t> web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Interoperabilidade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Máquinas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virtuais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0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50938</TotalTime>
  <Words>45</Words>
  <Application>Microsoft Macintosh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Sistema operacional</vt:lpstr>
      <vt:lpstr>Qual o melhor sistema operacional para bioinformática?</vt:lpstr>
      <vt:lpstr>Tanto faz!</vt:lpstr>
      <vt:lpstr>S.O. para Bioinfo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1301</cp:revision>
  <dcterms:created xsi:type="dcterms:W3CDTF">2014-12-19T17:20:08Z</dcterms:created>
  <dcterms:modified xsi:type="dcterms:W3CDTF">2018-04-16T16:27:46Z</dcterms:modified>
</cp:coreProperties>
</file>