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82" r:id="rId8"/>
    <p:sldId id="288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9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9E7C5AA-4EBB-9E48-90E2-5E15892B9CEF}" type="datetimeFigureOut">
              <a:rPr lang="en-US" smtClean="0"/>
              <a:t>8/2/19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98B96B7-B67B-DF4B-BF39-705ADE0D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16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CONDITIONALS</a:t>
            </a:r>
            <a:br>
              <a:rPr lang="en-US" dirty="0" smtClean="0"/>
            </a:b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b="1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00118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going to review? </a:t>
            </a:r>
            <a:br>
              <a:rPr lang="en-US" dirty="0"/>
            </a:br>
            <a:r>
              <a:rPr lang="en-US" dirty="0"/>
              <a:t>O que </a:t>
            </a:r>
            <a:r>
              <a:rPr lang="en-US" dirty="0" err="1"/>
              <a:t>vamos</a:t>
            </a:r>
            <a:r>
              <a:rPr lang="en-US" dirty="0"/>
              <a:t> </a:t>
            </a:r>
            <a:r>
              <a:rPr lang="en-US" dirty="0" err="1"/>
              <a:t>revisar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640" y="2638045"/>
            <a:ext cx="10408920" cy="676655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spcBef>
                <a:spcPct val="0"/>
              </a:spcBef>
              <a:buClrTx/>
              <a:defRPr/>
            </a:pPr>
            <a:r>
              <a:rPr lang="en-US" altLang="x-none" sz="2800" dirty="0"/>
              <a:t>Conditionals (zero, first, second &amp; </a:t>
            </a:r>
            <a:r>
              <a:rPr lang="en-US" altLang="x-none" sz="2800"/>
              <a:t>third</a:t>
            </a:r>
            <a:r>
              <a:rPr lang="en-US" altLang="x-none" sz="2800" smtClean="0"/>
              <a:t>)</a:t>
            </a:r>
            <a:endParaRPr lang="en-US" altLang="x-none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467" y="293180"/>
            <a:ext cx="7729728" cy="1188720"/>
          </a:xfrm>
        </p:spPr>
        <p:txBody>
          <a:bodyPr/>
          <a:lstStyle/>
          <a:p>
            <a:r>
              <a:rPr lang="en-US" dirty="0"/>
              <a:t>Conditionals – ZERO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5" y="1728789"/>
            <a:ext cx="10844213" cy="484346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Font typeface="Wingdings" charset="2"/>
              <a:buNone/>
            </a:pPr>
            <a:r>
              <a:rPr lang="en-US" altLang="pt-BR" dirty="0"/>
              <a:t>We use the </a:t>
            </a:r>
            <a:r>
              <a:rPr lang="en-US" altLang="pt-BR" u="sng" dirty="0"/>
              <a:t>zero conditional </a:t>
            </a:r>
            <a:r>
              <a:rPr lang="en-US" altLang="pt-BR" dirty="0"/>
              <a:t>to talk about things that are generally true and to give advice. </a:t>
            </a:r>
            <a:r>
              <a:rPr lang="en-US" altLang="pt-BR" i="1" dirty="0" err="1"/>
              <a:t>Usamos</a:t>
            </a:r>
            <a:r>
              <a:rPr lang="en-US" altLang="pt-BR" i="1" dirty="0"/>
              <a:t> o zero conditional para </a:t>
            </a:r>
            <a:r>
              <a:rPr lang="en-US" altLang="pt-BR" i="1" dirty="0" err="1"/>
              <a:t>falar</a:t>
            </a:r>
            <a:r>
              <a:rPr lang="en-US" altLang="pt-BR" i="1" dirty="0"/>
              <a:t> </a:t>
            </a:r>
            <a:r>
              <a:rPr lang="en-US" altLang="pt-BR" i="1" dirty="0" err="1"/>
              <a:t>sobre</a:t>
            </a:r>
            <a:r>
              <a:rPr lang="en-US" altLang="pt-BR" i="1" dirty="0"/>
              <a:t> </a:t>
            </a:r>
            <a:r>
              <a:rPr lang="en-US" altLang="pt-BR" i="1" dirty="0" err="1"/>
              <a:t>coisas</a:t>
            </a:r>
            <a:r>
              <a:rPr lang="en-US" altLang="pt-BR" i="1" dirty="0"/>
              <a:t> que </a:t>
            </a:r>
            <a:r>
              <a:rPr lang="en-US" altLang="pt-BR" i="1" dirty="0" err="1"/>
              <a:t>são</a:t>
            </a:r>
            <a:r>
              <a:rPr lang="en-US" altLang="pt-BR" i="1" dirty="0"/>
              <a:t> </a:t>
            </a:r>
            <a:r>
              <a:rPr lang="en-US" altLang="pt-BR" i="1" dirty="0" err="1"/>
              <a:t>geralmente</a:t>
            </a:r>
            <a:r>
              <a:rPr lang="en-US" altLang="pt-BR" i="1" dirty="0"/>
              <a:t> </a:t>
            </a:r>
            <a:r>
              <a:rPr lang="en-US" altLang="pt-BR" i="1" dirty="0" err="1"/>
              <a:t>verdadeiras</a:t>
            </a:r>
            <a:r>
              <a:rPr lang="en-US" altLang="pt-BR" i="1" dirty="0"/>
              <a:t> e para </a:t>
            </a:r>
            <a:r>
              <a:rPr lang="en-US" altLang="pt-BR" i="1" dirty="0" err="1"/>
              <a:t>dar</a:t>
            </a:r>
            <a:r>
              <a:rPr lang="en-US" altLang="pt-BR" i="1" dirty="0"/>
              <a:t> </a:t>
            </a:r>
            <a:r>
              <a:rPr lang="en-US" altLang="pt-BR" i="1" dirty="0" err="1"/>
              <a:t>conselhos</a:t>
            </a:r>
            <a:r>
              <a:rPr lang="en-US" altLang="pt-BR" i="1" dirty="0"/>
              <a:t>.</a:t>
            </a:r>
          </a:p>
          <a:p>
            <a:pPr marL="0" indent="0">
              <a:buFont typeface="Wingdings" charset="2"/>
              <a:buNone/>
            </a:pPr>
            <a:endParaRPr lang="en-US" altLang="pt-BR" sz="1400" i="1" dirty="0"/>
          </a:p>
          <a:p>
            <a:pPr marL="546100" lvl="2" indent="0" algn="ctr">
              <a:buFont typeface="Wingdings" charset="2"/>
              <a:buNone/>
            </a:pPr>
            <a:r>
              <a:rPr lang="en-US" altLang="pt-BR" sz="1800" b="1" dirty="0"/>
              <a:t>Structure: IF/ WHEN/ UNLESS + subject + VERB (present),  subject + VERB (present simple) OR</a:t>
            </a:r>
          </a:p>
          <a:p>
            <a:pPr marL="546100" lvl="2" indent="0" algn="ctr">
              <a:buFont typeface="Wingdings" charset="2"/>
              <a:buNone/>
            </a:pPr>
            <a:r>
              <a:rPr lang="en-US" altLang="pt-BR" sz="1800" b="1" dirty="0"/>
              <a:t>Subject  + VERB (present) + IF/ WHEN/ UNLESS + subject + VERB (present), </a:t>
            </a:r>
          </a:p>
          <a:p>
            <a:pPr lvl="1"/>
            <a:r>
              <a:rPr lang="en-US" altLang="pt-BR" sz="1700" dirty="0"/>
              <a:t>When water gets to 100 degree </a:t>
            </a:r>
            <a:r>
              <a:rPr lang="en-US" altLang="pt-BR" sz="1700" dirty="0" err="1" smtClean="0"/>
              <a:t>celsius</a:t>
            </a:r>
            <a:r>
              <a:rPr lang="en-US" altLang="pt-BR" sz="1700" dirty="0"/>
              <a:t>, it boils. – </a:t>
            </a:r>
            <a:r>
              <a:rPr lang="en-US" altLang="pt-BR" sz="1700" i="1" dirty="0" err="1"/>
              <a:t>Quando</a:t>
            </a:r>
            <a:r>
              <a:rPr lang="en-US" altLang="pt-BR" sz="1700" i="1" dirty="0"/>
              <a:t> a </a:t>
            </a:r>
            <a:r>
              <a:rPr lang="en-US" altLang="pt-BR" sz="1700" i="1" dirty="0" err="1"/>
              <a:t>água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chega</a:t>
            </a:r>
            <a:r>
              <a:rPr lang="en-US" altLang="pt-BR" sz="1700" i="1" dirty="0"/>
              <a:t> a 100 </a:t>
            </a:r>
            <a:r>
              <a:rPr lang="en-US" altLang="pt-BR" sz="1700" i="1" dirty="0" err="1"/>
              <a:t>graus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celsius</a:t>
            </a:r>
            <a:r>
              <a:rPr lang="en-US" altLang="pt-BR" sz="1700" i="1" dirty="0"/>
              <a:t>, </a:t>
            </a:r>
            <a:r>
              <a:rPr lang="en-US" altLang="pt-BR" sz="1700" i="1" dirty="0" err="1"/>
              <a:t>ela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ferve</a:t>
            </a:r>
            <a:r>
              <a:rPr lang="en-US" altLang="pt-BR" sz="1700" i="1" dirty="0"/>
              <a:t>.</a:t>
            </a:r>
          </a:p>
          <a:p>
            <a:pPr lvl="1"/>
            <a:r>
              <a:rPr lang="en-US" altLang="pt-BR" sz="1700" dirty="0"/>
              <a:t>If I drink coffee, I get a headache. – </a:t>
            </a:r>
            <a:r>
              <a:rPr lang="en-US" altLang="pt-BR" sz="1700" i="1" dirty="0"/>
              <a:t>Se </a:t>
            </a:r>
            <a:r>
              <a:rPr lang="en-US" altLang="pt-BR" sz="1700" i="1" dirty="0" err="1"/>
              <a:t>eu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tomo</a:t>
            </a:r>
            <a:r>
              <a:rPr lang="en-US" altLang="pt-BR" sz="1700" i="1" dirty="0"/>
              <a:t> café, </a:t>
            </a:r>
            <a:r>
              <a:rPr lang="en-US" altLang="pt-BR" sz="1700" i="1" dirty="0" err="1"/>
              <a:t>eu</a:t>
            </a:r>
            <a:r>
              <a:rPr lang="en-US" altLang="pt-BR" sz="1700" i="1" dirty="0"/>
              <a:t> fico com </a:t>
            </a:r>
            <a:r>
              <a:rPr lang="en-US" altLang="pt-BR" sz="1700" i="1" dirty="0" err="1"/>
              <a:t>dor</a:t>
            </a:r>
            <a:r>
              <a:rPr lang="en-US" altLang="pt-BR" sz="1700" i="1" dirty="0"/>
              <a:t> de </a:t>
            </a:r>
            <a:r>
              <a:rPr lang="en-US" altLang="pt-BR" sz="1700" i="1" dirty="0" err="1"/>
              <a:t>cabeça</a:t>
            </a:r>
            <a:r>
              <a:rPr lang="en-US" altLang="pt-BR" sz="1700" i="1" dirty="0"/>
              <a:t>.</a:t>
            </a:r>
          </a:p>
          <a:p>
            <a:pPr lvl="1"/>
            <a:r>
              <a:rPr lang="en-US" altLang="pt-BR" sz="1700" dirty="0"/>
              <a:t>I walk to work every day unless it rains. - </a:t>
            </a:r>
            <a:r>
              <a:rPr lang="en-US" altLang="pt-BR" sz="1700" i="1" dirty="0" err="1"/>
              <a:t>Eu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vou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andando</a:t>
            </a:r>
            <a:r>
              <a:rPr lang="en-US" altLang="pt-BR" sz="1700" i="1" dirty="0"/>
              <a:t> pro </a:t>
            </a:r>
            <a:r>
              <a:rPr lang="en-US" altLang="pt-BR" sz="1700" i="1" dirty="0" err="1"/>
              <a:t>trabalho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todo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dia</a:t>
            </a:r>
            <a:r>
              <a:rPr lang="en-US" altLang="pt-BR" sz="1700" i="1" dirty="0"/>
              <a:t>, a </a:t>
            </a:r>
            <a:r>
              <a:rPr lang="en-US" altLang="pt-BR" sz="1700" i="1" dirty="0" err="1"/>
              <a:t>não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ser</a:t>
            </a:r>
            <a:r>
              <a:rPr lang="en-US" altLang="pt-BR" sz="1700" i="1" dirty="0"/>
              <a:t> que </a:t>
            </a:r>
            <a:r>
              <a:rPr lang="en-US" altLang="pt-BR" sz="1700" i="1" dirty="0" err="1"/>
              <a:t>chova</a:t>
            </a:r>
            <a:r>
              <a:rPr lang="en-US" altLang="pt-BR" sz="1700" dirty="0"/>
              <a:t>.</a:t>
            </a:r>
          </a:p>
          <a:p>
            <a:pPr lvl="1"/>
            <a:r>
              <a:rPr lang="en-US" altLang="pt-BR" sz="1700" dirty="0"/>
              <a:t>I get dizzy if I stand up too fast. - </a:t>
            </a:r>
            <a:r>
              <a:rPr lang="en-US" altLang="pt-BR" sz="1700" i="1" dirty="0" err="1"/>
              <a:t>Eu</a:t>
            </a:r>
            <a:r>
              <a:rPr lang="en-US" altLang="pt-BR" sz="1700" i="1" dirty="0"/>
              <a:t> fico tonto(a) se </a:t>
            </a:r>
            <a:r>
              <a:rPr lang="en-US" altLang="pt-BR" sz="1700" i="1" dirty="0" err="1"/>
              <a:t>eu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levanto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muito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rápido</a:t>
            </a:r>
            <a:r>
              <a:rPr lang="en-US" altLang="pt-BR" sz="1700" dirty="0"/>
              <a:t>.</a:t>
            </a:r>
          </a:p>
          <a:p>
            <a:pPr lvl="1"/>
            <a:r>
              <a:rPr lang="en-US" altLang="x-none" sz="1700" dirty="0"/>
              <a:t>When it rains, the streets flood/fill with water. – </a:t>
            </a:r>
            <a:r>
              <a:rPr lang="en-US" altLang="x-none" sz="1700" i="1" dirty="0" err="1"/>
              <a:t>Quando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chove</a:t>
            </a:r>
            <a:r>
              <a:rPr lang="en-US" altLang="x-none" sz="1700" i="1" dirty="0"/>
              <a:t>, as </a:t>
            </a:r>
            <a:r>
              <a:rPr lang="en-US" altLang="x-none" sz="1700" i="1" dirty="0" err="1"/>
              <a:t>ruas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enchem</a:t>
            </a:r>
            <a:r>
              <a:rPr lang="en-US" altLang="x-none" sz="1700" i="1" dirty="0"/>
              <a:t> de </a:t>
            </a:r>
            <a:r>
              <a:rPr lang="en-US" altLang="x-none" sz="1700" i="1" dirty="0" err="1"/>
              <a:t>água</a:t>
            </a:r>
            <a:r>
              <a:rPr lang="en-US" altLang="x-none" sz="1700" i="1" dirty="0"/>
              <a:t>.</a:t>
            </a:r>
          </a:p>
          <a:p>
            <a:pPr lvl="1"/>
            <a:r>
              <a:rPr lang="en-US" altLang="x-none" sz="1700" dirty="0"/>
              <a:t>The kids go to bed at 10:00PM unless it’s the weekend. - </a:t>
            </a:r>
            <a:r>
              <a:rPr lang="en-US" altLang="x-none" sz="1700" i="1" dirty="0"/>
              <a:t>As </a:t>
            </a:r>
            <a:r>
              <a:rPr lang="en-US" altLang="x-none" sz="1700" i="1" dirty="0" err="1"/>
              <a:t>crianças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vão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pra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cama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às</a:t>
            </a:r>
            <a:r>
              <a:rPr lang="en-US" altLang="x-none" sz="1700" i="1" dirty="0"/>
              <a:t> 10:00 da </a:t>
            </a:r>
            <a:r>
              <a:rPr lang="en-US" altLang="x-none" sz="1700" i="1" dirty="0" err="1"/>
              <a:t>noite</a:t>
            </a:r>
            <a:r>
              <a:rPr lang="en-US" altLang="x-none" sz="1700" i="1" dirty="0"/>
              <a:t>, a </a:t>
            </a:r>
            <a:r>
              <a:rPr lang="en-US" altLang="x-none" sz="1700" i="1" dirty="0" err="1"/>
              <a:t>não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ser</a:t>
            </a:r>
            <a:r>
              <a:rPr lang="en-US" altLang="x-none" sz="1700" i="1" dirty="0"/>
              <a:t> que </a:t>
            </a:r>
            <a:r>
              <a:rPr lang="en-US" altLang="x-none" sz="1700" i="1" dirty="0" err="1"/>
              <a:t>seja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fim</a:t>
            </a:r>
            <a:r>
              <a:rPr lang="en-US" altLang="x-none" sz="1700" i="1" dirty="0"/>
              <a:t> de </a:t>
            </a:r>
            <a:r>
              <a:rPr lang="en-US" altLang="x-none" sz="1700" i="1" dirty="0" err="1"/>
              <a:t>semana</a:t>
            </a:r>
            <a:r>
              <a:rPr lang="en-US" altLang="x-none" sz="1700" i="1" dirty="0"/>
              <a:t>.</a:t>
            </a:r>
          </a:p>
          <a:p>
            <a:pPr lvl="1"/>
            <a:r>
              <a:rPr lang="en-US" altLang="x-none" sz="1700" dirty="0"/>
              <a:t>When it snows a lot, they close the schools. - </a:t>
            </a:r>
            <a:r>
              <a:rPr lang="en-US" altLang="x-none" sz="1700" i="1" dirty="0" err="1"/>
              <a:t>Quando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neva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muito</a:t>
            </a:r>
            <a:r>
              <a:rPr lang="en-US" altLang="x-none" sz="1700" i="1" dirty="0"/>
              <a:t>, </a:t>
            </a:r>
            <a:r>
              <a:rPr lang="en-US" altLang="x-none" sz="1700" i="1" dirty="0" err="1"/>
              <a:t>eles</a:t>
            </a:r>
            <a:r>
              <a:rPr lang="en-US" altLang="x-none" sz="1700" i="1" dirty="0"/>
              <a:t> </a:t>
            </a:r>
            <a:r>
              <a:rPr lang="en-US" altLang="x-none" sz="1700" i="1" dirty="0" err="1"/>
              <a:t>fecham</a:t>
            </a:r>
            <a:r>
              <a:rPr lang="en-US" altLang="x-none" sz="1700" i="1" dirty="0"/>
              <a:t> as </a:t>
            </a:r>
            <a:r>
              <a:rPr lang="en-US" altLang="x-none" sz="1700" i="1" dirty="0" err="1"/>
              <a:t>escolas</a:t>
            </a:r>
            <a:r>
              <a:rPr lang="en-US" altLang="x-none" sz="1700" i="1" dirty="0"/>
              <a:t>.</a:t>
            </a:r>
          </a:p>
          <a:p>
            <a:pPr lvl="1"/>
            <a:endParaRPr lang="en-US" altLang="x-none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01" y="6322899"/>
            <a:ext cx="1427956" cy="49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84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174" y="293179"/>
            <a:ext cx="7729728" cy="1188720"/>
          </a:xfrm>
        </p:spPr>
        <p:txBody>
          <a:bodyPr/>
          <a:lstStyle/>
          <a:p>
            <a:r>
              <a:rPr lang="en-US" dirty="0"/>
              <a:t>Conditionals – FIRST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3" y="1728788"/>
            <a:ext cx="11501438" cy="472916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US" dirty="0"/>
              <a:t>We use the </a:t>
            </a:r>
            <a:r>
              <a:rPr lang="en-US" u="sng" dirty="0"/>
              <a:t>first conditional </a:t>
            </a:r>
            <a:r>
              <a:rPr lang="en-US" dirty="0"/>
              <a:t>to talk about future events that are strong possibilities or certain. </a:t>
            </a:r>
            <a:r>
              <a:rPr lang="en-US" i="1" dirty="0" err="1"/>
              <a:t>Usamos</a:t>
            </a:r>
            <a:r>
              <a:rPr lang="en-US" i="1" dirty="0"/>
              <a:t> o first conditional para </a:t>
            </a:r>
            <a:r>
              <a:rPr lang="en-US" i="1" dirty="0" err="1"/>
              <a:t>falar</a:t>
            </a:r>
            <a:r>
              <a:rPr lang="en-US" i="1" dirty="0"/>
              <a:t> </a:t>
            </a:r>
            <a:r>
              <a:rPr lang="en-US" i="1" dirty="0" err="1"/>
              <a:t>sobre</a:t>
            </a:r>
            <a:r>
              <a:rPr lang="en-US" i="1" dirty="0"/>
              <a:t> </a:t>
            </a:r>
            <a:r>
              <a:rPr lang="en-US" i="1" dirty="0" err="1"/>
              <a:t>uma</a:t>
            </a:r>
            <a:r>
              <a:rPr lang="en-US" i="1" dirty="0"/>
              <a:t> forte </a:t>
            </a:r>
            <a:r>
              <a:rPr lang="en-US" i="1" dirty="0" err="1"/>
              <a:t>possibilidade</a:t>
            </a:r>
            <a:r>
              <a:rPr lang="en-US" i="1" dirty="0"/>
              <a:t> </a:t>
            </a:r>
            <a:r>
              <a:rPr lang="en-US" i="1" dirty="0" err="1"/>
              <a:t>ou</a:t>
            </a:r>
            <a:r>
              <a:rPr lang="en-US" i="1" dirty="0"/>
              <a:t> </a:t>
            </a:r>
            <a:r>
              <a:rPr lang="en-US" i="1" dirty="0" err="1"/>
              <a:t>certeza</a:t>
            </a:r>
            <a:r>
              <a:rPr lang="en-US" i="1" dirty="0"/>
              <a:t> no </a:t>
            </a:r>
            <a:r>
              <a:rPr lang="en-US" i="1" dirty="0" err="1"/>
              <a:t>futuro</a:t>
            </a:r>
            <a:r>
              <a:rPr lang="en-US" i="1" dirty="0"/>
              <a:t>. 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Structure:  IF + subject + VERB (simple present),  subject  + VERB (future)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OR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Subject + verb (future) + IF + subject + VERB (simple present)</a:t>
            </a:r>
            <a:endParaRPr lang="en-US" i="1" dirty="0"/>
          </a:p>
          <a:p>
            <a:pPr>
              <a:lnSpc>
                <a:spcPct val="150000"/>
              </a:lnSpc>
              <a:buFont typeface="Wingdings" charset="2"/>
              <a:buChar char="§"/>
              <a:defRPr/>
            </a:pPr>
            <a:r>
              <a:rPr lang="en-US" altLang="x-none" dirty="0">
                <a:ea typeface="Arial" charset="0"/>
                <a:cs typeface="Arial" charset="0"/>
              </a:rPr>
              <a:t>If you work hard, you will be successful. – </a:t>
            </a:r>
            <a:r>
              <a:rPr lang="en-US" altLang="x-none" i="1" dirty="0">
                <a:ea typeface="Arial" charset="0"/>
                <a:cs typeface="Arial" charset="0"/>
              </a:rPr>
              <a:t>Se </a:t>
            </a:r>
            <a:r>
              <a:rPr lang="en-US" altLang="x-none" i="1" dirty="0" err="1">
                <a:ea typeface="Arial" charset="0"/>
                <a:cs typeface="Arial" charset="0"/>
              </a:rPr>
              <a:t>você</a:t>
            </a:r>
            <a:r>
              <a:rPr lang="en-US" altLang="x-none" i="1" dirty="0">
                <a:ea typeface="Arial" charset="0"/>
                <a:cs typeface="Arial" charset="0"/>
              </a:rPr>
              <a:t> </a:t>
            </a:r>
            <a:r>
              <a:rPr lang="en-US" altLang="x-none" i="1" dirty="0" err="1">
                <a:ea typeface="Arial" charset="0"/>
                <a:cs typeface="Arial" charset="0"/>
              </a:rPr>
              <a:t>trabalhar</a:t>
            </a:r>
            <a:r>
              <a:rPr lang="en-US" altLang="x-none" i="1" dirty="0">
                <a:ea typeface="Arial" charset="0"/>
                <a:cs typeface="Arial" charset="0"/>
              </a:rPr>
              <a:t> </a:t>
            </a:r>
            <a:r>
              <a:rPr lang="en-US" altLang="x-none" i="1" dirty="0" err="1">
                <a:ea typeface="Arial" charset="0"/>
                <a:cs typeface="Arial" charset="0"/>
              </a:rPr>
              <a:t>duro</a:t>
            </a:r>
            <a:r>
              <a:rPr lang="en-US" altLang="x-none" i="1" dirty="0">
                <a:ea typeface="Arial" charset="0"/>
                <a:cs typeface="Arial" charset="0"/>
              </a:rPr>
              <a:t>, </a:t>
            </a:r>
            <a:r>
              <a:rPr lang="en-US" altLang="x-none" i="1" dirty="0" err="1">
                <a:ea typeface="Arial" charset="0"/>
                <a:cs typeface="Arial" charset="0"/>
              </a:rPr>
              <a:t>você</a:t>
            </a:r>
            <a:r>
              <a:rPr lang="en-US" altLang="x-none" i="1" dirty="0">
                <a:ea typeface="Arial" charset="0"/>
                <a:cs typeface="Arial" charset="0"/>
              </a:rPr>
              <a:t> </a:t>
            </a:r>
            <a:r>
              <a:rPr lang="en-US" altLang="x-none" i="1" dirty="0" err="1">
                <a:ea typeface="Arial" charset="0"/>
                <a:cs typeface="Arial" charset="0"/>
              </a:rPr>
              <a:t>terá</a:t>
            </a:r>
            <a:r>
              <a:rPr lang="en-US" altLang="x-none" i="1" dirty="0">
                <a:ea typeface="Arial" charset="0"/>
                <a:cs typeface="Arial" charset="0"/>
              </a:rPr>
              <a:t> </a:t>
            </a:r>
            <a:r>
              <a:rPr lang="en-US" altLang="x-none" i="1" dirty="0" err="1">
                <a:ea typeface="Arial" charset="0"/>
                <a:cs typeface="Arial" charset="0"/>
              </a:rPr>
              <a:t>sucesso</a:t>
            </a:r>
            <a:r>
              <a:rPr lang="en-US" altLang="x-none" i="1" dirty="0">
                <a:ea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charset="2"/>
              <a:buChar char="§"/>
            </a:pPr>
            <a:r>
              <a:rPr lang="en-US" altLang="pt-BR" dirty="0">
                <a:ea typeface="Arial" charset="0"/>
                <a:cs typeface="Arial" charset="0"/>
              </a:rPr>
              <a:t>If I get the job, I will be so happy. – </a:t>
            </a:r>
            <a:r>
              <a:rPr lang="en-US" altLang="pt-BR" i="1" dirty="0">
                <a:ea typeface="Arial" charset="0"/>
                <a:cs typeface="Arial" charset="0"/>
              </a:rPr>
              <a:t>Se </a:t>
            </a:r>
            <a:r>
              <a:rPr lang="en-US" altLang="pt-BR" i="1" dirty="0" err="1">
                <a:ea typeface="Arial" charset="0"/>
                <a:cs typeface="Arial" charset="0"/>
              </a:rPr>
              <a:t>eu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conseguir</a:t>
            </a:r>
            <a:r>
              <a:rPr lang="en-US" altLang="pt-BR" i="1" dirty="0">
                <a:ea typeface="Arial" charset="0"/>
                <a:cs typeface="Arial" charset="0"/>
              </a:rPr>
              <a:t> o </a:t>
            </a:r>
            <a:r>
              <a:rPr lang="en-US" altLang="pt-BR" i="1" dirty="0" err="1">
                <a:ea typeface="Arial" charset="0"/>
                <a:cs typeface="Arial" charset="0"/>
              </a:rPr>
              <a:t>emprego</a:t>
            </a:r>
            <a:r>
              <a:rPr lang="en-US" altLang="pt-BR" i="1" dirty="0">
                <a:ea typeface="Arial" charset="0"/>
                <a:cs typeface="Arial" charset="0"/>
              </a:rPr>
              <a:t>, </a:t>
            </a:r>
            <a:r>
              <a:rPr lang="en-US" altLang="pt-BR" i="1" dirty="0" err="1">
                <a:ea typeface="Arial" charset="0"/>
                <a:cs typeface="Arial" charset="0"/>
              </a:rPr>
              <a:t>ficarei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muito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feliz</a:t>
            </a:r>
            <a:r>
              <a:rPr lang="en-US" altLang="pt-BR" i="1" dirty="0">
                <a:ea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charset="2"/>
              <a:buChar char="§"/>
            </a:pPr>
            <a:r>
              <a:rPr lang="en-US" altLang="pt-BR" dirty="0">
                <a:ea typeface="Arial" charset="0"/>
                <a:cs typeface="Arial" charset="0"/>
              </a:rPr>
              <a:t>If you take this course, you will learn a lot of English – </a:t>
            </a:r>
            <a:r>
              <a:rPr lang="en-US" altLang="pt-BR" i="1" dirty="0">
                <a:ea typeface="Arial" charset="0"/>
                <a:cs typeface="Arial" charset="0"/>
              </a:rPr>
              <a:t>Se </a:t>
            </a:r>
            <a:r>
              <a:rPr lang="en-US" altLang="pt-BR" i="1" dirty="0" err="1">
                <a:ea typeface="Arial" charset="0"/>
                <a:cs typeface="Arial" charset="0"/>
              </a:rPr>
              <a:t>você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fizer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esse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curso</a:t>
            </a:r>
            <a:r>
              <a:rPr lang="en-US" altLang="pt-BR" i="1" dirty="0">
                <a:ea typeface="Arial" charset="0"/>
                <a:cs typeface="Arial" charset="0"/>
              </a:rPr>
              <a:t>, </a:t>
            </a:r>
            <a:r>
              <a:rPr lang="en-US" altLang="pt-BR" i="1" dirty="0" err="1">
                <a:ea typeface="Arial" charset="0"/>
                <a:cs typeface="Arial" charset="0"/>
              </a:rPr>
              <a:t>você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aprenderá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muito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inglês</a:t>
            </a:r>
            <a:r>
              <a:rPr lang="en-US" altLang="pt-BR" i="1" dirty="0">
                <a:ea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charset="2"/>
              <a:buChar char="§"/>
            </a:pPr>
            <a:r>
              <a:rPr lang="en-US" altLang="pt-BR" dirty="0">
                <a:ea typeface="Arial" charset="0"/>
                <a:cs typeface="Arial" charset="0"/>
              </a:rPr>
              <a:t>If the children are hungry, they will eat these sandwiches. – </a:t>
            </a:r>
            <a:r>
              <a:rPr lang="en-US" altLang="pt-BR" i="1" dirty="0">
                <a:ea typeface="Arial" charset="0"/>
                <a:cs typeface="Arial" charset="0"/>
              </a:rPr>
              <a:t>Se as </a:t>
            </a:r>
            <a:r>
              <a:rPr lang="en-US" altLang="pt-BR" i="1" dirty="0" err="1">
                <a:ea typeface="Arial" charset="0"/>
                <a:cs typeface="Arial" charset="0"/>
              </a:rPr>
              <a:t>crianças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tiverem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fome</a:t>
            </a:r>
            <a:r>
              <a:rPr lang="en-US" altLang="pt-BR" i="1" dirty="0">
                <a:ea typeface="Arial" charset="0"/>
                <a:cs typeface="Arial" charset="0"/>
              </a:rPr>
              <a:t>, </a:t>
            </a:r>
            <a:r>
              <a:rPr lang="en-US" altLang="pt-BR" i="1" dirty="0" err="1">
                <a:ea typeface="Arial" charset="0"/>
                <a:cs typeface="Arial" charset="0"/>
              </a:rPr>
              <a:t>eles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comerão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esses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sanduiches</a:t>
            </a:r>
            <a:r>
              <a:rPr lang="en-US" altLang="pt-BR" i="1" dirty="0">
                <a:ea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charset="2"/>
              <a:buChar char="§"/>
            </a:pPr>
            <a:r>
              <a:rPr lang="en-US" altLang="pt-BR" dirty="0">
                <a:ea typeface="Arial" charset="0"/>
                <a:cs typeface="Arial" charset="0"/>
              </a:rPr>
              <a:t>I’ll drink some coffee if I get tired. - </a:t>
            </a:r>
            <a:r>
              <a:rPr lang="en-US" altLang="pt-BR" i="1" dirty="0" err="1">
                <a:ea typeface="Arial" charset="0"/>
                <a:cs typeface="Arial" charset="0"/>
              </a:rPr>
              <a:t>Eu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tomarei</a:t>
            </a:r>
            <a:r>
              <a:rPr lang="en-US" altLang="pt-BR" i="1" dirty="0">
                <a:ea typeface="Arial" charset="0"/>
                <a:cs typeface="Arial" charset="0"/>
              </a:rPr>
              <a:t> um </a:t>
            </a:r>
            <a:r>
              <a:rPr lang="en-US" altLang="pt-BR" i="1" dirty="0" err="1">
                <a:ea typeface="Arial" charset="0"/>
                <a:cs typeface="Arial" charset="0"/>
              </a:rPr>
              <a:t>pouco</a:t>
            </a:r>
            <a:r>
              <a:rPr lang="en-US" altLang="pt-BR" i="1" dirty="0">
                <a:ea typeface="Arial" charset="0"/>
                <a:cs typeface="Arial" charset="0"/>
              </a:rPr>
              <a:t> de café se </a:t>
            </a:r>
            <a:r>
              <a:rPr lang="en-US" altLang="pt-BR" i="1" dirty="0" err="1">
                <a:ea typeface="Arial" charset="0"/>
                <a:cs typeface="Arial" charset="0"/>
              </a:rPr>
              <a:t>eu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ficar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cansado</a:t>
            </a:r>
            <a:r>
              <a:rPr lang="en-US" altLang="pt-BR" i="1" dirty="0">
                <a:ea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charset="2"/>
              <a:buChar char="§"/>
            </a:pPr>
            <a:r>
              <a:rPr lang="en-US" altLang="pt-BR" dirty="0">
                <a:ea typeface="Arial" charset="0"/>
                <a:cs typeface="Arial" charset="0"/>
              </a:rPr>
              <a:t>I</a:t>
            </a:r>
            <a:r>
              <a:rPr lang="en-US" altLang="pt-BR" dirty="0" smtClean="0">
                <a:ea typeface="Arial" charset="0"/>
                <a:cs typeface="Arial" charset="0"/>
              </a:rPr>
              <a:t> </a:t>
            </a:r>
            <a:r>
              <a:rPr lang="en-US" altLang="pt-BR" dirty="0">
                <a:ea typeface="Arial" charset="0"/>
                <a:cs typeface="Arial" charset="0"/>
              </a:rPr>
              <a:t>will reschedule the barbeque if it rains. - </a:t>
            </a:r>
            <a:r>
              <a:rPr lang="en-US" altLang="pt-BR" i="1" dirty="0" err="1">
                <a:ea typeface="Arial" charset="0"/>
                <a:cs typeface="Arial" charset="0"/>
              </a:rPr>
              <a:t>Eu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reagendarei</a:t>
            </a:r>
            <a:r>
              <a:rPr lang="en-US" altLang="pt-BR" i="1" dirty="0">
                <a:ea typeface="Arial" charset="0"/>
                <a:cs typeface="Arial" charset="0"/>
              </a:rPr>
              <a:t> o churrasco se </a:t>
            </a:r>
            <a:r>
              <a:rPr lang="en-US" altLang="pt-BR" i="1" dirty="0" err="1">
                <a:ea typeface="Arial" charset="0"/>
                <a:cs typeface="Arial" charset="0"/>
              </a:rPr>
              <a:t>chover</a:t>
            </a:r>
            <a:r>
              <a:rPr lang="en-US" altLang="pt-BR" i="1" dirty="0">
                <a:ea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charset="2"/>
              <a:buChar char="§"/>
            </a:pPr>
            <a:r>
              <a:rPr lang="en-US" altLang="pt-BR" dirty="0">
                <a:ea typeface="Arial" charset="0"/>
                <a:cs typeface="Arial" charset="0"/>
              </a:rPr>
              <a:t>Sarah will call us if she gets stuck in traffic. - </a:t>
            </a:r>
            <a:r>
              <a:rPr lang="en-US" altLang="pt-BR" i="1" dirty="0">
                <a:ea typeface="Arial" charset="0"/>
                <a:cs typeface="Arial" charset="0"/>
              </a:rPr>
              <a:t>Sarah </a:t>
            </a:r>
            <a:r>
              <a:rPr lang="en-US" altLang="pt-BR" i="1" dirty="0" err="1">
                <a:ea typeface="Arial" charset="0"/>
                <a:cs typeface="Arial" charset="0"/>
              </a:rPr>
              <a:t>nos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ligará</a:t>
            </a:r>
            <a:r>
              <a:rPr lang="en-US" altLang="pt-BR" i="1" dirty="0">
                <a:ea typeface="Arial" charset="0"/>
                <a:cs typeface="Arial" charset="0"/>
              </a:rPr>
              <a:t> se </a:t>
            </a:r>
            <a:r>
              <a:rPr lang="en-US" altLang="pt-BR" i="1" dirty="0" err="1">
                <a:ea typeface="Arial" charset="0"/>
                <a:cs typeface="Arial" charset="0"/>
              </a:rPr>
              <a:t>ela</a:t>
            </a:r>
            <a:r>
              <a:rPr lang="en-US" altLang="pt-BR" i="1" dirty="0">
                <a:ea typeface="Arial" charset="0"/>
                <a:cs typeface="Arial" charset="0"/>
              </a:rPr>
              <a:t> </a:t>
            </a:r>
            <a:r>
              <a:rPr lang="en-US" altLang="pt-BR" i="1" dirty="0" err="1">
                <a:ea typeface="Arial" charset="0"/>
                <a:cs typeface="Arial" charset="0"/>
              </a:rPr>
              <a:t>ficar</a:t>
            </a:r>
            <a:r>
              <a:rPr lang="en-US" altLang="pt-BR" i="1" dirty="0">
                <a:ea typeface="Arial" charset="0"/>
                <a:cs typeface="Arial" charset="0"/>
              </a:rPr>
              <a:t> presa no </a:t>
            </a:r>
            <a:r>
              <a:rPr lang="en-US" altLang="pt-BR" i="1" dirty="0" err="1">
                <a:ea typeface="Arial" charset="0"/>
                <a:cs typeface="Arial" charset="0"/>
              </a:rPr>
              <a:t>tráfego</a:t>
            </a:r>
            <a:r>
              <a:rPr lang="en-US" altLang="pt-BR" i="1" dirty="0">
                <a:ea typeface="Arial" charset="0"/>
                <a:cs typeface="Arial" charset="0"/>
              </a:rPr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0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456" y="236029"/>
            <a:ext cx="9615488" cy="1188720"/>
          </a:xfrm>
        </p:spPr>
        <p:txBody>
          <a:bodyPr/>
          <a:lstStyle/>
          <a:p>
            <a:r>
              <a:rPr lang="en-US"/>
              <a:t>Conditionals – SECOND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6" y="1619252"/>
            <a:ext cx="11515724" cy="487203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pt-BR" dirty="0" err="1"/>
              <a:t>Usamos</a:t>
            </a:r>
            <a:r>
              <a:rPr lang="en-US" altLang="pt-BR" dirty="0"/>
              <a:t> o </a:t>
            </a:r>
            <a:r>
              <a:rPr lang="en-US" altLang="pt-BR" b="1" dirty="0"/>
              <a:t>second conditional </a:t>
            </a:r>
            <a:r>
              <a:rPr lang="en-US" altLang="pt-BR" dirty="0"/>
              <a:t>para </a:t>
            </a:r>
            <a:r>
              <a:rPr lang="en-US" altLang="pt-BR" dirty="0" err="1"/>
              <a:t>falar</a:t>
            </a:r>
            <a:r>
              <a:rPr lang="en-US" altLang="pt-BR" dirty="0"/>
              <a:t> </a:t>
            </a:r>
            <a:r>
              <a:rPr lang="en-US" altLang="pt-BR" dirty="0" err="1"/>
              <a:t>sobre</a:t>
            </a:r>
            <a:r>
              <a:rPr lang="en-US" altLang="pt-BR" dirty="0"/>
              <a:t> </a:t>
            </a:r>
            <a:r>
              <a:rPr lang="en-US" altLang="pt-BR" dirty="0" err="1"/>
              <a:t>situações</a:t>
            </a:r>
            <a:r>
              <a:rPr lang="en-US" altLang="pt-BR" dirty="0"/>
              <a:t> </a:t>
            </a:r>
            <a:r>
              <a:rPr lang="en-US" altLang="pt-BR" dirty="0" err="1"/>
              <a:t>hipotéticas</a:t>
            </a:r>
            <a:r>
              <a:rPr lang="en-US" altLang="pt-BR" dirty="0"/>
              <a:t>, </a:t>
            </a:r>
            <a:r>
              <a:rPr lang="en-US" altLang="pt-BR" dirty="0" err="1"/>
              <a:t>não</a:t>
            </a:r>
            <a:r>
              <a:rPr lang="en-US" altLang="pt-BR" dirty="0"/>
              <a:t> </a:t>
            </a:r>
            <a:r>
              <a:rPr lang="en-US" altLang="pt-BR" dirty="0" err="1"/>
              <a:t>verdadeiras</a:t>
            </a:r>
            <a:r>
              <a:rPr lang="en-US" altLang="pt-BR" dirty="0"/>
              <a:t> </a:t>
            </a:r>
            <a:r>
              <a:rPr lang="en-US" altLang="pt-BR" dirty="0" err="1"/>
              <a:t>ou</a:t>
            </a:r>
            <a:r>
              <a:rPr lang="en-US" altLang="pt-BR" dirty="0"/>
              <a:t> </a:t>
            </a:r>
            <a:r>
              <a:rPr lang="en-US" altLang="pt-BR" dirty="0" err="1"/>
              <a:t>possíveis</a:t>
            </a:r>
            <a:r>
              <a:rPr lang="en-US" altLang="pt-BR" dirty="0"/>
              <a:t> no </a:t>
            </a:r>
            <a:r>
              <a:rPr lang="en-US" altLang="pt-BR" dirty="0" err="1"/>
              <a:t>presente</a:t>
            </a:r>
            <a:r>
              <a:rPr lang="en-US" altLang="pt-BR" dirty="0"/>
              <a:t> </a:t>
            </a:r>
            <a:r>
              <a:rPr lang="en-US" altLang="pt-BR" dirty="0" err="1"/>
              <a:t>ou</a:t>
            </a:r>
            <a:r>
              <a:rPr lang="en-US" altLang="pt-BR" dirty="0"/>
              <a:t> no </a:t>
            </a:r>
            <a:r>
              <a:rPr lang="en-US" altLang="pt-BR" dirty="0" err="1"/>
              <a:t>futuro</a:t>
            </a:r>
            <a:r>
              <a:rPr lang="en-US" altLang="pt-BR" dirty="0"/>
              <a:t>; </a:t>
            </a:r>
            <a:r>
              <a:rPr lang="en-US" altLang="pt-BR" dirty="0" err="1"/>
              <a:t>coisas</a:t>
            </a:r>
            <a:r>
              <a:rPr lang="en-US" altLang="pt-BR" dirty="0"/>
              <a:t> que </a:t>
            </a:r>
            <a:r>
              <a:rPr lang="en-US" altLang="pt-BR" dirty="0" err="1"/>
              <a:t>não</a:t>
            </a:r>
            <a:r>
              <a:rPr lang="en-US" altLang="pt-BR" dirty="0"/>
              <a:t> </a:t>
            </a:r>
            <a:r>
              <a:rPr lang="en-US" altLang="pt-BR" dirty="0" err="1"/>
              <a:t>acontecem</a:t>
            </a:r>
            <a:r>
              <a:rPr lang="en-US" altLang="pt-BR" dirty="0"/>
              <a:t> </a:t>
            </a:r>
            <a:r>
              <a:rPr lang="en-US" altLang="pt-BR" dirty="0" err="1"/>
              <a:t>ou</a:t>
            </a:r>
            <a:r>
              <a:rPr lang="en-US" altLang="pt-BR" dirty="0"/>
              <a:t> </a:t>
            </a:r>
            <a:r>
              <a:rPr lang="en-US" altLang="pt-BR" dirty="0" err="1"/>
              <a:t>não</a:t>
            </a:r>
            <a:r>
              <a:rPr lang="en-US" altLang="pt-BR" dirty="0"/>
              <a:t> </a:t>
            </a:r>
            <a:r>
              <a:rPr lang="en-US" altLang="pt-BR" dirty="0" err="1"/>
              <a:t>vão</a:t>
            </a:r>
            <a:r>
              <a:rPr lang="en-US" altLang="pt-BR" dirty="0"/>
              <a:t> </a:t>
            </a:r>
            <a:r>
              <a:rPr lang="en-US" altLang="pt-BR" dirty="0" err="1"/>
              <a:t>acontecer</a:t>
            </a:r>
            <a:r>
              <a:rPr lang="en-US" altLang="pt-BR" dirty="0"/>
              <a:t>.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Structure:  IF + subject + VERB (simple past),  subject  + WOULD VERB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OR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Subject + WOULD VERB + IF + subject + VERB (simple past)</a:t>
            </a:r>
            <a:endParaRPr lang="en-US" altLang="pt-BR" dirty="0"/>
          </a:p>
          <a:p>
            <a:pPr lvl="1"/>
            <a:r>
              <a:rPr lang="en-US" altLang="pt-BR" dirty="0"/>
              <a:t>If I </a:t>
            </a:r>
            <a:r>
              <a:rPr lang="en-US" altLang="pt-BR" b="1" dirty="0"/>
              <a:t>had </a:t>
            </a:r>
            <a:r>
              <a:rPr lang="en-US" altLang="pt-BR" dirty="0"/>
              <a:t>more time, I </a:t>
            </a:r>
            <a:r>
              <a:rPr lang="en-US" altLang="pt-BR" b="1" dirty="0"/>
              <a:t>would exercise</a:t>
            </a:r>
            <a:r>
              <a:rPr lang="en-US" altLang="pt-BR" dirty="0"/>
              <a:t> more - </a:t>
            </a:r>
            <a:r>
              <a:rPr lang="en-US" altLang="pt-BR" i="1" dirty="0"/>
              <a:t>Se </a:t>
            </a:r>
            <a:r>
              <a:rPr lang="en-US" altLang="pt-BR" i="1" dirty="0" err="1"/>
              <a:t>eu</a:t>
            </a:r>
            <a:r>
              <a:rPr lang="en-US" altLang="pt-BR" i="1" dirty="0"/>
              <a:t> </a:t>
            </a:r>
            <a:r>
              <a:rPr lang="en-US" altLang="pt-BR" b="1" i="1" dirty="0" err="1"/>
              <a:t>tivesse</a:t>
            </a:r>
            <a:r>
              <a:rPr lang="en-US" altLang="pt-BR" b="1" i="1" dirty="0"/>
              <a:t> </a:t>
            </a:r>
            <a:r>
              <a:rPr lang="en-US" altLang="pt-BR" i="1" dirty="0" err="1"/>
              <a:t>mais</a:t>
            </a:r>
            <a:r>
              <a:rPr lang="en-US" altLang="pt-BR" i="1" dirty="0"/>
              <a:t> tempo, </a:t>
            </a:r>
            <a:r>
              <a:rPr lang="en-US" altLang="pt-BR" b="1" i="1" dirty="0" err="1"/>
              <a:t>malharia</a:t>
            </a:r>
            <a:r>
              <a:rPr lang="en-US" altLang="pt-BR" b="1" i="1" dirty="0"/>
              <a:t> </a:t>
            </a:r>
            <a:r>
              <a:rPr lang="en-US" altLang="pt-BR" i="1" dirty="0" err="1"/>
              <a:t>mais</a:t>
            </a:r>
            <a:r>
              <a:rPr lang="en-US" altLang="pt-BR" i="1" dirty="0"/>
              <a:t>. </a:t>
            </a:r>
          </a:p>
          <a:p>
            <a:pPr lvl="1"/>
            <a:r>
              <a:rPr lang="en-US" altLang="pt-BR" dirty="0"/>
              <a:t>If Kevin </a:t>
            </a:r>
            <a:r>
              <a:rPr lang="en-US" altLang="pt-BR" b="1" dirty="0"/>
              <a:t>had</a:t>
            </a:r>
            <a:r>
              <a:rPr lang="en-US" altLang="pt-BR" dirty="0"/>
              <a:t> a million dollars, he </a:t>
            </a:r>
            <a:r>
              <a:rPr lang="en-US" altLang="pt-BR" b="1" dirty="0"/>
              <a:t>would open </a:t>
            </a:r>
            <a:r>
              <a:rPr lang="en-US" altLang="pt-BR" dirty="0" smtClean="0"/>
              <a:t>his </a:t>
            </a:r>
            <a:r>
              <a:rPr lang="en-US" altLang="pt-BR" dirty="0"/>
              <a:t>own business. - </a:t>
            </a:r>
            <a:r>
              <a:rPr lang="en-US" altLang="pt-BR" i="1" dirty="0"/>
              <a:t>Se o Kevin </a:t>
            </a:r>
            <a:r>
              <a:rPr lang="en-US" altLang="pt-BR" b="1" i="1" dirty="0" err="1"/>
              <a:t>tivesse</a:t>
            </a:r>
            <a:r>
              <a:rPr lang="en-US" altLang="pt-BR" i="1" dirty="0"/>
              <a:t> um </a:t>
            </a:r>
            <a:r>
              <a:rPr lang="en-US" altLang="pt-BR" i="1" dirty="0" err="1"/>
              <a:t>milhão</a:t>
            </a:r>
            <a:r>
              <a:rPr lang="en-US" altLang="pt-BR" i="1" dirty="0"/>
              <a:t> de </a:t>
            </a:r>
            <a:r>
              <a:rPr lang="en-US" altLang="pt-BR" i="1" dirty="0" err="1"/>
              <a:t>dólares</a:t>
            </a:r>
            <a:r>
              <a:rPr lang="en-US" altLang="pt-BR" i="1" dirty="0"/>
              <a:t>, </a:t>
            </a:r>
            <a:r>
              <a:rPr lang="en-US" altLang="pt-BR" i="1" dirty="0" err="1"/>
              <a:t>ele</a:t>
            </a:r>
            <a:r>
              <a:rPr lang="en-US" altLang="pt-BR" i="1" dirty="0"/>
              <a:t> </a:t>
            </a:r>
            <a:r>
              <a:rPr lang="en-US" altLang="pt-BR" b="1" i="1" dirty="0" err="1"/>
              <a:t>abriria</a:t>
            </a:r>
            <a:r>
              <a:rPr lang="en-US" altLang="pt-BR" i="1" dirty="0"/>
              <a:t> </a:t>
            </a:r>
            <a:r>
              <a:rPr lang="en-US" altLang="pt-BR" i="1" dirty="0" err="1"/>
              <a:t>seu</a:t>
            </a:r>
            <a:r>
              <a:rPr lang="en-US" altLang="pt-BR" i="1" dirty="0"/>
              <a:t> </a:t>
            </a:r>
            <a:r>
              <a:rPr lang="en-US" altLang="pt-BR" i="1" dirty="0" err="1"/>
              <a:t>próprio</a:t>
            </a:r>
            <a:r>
              <a:rPr lang="en-US" altLang="pt-BR" i="1" dirty="0"/>
              <a:t> </a:t>
            </a:r>
            <a:r>
              <a:rPr lang="en-US" altLang="pt-BR" i="1" dirty="0" err="1"/>
              <a:t>negócio</a:t>
            </a:r>
            <a:r>
              <a:rPr lang="en-US" altLang="pt-BR" i="1" dirty="0"/>
              <a:t>.</a:t>
            </a:r>
            <a:endParaRPr lang="en-US" altLang="pt-BR" b="1" dirty="0"/>
          </a:p>
          <a:p>
            <a:pPr lvl="1"/>
            <a:r>
              <a:rPr lang="en-US" altLang="pt-BR" dirty="0"/>
              <a:t>If they </a:t>
            </a:r>
            <a:r>
              <a:rPr lang="en-US" altLang="pt-BR" b="1" dirty="0"/>
              <a:t>knew</a:t>
            </a:r>
            <a:r>
              <a:rPr lang="en-US" altLang="pt-BR" dirty="0"/>
              <a:t> English, they </a:t>
            </a:r>
            <a:r>
              <a:rPr lang="en-US" altLang="pt-BR" b="1" dirty="0"/>
              <a:t>would travel </a:t>
            </a:r>
            <a:r>
              <a:rPr lang="en-US" altLang="pt-BR" dirty="0"/>
              <a:t>more. – </a:t>
            </a:r>
            <a:r>
              <a:rPr lang="en-US" altLang="pt-BR" i="1" dirty="0"/>
              <a:t>Se </a:t>
            </a:r>
            <a:r>
              <a:rPr lang="en-US" altLang="pt-BR" i="1" dirty="0" err="1"/>
              <a:t>eles</a:t>
            </a:r>
            <a:r>
              <a:rPr lang="en-US" altLang="pt-BR" i="1" dirty="0"/>
              <a:t> </a:t>
            </a:r>
            <a:r>
              <a:rPr lang="en-US" altLang="pt-BR" b="1" i="1" dirty="0" err="1"/>
              <a:t>soubessem</a:t>
            </a:r>
            <a:r>
              <a:rPr lang="en-US" altLang="pt-BR" i="1" dirty="0"/>
              <a:t> </a:t>
            </a:r>
            <a:r>
              <a:rPr lang="en-US" altLang="pt-BR" i="1" dirty="0" err="1"/>
              <a:t>inglês</a:t>
            </a:r>
            <a:r>
              <a:rPr lang="en-US" altLang="pt-BR" i="1" dirty="0"/>
              <a:t>, </a:t>
            </a:r>
            <a:r>
              <a:rPr lang="en-US" altLang="pt-BR" i="1" dirty="0" err="1"/>
              <a:t>eles</a:t>
            </a:r>
            <a:r>
              <a:rPr lang="en-US" altLang="pt-BR" i="1" dirty="0"/>
              <a:t> </a:t>
            </a:r>
            <a:r>
              <a:rPr lang="en-US" altLang="pt-BR" b="1" i="1" dirty="0" err="1"/>
              <a:t>viajariam</a:t>
            </a:r>
            <a:r>
              <a:rPr lang="en-US" altLang="pt-BR" i="1" dirty="0"/>
              <a:t> </a:t>
            </a:r>
            <a:r>
              <a:rPr lang="en-US" altLang="pt-BR" i="1" dirty="0" err="1"/>
              <a:t>mais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dirty="0"/>
              <a:t>If my boss *</a:t>
            </a:r>
            <a:r>
              <a:rPr lang="en-US" altLang="pt-BR" b="1" dirty="0"/>
              <a:t>were</a:t>
            </a:r>
            <a:r>
              <a:rPr lang="en-US" altLang="pt-BR" dirty="0"/>
              <a:t> here, he </a:t>
            </a:r>
            <a:r>
              <a:rPr lang="en-US" altLang="pt-BR" b="1" dirty="0"/>
              <a:t>would be </a:t>
            </a:r>
            <a:r>
              <a:rPr lang="en-US" altLang="pt-BR" dirty="0"/>
              <a:t>furious. - </a:t>
            </a:r>
            <a:r>
              <a:rPr lang="en-US" altLang="pt-BR" i="1" dirty="0"/>
              <a:t>Se meu </a:t>
            </a:r>
            <a:r>
              <a:rPr lang="en-US" altLang="pt-BR" i="1" dirty="0" err="1"/>
              <a:t>chefe</a:t>
            </a:r>
            <a:r>
              <a:rPr lang="en-US" altLang="pt-BR" i="1" dirty="0"/>
              <a:t> </a:t>
            </a:r>
            <a:r>
              <a:rPr lang="en-US" altLang="pt-BR" b="1" i="1" dirty="0" err="1"/>
              <a:t>estivesse</a:t>
            </a:r>
            <a:r>
              <a:rPr lang="en-US" altLang="pt-BR" i="1" dirty="0"/>
              <a:t> </a:t>
            </a:r>
            <a:r>
              <a:rPr lang="en-US" altLang="pt-BR" i="1" dirty="0" err="1"/>
              <a:t>aqui</a:t>
            </a:r>
            <a:r>
              <a:rPr lang="en-US" altLang="pt-BR" i="1" dirty="0"/>
              <a:t>, </a:t>
            </a:r>
            <a:r>
              <a:rPr lang="en-US" altLang="pt-BR" i="1" dirty="0" err="1"/>
              <a:t>ele</a:t>
            </a:r>
            <a:r>
              <a:rPr lang="en-US" altLang="pt-BR" i="1" dirty="0"/>
              <a:t> </a:t>
            </a:r>
            <a:r>
              <a:rPr lang="en-US" altLang="pt-BR" b="1" i="1" dirty="0" err="1"/>
              <a:t>estaria</a:t>
            </a:r>
            <a:r>
              <a:rPr lang="en-US" altLang="pt-BR" b="1" i="1" dirty="0"/>
              <a:t> </a:t>
            </a:r>
            <a:r>
              <a:rPr lang="en-US" altLang="pt-BR" i="1" dirty="0"/>
              <a:t>furioso.</a:t>
            </a:r>
          </a:p>
          <a:p>
            <a:pPr lvl="1"/>
            <a:r>
              <a:rPr lang="en-US" altLang="pt-BR" dirty="0"/>
              <a:t>I </a:t>
            </a:r>
            <a:r>
              <a:rPr lang="en-US" altLang="pt-BR" b="1" dirty="0"/>
              <a:t>would fly </a:t>
            </a:r>
            <a:r>
              <a:rPr lang="en-US" altLang="pt-BR" dirty="0"/>
              <a:t>to the moon if I </a:t>
            </a:r>
            <a:r>
              <a:rPr lang="en-US" altLang="pt-BR" b="1" dirty="0"/>
              <a:t>could</a:t>
            </a:r>
            <a:r>
              <a:rPr lang="en-US" altLang="pt-BR" dirty="0"/>
              <a:t>. </a:t>
            </a:r>
            <a:r>
              <a:rPr lang="en-US" altLang="pt-BR" dirty="0" smtClean="0"/>
              <a:t>– </a:t>
            </a:r>
            <a:r>
              <a:rPr lang="en-US" altLang="pt-BR" i="1" dirty="0" err="1" smtClean="0"/>
              <a:t>Eu</a:t>
            </a:r>
            <a:r>
              <a:rPr lang="en-US" altLang="pt-BR" i="1" dirty="0" smtClean="0"/>
              <a:t> </a:t>
            </a:r>
            <a:r>
              <a:rPr lang="en-US" altLang="pt-BR" b="1" i="1" dirty="0" err="1"/>
              <a:t>voaria</a:t>
            </a:r>
            <a:r>
              <a:rPr lang="en-US" altLang="pt-BR" b="1" i="1" dirty="0"/>
              <a:t> </a:t>
            </a:r>
            <a:r>
              <a:rPr lang="en-US" altLang="pt-BR" i="1" dirty="0" err="1"/>
              <a:t>pra</a:t>
            </a:r>
            <a:r>
              <a:rPr lang="en-US" altLang="pt-BR" i="1" dirty="0"/>
              <a:t> </a:t>
            </a:r>
            <a:r>
              <a:rPr lang="en-US" altLang="pt-BR" i="1" dirty="0" err="1"/>
              <a:t>lua</a:t>
            </a:r>
            <a:r>
              <a:rPr lang="en-US" altLang="pt-BR" i="1" dirty="0"/>
              <a:t> se </a:t>
            </a:r>
            <a:r>
              <a:rPr lang="en-US" altLang="pt-BR" i="1" dirty="0" err="1"/>
              <a:t>eu</a:t>
            </a:r>
            <a:r>
              <a:rPr lang="en-US" altLang="pt-BR" i="1" dirty="0"/>
              <a:t> </a:t>
            </a:r>
            <a:r>
              <a:rPr lang="en-US" altLang="pt-BR" b="1" i="1" dirty="0" err="1" smtClean="0"/>
              <a:t>pudesse</a:t>
            </a:r>
            <a:r>
              <a:rPr lang="en-US" altLang="pt-BR" i="1" dirty="0" smtClean="0"/>
              <a:t>.</a:t>
            </a:r>
          </a:p>
          <a:p>
            <a:pPr lvl="1"/>
            <a:r>
              <a:rPr lang="en-US" altLang="pt-BR" dirty="0" smtClean="0"/>
              <a:t>We </a:t>
            </a:r>
            <a:r>
              <a:rPr lang="en-US" altLang="pt-BR" b="1" dirty="0"/>
              <a:t>would go </a:t>
            </a:r>
            <a:r>
              <a:rPr lang="en-US" altLang="pt-BR" dirty="0"/>
              <a:t>on vacation this year if we </a:t>
            </a:r>
            <a:r>
              <a:rPr lang="en-US" altLang="pt-BR" b="1" dirty="0"/>
              <a:t>had </a:t>
            </a:r>
            <a:r>
              <a:rPr lang="en-US" altLang="pt-BR" dirty="0"/>
              <a:t>more money. - </a:t>
            </a:r>
            <a:r>
              <a:rPr lang="en-US" altLang="pt-BR" i="1" dirty="0" err="1"/>
              <a:t>Nós</a:t>
            </a:r>
            <a:r>
              <a:rPr lang="en-US" altLang="pt-BR" i="1" dirty="0"/>
              <a:t> </a:t>
            </a:r>
            <a:r>
              <a:rPr lang="en-US" altLang="pt-BR" b="1" i="1" dirty="0" err="1"/>
              <a:t>iríamos</a:t>
            </a:r>
            <a:r>
              <a:rPr lang="en-US" altLang="pt-BR" b="1" i="1" dirty="0"/>
              <a:t>/</a:t>
            </a:r>
            <a:r>
              <a:rPr lang="en-US" altLang="pt-BR" b="1" i="1" dirty="0" err="1"/>
              <a:t>sairíamos</a:t>
            </a:r>
            <a:r>
              <a:rPr lang="en-US" altLang="pt-BR" b="1" i="1" dirty="0"/>
              <a:t> </a:t>
            </a:r>
            <a:r>
              <a:rPr lang="en-US" altLang="pt-BR" i="1" dirty="0"/>
              <a:t>de </a:t>
            </a:r>
            <a:r>
              <a:rPr lang="en-US" altLang="pt-BR" i="1" dirty="0" err="1"/>
              <a:t>férias</a:t>
            </a:r>
            <a:r>
              <a:rPr lang="en-US" altLang="pt-BR" i="1" dirty="0"/>
              <a:t> </a:t>
            </a:r>
            <a:r>
              <a:rPr lang="en-US" altLang="pt-BR" i="1" dirty="0" err="1"/>
              <a:t>esse</a:t>
            </a:r>
            <a:r>
              <a:rPr lang="en-US" altLang="pt-BR" i="1" dirty="0"/>
              <a:t> </a:t>
            </a:r>
            <a:r>
              <a:rPr lang="en-US" altLang="pt-BR" i="1" dirty="0" err="1"/>
              <a:t>ano</a:t>
            </a:r>
            <a:r>
              <a:rPr lang="en-US" altLang="pt-BR" i="1" dirty="0"/>
              <a:t> se </a:t>
            </a:r>
            <a:r>
              <a:rPr lang="en-US" altLang="pt-BR" b="1" i="1" dirty="0" err="1"/>
              <a:t>tivéssemos</a:t>
            </a:r>
            <a:r>
              <a:rPr lang="en-US" altLang="pt-BR" i="1" dirty="0"/>
              <a:t> </a:t>
            </a:r>
            <a:r>
              <a:rPr lang="en-US" altLang="pt-BR" i="1" dirty="0" err="1"/>
              <a:t>mais</a:t>
            </a:r>
            <a:r>
              <a:rPr lang="en-US" altLang="pt-BR" i="1" dirty="0"/>
              <a:t> </a:t>
            </a:r>
            <a:r>
              <a:rPr lang="en-US" altLang="pt-BR" i="1" dirty="0" err="1"/>
              <a:t>dinheiro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dirty="0"/>
              <a:t>I </a:t>
            </a:r>
            <a:r>
              <a:rPr lang="en-US" altLang="pt-BR" b="1" dirty="0"/>
              <a:t>would eat </a:t>
            </a:r>
            <a:r>
              <a:rPr lang="en-US" altLang="pt-BR" dirty="0"/>
              <a:t>chocolate cake for every meal if it *</a:t>
            </a:r>
            <a:r>
              <a:rPr lang="en-US" altLang="pt-BR" b="1" dirty="0"/>
              <a:t>weren’t</a:t>
            </a:r>
            <a:r>
              <a:rPr lang="en-US" altLang="pt-BR" dirty="0"/>
              <a:t> so bad for me. - </a:t>
            </a:r>
            <a:r>
              <a:rPr lang="en-US" altLang="pt-BR" i="1" dirty="0" err="1"/>
              <a:t>Eu</a:t>
            </a:r>
            <a:r>
              <a:rPr lang="en-US" altLang="pt-BR" i="1" dirty="0"/>
              <a:t> </a:t>
            </a:r>
            <a:r>
              <a:rPr lang="en-US" altLang="pt-BR" b="1" i="1" dirty="0" err="1"/>
              <a:t>comeria</a:t>
            </a:r>
            <a:r>
              <a:rPr lang="en-US" altLang="pt-BR" i="1" dirty="0"/>
              <a:t> bolo de chocolate </a:t>
            </a:r>
            <a:r>
              <a:rPr lang="en-US" altLang="pt-BR" i="1" dirty="0" err="1"/>
              <a:t>pra</a:t>
            </a:r>
            <a:r>
              <a:rPr lang="en-US" altLang="pt-BR" i="1" dirty="0"/>
              <a:t> </a:t>
            </a:r>
            <a:r>
              <a:rPr lang="en-US" altLang="pt-BR" i="1" dirty="0" err="1"/>
              <a:t>refeição</a:t>
            </a:r>
            <a:r>
              <a:rPr lang="en-US" altLang="pt-BR" i="1" dirty="0"/>
              <a:t> se </a:t>
            </a:r>
            <a:r>
              <a:rPr lang="en-US" altLang="pt-BR" i="1" dirty="0" err="1"/>
              <a:t>não</a:t>
            </a:r>
            <a:r>
              <a:rPr lang="en-US" altLang="pt-BR" i="1" dirty="0"/>
              <a:t> </a:t>
            </a:r>
            <a:r>
              <a:rPr lang="en-US" altLang="pt-BR" b="1" i="1" dirty="0"/>
              <a:t>fosse</a:t>
            </a:r>
            <a:r>
              <a:rPr lang="en-US" altLang="pt-BR" i="1" dirty="0"/>
              <a:t> </a:t>
            </a:r>
            <a:r>
              <a:rPr lang="en-US" altLang="pt-BR" i="1" dirty="0" err="1"/>
              <a:t>tão</a:t>
            </a:r>
            <a:r>
              <a:rPr lang="en-US" altLang="pt-BR" i="1" dirty="0"/>
              <a:t> </a:t>
            </a:r>
            <a:r>
              <a:rPr lang="en-US" altLang="pt-BR" i="1" dirty="0" err="1"/>
              <a:t>ruim</a:t>
            </a:r>
            <a:r>
              <a:rPr lang="en-US" altLang="pt-BR" i="1" dirty="0"/>
              <a:t> </a:t>
            </a:r>
            <a:r>
              <a:rPr lang="en-US" altLang="pt-BR" i="1" dirty="0" err="1"/>
              <a:t>pra</a:t>
            </a:r>
            <a:r>
              <a:rPr lang="en-US" altLang="pt-BR" i="1" dirty="0"/>
              <a:t> </a:t>
            </a:r>
            <a:r>
              <a:rPr lang="en-US" altLang="pt-BR" i="1" dirty="0" err="1"/>
              <a:t>mim</a:t>
            </a:r>
            <a:r>
              <a:rPr lang="en-US" altLang="pt-BR" i="1" dirty="0"/>
              <a:t>.</a:t>
            </a:r>
          </a:p>
          <a:p>
            <a:pPr lvl="1"/>
            <a:r>
              <a:rPr lang="en-US" dirty="0"/>
              <a:t>I </a:t>
            </a:r>
            <a:r>
              <a:rPr lang="en-US" b="1" dirty="0"/>
              <a:t>would accept </a:t>
            </a:r>
            <a:r>
              <a:rPr lang="en-US" dirty="0"/>
              <a:t>the offer if I *</a:t>
            </a:r>
            <a:r>
              <a:rPr lang="en-US" b="1" dirty="0"/>
              <a:t>were</a:t>
            </a:r>
            <a:r>
              <a:rPr lang="en-US" dirty="0"/>
              <a:t> you. -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b="1" i="1" dirty="0" err="1"/>
              <a:t>aceitaria</a:t>
            </a:r>
            <a:r>
              <a:rPr lang="en-US" i="1" dirty="0"/>
              <a:t> a </a:t>
            </a:r>
            <a:r>
              <a:rPr lang="en-US" i="1" dirty="0" err="1"/>
              <a:t>proposta</a:t>
            </a:r>
            <a:r>
              <a:rPr lang="en-US" i="1" dirty="0"/>
              <a:t> se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b="1" i="1" dirty="0"/>
              <a:t>fosse </a:t>
            </a:r>
            <a:r>
              <a:rPr lang="en-US" i="1" dirty="0" err="1"/>
              <a:t>você</a:t>
            </a:r>
            <a:r>
              <a:rPr lang="en-US" dirty="0"/>
              <a:t>.</a:t>
            </a:r>
            <a:endParaRPr lang="en-US" altLang="pt-BR" dirty="0"/>
          </a:p>
          <a:p>
            <a:pPr marL="685800" lvl="3" indent="0">
              <a:buNone/>
            </a:pPr>
            <a:r>
              <a:rPr lang="en-US" altLang="pt-BR" dirty="0" smtClean="0">
                <a:solidFill>
                  <a:srgbClr val="FF0000"/>
                </a:solidFill>
              </a:rPr>
              <a:t>* </a:t>
            </a:r>
            <a:r>
              <a:rPr lang="en-US" altLang="pt-BR" dirty="0" err="1" smtClean="0">
                <a:solidFill>
                  <a:srgbClr val="FF0000"/>
                </a:solidFill>
              </a:rPr>
              <a:t>Sempre</a:t>
            </a:r>
            <a:r>
              <a:rPr lang="en-US" altLang="pt-BR" dirty="0" smtClean="0">
                <a:solidFill>
                  <a:srgbClr val="FF0000"/>
                </a:solidFill>
              </a:rPr>
              <a:t> use ”were” </a:t>
            </a:r>
            <a:r>
              <a:rPr lang="en-US" altLang="pt-BR" dirty="0" err="1" smtClean="0">
                <a:solidFill>
                  <a:srgbClr val="FF0000"/>
                </a:solidFill>
              </a:rPr>
              <a:t>em</a:t>
            </a:r>
            <a:r>
              <a:rPr lang="en-US" altLang="pt-BR" dirty="0" smtClean="0">
                <a:solidFill>
                  <a:srgbClr val="FF0000"/>
                </a:solidFill>
              </a:rPr>
              <a:t> </a:t>
            </a:r>
            <a:r>
              <a:rPr lang="en-US" altLang="pt-BR" dirty="0" err="1" smtClean="0">
                <a:solidFill>
                  <a:srgbClr val="FF0000"/>
                </a:solidFill>
              </a:rPr>
              <a:t>vez</a:t>
            </a:r>
            <a:r>
              <a:rPr lang="en-US" altLang="pt-BR" dirty="0" smtClean="0">
                <a:solidFill>
                  <a:srgbClr val="FF0000"/>
                </a:solidFill>
              </a:rPr>
              <a:t> de ”was” com </a:t>
            </a:r>
            <a:r>
              <a:rPr lang="en-US" altLang="pt-BR" dirty="0" err="1" smtClean="0">
                <a:solidFill>
                  <a:srgbClr val="FF0000"/>
                </a:solidFill>
              </a:rPr>
              <a:t>frases</a:t>
            </a:r>
            <a:r>
              <a:rPr lang="en-US" altLang="pt-BR" dirty="0" smtClean="0">
                <a:solidFill>
                  <a:srgbClr val="FF0000"/>
                </a:solidFill>
              </a:rPr>
              <a:t> no second conditional</a:t>
            </a:r>
          </a:p>
          <a:p>
            <a:pPr lvl="1"/>
            <a:endParaRPr lang="en-US" altLang="pt-BR" dirty="0"/>
          </a:p>
          <a:p>
            <a:pPr lvl="1"/>
            <a:endParaRPr lang="en-US" altLang="pt-BR" i="1" dirty="0"/>
          </a:p>
          <a:p>
            <a:pPr lvl="1"/>
            <a:endParaRPr lang="en-US" altLang="pt-BR" dirty="0"/>
          </a:p>
          <a:p>
            <a:pPr lvl="1"/>
            <a:endParaRPr lang="en-US" altLang="pt-BR" i="1" dirty="0"/>
          </a:p>
          <a:p>
            <a:pPr lvl="1"/>
            <a:endParaRPr lang="en-US" altLang="pt-BR" i="1" dirty="0"/>
          </a:p>
          <a:p>
            <a:pPr lvl="1"/>
            <a:endParaRPr lang="en-US" altLang="pt-BR" i="1" dirty="0"/>
          </a:p>
          <a:p>
            <a:pPr lvl="1"/>
            <a:endParaRPr lang="en-US" altLang="pt-BR" i="1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500" y="618013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29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480" y="121730"/>
            <a:ext cx="9186863" cy="721233"/>
          </a:xfrm>
        </p:spPr>
        <p:txBody>
          <a:bodyPr>
            <a:normAutofit fontScale="90000"/>
          </a:bodyPr>
          <a:lstStyle/>
          <a:p>
            <a:r>
              <a:rPr lang="en-US"/>
              <a:t>Conditionals – THIRD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3" y="1031876"/>
            <a:ext cx="11572875" cy="5200649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pt-BR" dirty="0" err="1"/>
              <a:t>Usamos</a:t>
            </a:r>
            <a:r>
              <a:rPr lang="en-US" altLang="pt-BR" dirty="0"/>
              <a:t> o </a:t>
            </a:r>
            <a:r>
              <a:rPr lang="en-US" altLang="pt-BR" b="1" dirty="0"/>
              <a:t>third conditional </a:t>
            </a:r>
            <a:r>
              <a:rPr lang="en-US" altLang="pt-BR" dirty="0"/>
              <a:t>para </a:t>
            </a:r>
            <a:r>
              <a:rPr lang="en-US" altLang="pt-BR" dirty="0" err="1"/>
              <a:t>falar</a:t>
            </a:r>
            <a:r>
              <a:rPr lang="en-US" altLang="pt-BR" dirty="0"/>
              <a:t> </a:t>
            </a:r>
            <a:r>
              <a:rPr lang="en-US" altLang="pt-BR" dirty="0" err="1"/>
              <a:t>sobre</a:t>
            </a:r>
            <a:r>
              <a:rPr lang="en-US" altLang="pt-BR" dirty="0"/>
              <a:t> </a:t>
            </a:r>
            <a:r>
              <a:rPr lang="en-US" altLang="pt-BR" dirty="0" err="1"/>
              <a:t>uma</a:t>
            </a:r>
            <a:r>
              <a:rPr lang="en-US" altLang="pt-BR" dirty="0"/>
              <a:t> </a:t>
            </a:r>
            <a:r>
              <a:rPr lang="en-US" altLang="pt-BR" dirty="0" err="1"/>
              <a:t>situação</a:t>
            </a:r>
            <a:r>
              <a:rPr lang="en-US" altLang="pt-BR" dirty="0"/>
              <a:t> </a:t>
            </a:r>
            <a:r>
              <a:rPr lang="en-US" altLang="pt-BR" dirty="0" err="1"/>
              <a:t>hipotética</a:t>
            </a:r>
            <a:r>
              <a:rPr lang="en-US" altLang="pt-BR" dirty="0"/>
              <a:t> no </a:t>
            </a:r>
            <a:r>
              <a:rPr lang="en-US" altLang="pt-BR" dirty="0" err="1"/>
              <a:t>passado</a:t>
            </a:r>
            <a:r>
              <a:rPr lang="en-US" altLang="pt-BR" dirty="0"/>
              <a:t>, </a:t>
            </a:r>
            <a:r>
              <a:rPr lang="en-US" altLang="pt-BR" dirty="0" err="1"/>
              <a:t>algo</a:t>
            </a:r>
            <a:r>
              <a:rPr lang="en-US" altLang="pt-BR" dirty="0"/>
              <a:t> que </a:t>
            </a:r>
            <a:r>
              <a:rPr lang="en-US" altLang="pt-BR" dirty="0" err="1"/>
              <a:t>não</a:t>
            </a:r>
            <a:r>
              <a:rPr lang="en-US" altLang="pt-BR" dirty="0"/>
              <a:t> </a:t>
            </a:r>
            <a:r>
              <a:rPr lang="en-US" altLang="pt-BR" dirty="0" err="1"/>
              <a:t>aconteceu</a:t>
            </a:r>
            <a:r>
              <a:rPr lang="en-US" altLang="pt-BR" dirty="0"/>
              <a:t>.</a:t>
            </a:r>
          </a:p>
          <a:p>
            <a:pPr marL="0" indent="0">
              <a:buNone/>
            </a:pPr>
            <a:endParaRPr lang="en-US" altLang="pt-BR" dirty="0"/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Structure:  IF + subject + VERB (PAST PERFECT),  subject  + WOULD HAVE PAST PARTICIPLE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OR</a:t>
            </a:r>
          </a:p>
          <a:p>
            <a:pPr marL="0" lvl="2" indent="0" algn="ctr">
              <a:spcBef>
                <a:spcPts val="0"/>
              </a:spcBef>
              <a:buNone/>
              <a:defRPr/>
            </a:pPr>
            <a:r>
              <a:rPr lang="en-US" altLang="pt-BR" sz="1800" b="1" dirty="0"/>
              <a:t>Subject + WOULD HAVE PAST PARTICIPLE + IF + subject + VERB (PAST PERFECT)</a:t>
            </a:r>
            <a:endParaRPr lang="en-US" altLang="pt-BR" sz="1000" dirty="0"/>
          </a:p>
          <a:p>
            <a:pPr lvl="1"/>
            <a:r>
              <a:rPr lang="en-US" altLang="pt-BR" sz="1700" dirty="0"/>
              <a:t>If Paul </a:t>
            </a:r>
            <a:r>
              <a:rPr lang="en-US" altLang="pt-BR" sz="1700" b="1" dirty="0"/>
              <a:t>had studied </a:t>
            </a:r>
            <a:r>
              <a:rPr lang="en-US" altLang="pt-BR" sz="1700" dirty="0"/>
              <a:t>more, he </a:t>
            </a:r>
            <a:r>
              <a:rPr lang="en-US" altLang="pt-BR" sz="1700" b="1" dirty="0"/>
              <a:t>would have gotten </a:t>
            </a:r>
            <a:r>
              <a:rPr lang="en-US" altLang="pt-BR" sz="1700" dirty="0"/>
              <a:t>an A on the test. - </a:t>
            </a:r>
            <a:r>
              <a:rPr lang="en-US" altLang="pt-BR" sz="1700" i="1" dirty="0"/>
              <a:t>Se Paul </a:t>
            </a:r>
            <a:r>
              <a:rPr lang="en-US" altLang="pt-BR" sz="1700" b="1" i="1" dirty="0" err="1"/>
              <a:t>tivesse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estudado</a:t>
            </a:r>
            <a:r>
              <a:rPr lang="en-US" altLang="pt-BR" sz="1700" b="1" i="1" dirty="0"/>
              <a:t> </a:t>
            </a:r>
            <a:r>
              <a:rPr lang="en-US" altLang="pt-BR" sz="1700" i="1" dirty="0" err="1"/>
              <a:t>mais</a:t>
            </a:r>
            <a:r>
              <a:rPr lang="en-US" altLang="pt-BR" sz="1700" i="1" dirty="0"/>
              <a:t>, </a:t>
            </a:r>
            <a:r>
              <a:rPr lang="en-US" altLang="pt-BR" sz="1700" i="1" dirty="0" err="1"/>
              <a:t>ele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teria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tirado</a:t>
            </a:r>
            <a:r>
              <a:rPr lang="en-US" altLang="pt-BR" sz="1700" b="1" i="1" dirty="0"/>
              <a:t> </a:t>
            </a:r>
            <a:r>
              <a:rPr lang="en-US" altLang="pt-BR" sz="1700" i="1" dirty="0"/>
              <a:t>um A </a:t>
            </a:r>
            <a:r>
              <a:rPr lang="en-US" altLang="pt-BR" sz="1700" b="1" i="1" dirty="0"/>
              <a:t>n</a:t>
            </a:r>
            <a:r>
              <a:rPr lang="en-US" altLang="pt-BR" sz="1700" i="1" dirty="0"/>
              <a:t>o </a:t>
            </a:r>
            <a:r>
              <a:rPr lang="en-US" altLang="pt-BR" sz="1700" i="1" dirty="0" err="1"/>
              <a:t>exame</a:t>
            </a:r>
            <a:r>
              <a:rPr lang="en-US" altLang="pt-BR" sz="1700" i="1" dirty="0"/>
              <a:t>. </a:t>
            </a:r>
          </a:p>
          <a:p>
            <a:pPr lvl="1"/>
            <a:r>
              <a:rPr lang="en-US" altLang="pt-BR" sz="1700" dirty="0"/>
              <a:t>If you </a:t>
            </a:r>
            <a:r>
              <a:rPr lang="en-US" altLang="pt-BR" sz="1700" b="1" dirty="0"/>
              <a:t>had left </a:t>
            </a:r>
            <a:r>
              <a:rPr lang="en-US" altLang="pt-BR" sz="1700" dirty="0"/>
              <a:t>your house earlier, you </a:t>
            </a:r>
            <a:r>
              <a:rPr lang="en-US" altLang="pt-BR" sz="1700" b="1" dirty="0"/>
              <a:t>wouldn’t have missed </a:t>
            </a:r>
            <a:r>
              <a:rPr lang="en-US" altLang="pt-BR" sz="1700" dirty="0"/>
              <a:t>your flight. – </a:t>
            </a:r>
            <a:r>
              <a:rPr lang="en-US" altLang="pt-BR" sz="1700" i="1" dirty="0"/>
              <a:t>Se </a:t>
            </a:r>
            <a:r>
              <a:rPr lang="en-US" altLang="pt-BR" sz="1700" i="1" dirty="0" err="1"/>
              <a:t>você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tivesse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saído</a:t>
            </a:r>
            <a:r>
              <a:rPr lang="en-US" altLang="pt-BR" sz="1700" b="1" i="1" dirty="0"/>
              <a:t> </a:t>
            </a:r>
            <a:r>
              <a:rPr lang="en-US" altLang="pt-BR" sz="1700" i="1" dirty="0"/>
              <a:t>da </a:t>
            </a:r>
            <a:r>
              <a:rPr lang="en-US" altLang="pt-BR" sz="1700" i="1" dirty="0" err="1"/>
              <a:t>sua</a:t>
            </a:r>
            <a:r>
              <a:rPr lang="en-US" altLang="pt-BR" sz="1700" i="1" dirty="0"/>
              <a:t> casa </a:t>
            </a:r>
            <a:r>
              <a:rPr lang="en-US" altLang="pt-BR" sz="1700" i="1" dirty="0" err="1"/>
              <a:t>mais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cedo</a:t>
            </a:r>
            <a:r>
              <a:rPr lang="en-US" altLang="pt-BR" sz="1700" i="1" dirty="0"/>
              <a:t>, </a:t>
            </a:r>
            <a:r>
              <a:rPr lang="en-US" altLang="pt-BR" sz="1700" i="1" dirty="0" err="1"/>
              <a:t>você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não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teria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perdido</a:t>
            </a:r>
            <a:r>
              <a:rPr lang="en-US" altLang="pt-BR" sz="1700" b="1" i="1" dirty="0"/>
              <a:t> </a:t>
            </a:r>
            <a:r>
              <a:rPr lang="en-US" altLang="pt-BR" sz="1700" i="1" dirty="0" err="1"/>
              <a:t>seu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voo</a:t>
            </a:r>
            <a:r>
              <a:rPr lang="en-US" altLang="pt-BR" sz="1700" i="1" dirty="0"/>
              <a:t>.</a:t>
            </a:r>
          </a:p>
          <a:p>
            <a:pPr lvl="1"/>
            <a:r>
              <a:rPr lang="en-US" sz="1700" dirty="0"/>
              <a:t>If he </a:t>
            </a:r>
            <a:r>
              <a:rPr lang="en-US" sz="1700" b="1" dirty="0"/>
              <a:t>had given </a:t>
            </a:r>
            <a:r>
              <a:rPr lang="en-US" sz="1700" dirty="0"/>
              <a:t>me one more opportunity, I </a:t>
            </a:r>
            <a:r>
              <a:rPr lang="en-US" sz="1700" b="1" dirty="0"/>
              <a:t>wouldn’t have </a:t>
            </a:r>
            <a:r>
              <a:rPr lang="en-US" sz="1700" dirty="0"/>
              <a:t>let him down. - </a:t>
            </a:r>
            <a:r>
              <a:rPr lang="en-US" sz="1700" i="1" dirty="0"/>
              <a:t>Se </a:t>
            </a:r>
            <a:r>
              <a:rPr lang="en-US" sz="1700" i="1" dirty="0" err="1"/>
              <a:t>ele</a:t>
            </a:r>
            <a:r>
              <a:rPr lang="en-US" sz="1700" i="1" dirty="0"/>
              <a:t> </a:t>
            </a:r>
            <a:r>
              <a:rPr lang="en-US" sz="1700" b="1" i="1" dirty="0" err="1"/>
              <a:t>tivesse</a:t>
            </a:r>
            <a:r>
              <a:rPr lang="en-US" sz="1700" b="1" i="1" dirty="0"/>
              <a:t> me dado</a:t>
            </a:r>
            <a:r>
              <a:rPr lang="en-US" sz="1700" i="1" dirty="0"/>
              <a:t> </a:t>
            </a:r>
            <a:r>
              <a:rPr lang="en-US" sz="1700" i="1" dirty="0" err="1"/>
              <a:t>mais</a:t>
            </a:r>
            <a:r>
              <a:rPr lang="en-US" sz="1700" i="1" dirty="0"/>
              <a:t> </a:t>
            </a:r>
            <a:r>
              <a:rPr lang="en-US" sz="1700" i="1" dirty="0" err="1"/>
              <a:t>uma</a:t>
            </a:r>
            <a:r>
              <a:rPr lang="en-US" sz="1700" i="1" dirty="0"/>
              <a:t> </a:t>
            </a:r>
            <a:r>
              <a:rPr lang="en-US" sz="1700" i="1" dirty="0" err="1"/>
              <a:t>oportunidade</a:t>
            </a:r>
            <a:r>
              <a:rPr lang="en-US" sz="1700" i="1" dirty="0"/>
              <a:t>, </a:t>
            </a:r>
            <a:r>
              <a:rPr lang="en-US" sz="1700" i="1" dirty="0" err="1"/>
              <a:t>eu</a:t>
            </a:r>
            <a:r>
              <a:rPr lang="en-US" sz="1700" i="1" dirty="0"/>
              <a:t> </a:t>
            </a:r>
            <a:r>
              <a:rPr lang="en-US" sz="1700" i="1" dirty="0" err="1"/>
              <a:t>não</a:t>
            </a:r>
            <a:r>
              <a:rPr lang="en-US" sz="1700" i="1" dirty="0"/>
              <a:t> </a:t>
            </a:r>
            <a:r>
              <a:rPr lang="en-US" sz="1700" b="1" i="1" dirty="0" err="1"/>
              <a:t>teria</a:t>
            </a:r>
            <a:r>
              <a:rPr lang="en-US" sz="1700" b="1" i="1" dirty="0"/>
              <a:t> o </a:t>
            </a:r>
            <a:r>
              <a:rPr lang="en-US" sz="1700" b="1" i="1" dirty="0" err="1"/>
              <a:t>decepcionado</a:t>
            </a:r>
            <a:r>
              <a:rPr lang="en-US" sz="1700" b="1" i="1" dirty="0"/>
              <a:t>.</a:t>
            </a:r>
            <a:endParaRPr lang="en-US" altLang="pt-BR" sz="1700" i="1" dirty="0"/>
          </a:p>
          <a:p>
            <a:pPr lvl="1"/>
            <a:r>
              <a:rPr lang="en-US" altLang="pt-BR" sz="1700" dirty="0"/>
              <a:t>Megan </a:t>
            </a:r>
            <a:r>
              <a:rPr lang="en-US" altLang="pt-BR" sz="1700" b="1" dirty="0"/>
              <a:t>would have gotten </a:t>
            </a:r>
            <a:r>
              <a:rPr lang="en-US" altLang="pt-BR" sz="1700" dirty="0"/>
              <a:t>the job if she </a:t>
            </a:r>
            <a:r>
              <a:rPr lang="en-US" altLang="pt-BR" sz="1700" b="1" dirty="0"/>
              <a:t>had prepared </a:t>
            </a:r>
            <a:r>
              <a:rPr lang="en-US" altLang="pt-BR" sz="1700" dirty="0"/>
              <a:t>more.  - A Megan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teria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conseguido</a:t>
            </a:r>
            <a:r>
              <a:rPr lang="en-US" altLang="pt-BR" sz="1700" b="1" i="1" dirty="0"/>
              <a:t> </a:t>
            </a:r>
            <a:r>
              <a:rPr lang="en-US" altLang="pt-BR" sz="1700" i="1" dirty="0"/>
              <a:t>o </a:t>
            </a:r>
            <a:r>
              <a:rPr lang="en-US" altLang="pt-BR" sz="1700" i="1" dirty="0" err="1"/>
              <a:t>emprego</a:t>
            </a:r>
            <a:r>
              <a:rPr lang="en-US" altLang="pt-BR" sz="1700" i="1" dirty="0"/>
              <a:t> se </a:t>
            </a:r>
            <a:r>
              <a:rPr lang="en-US" altLang="pt-BR" sz="1700" i="1" dirty="0" err="1"/>
              <a:t>ela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tivesse</a:t>
            </a:r>
            <a:r>
              <a:rPr lang="en-US" altLang="pt-BR" sz="1700" b="1" i="1" dirty="0"/>
              <a:t> se </a:t>
            </a:r>
            <a:r>
              <a:rPr lang="en-US" altLang="pt-BR" sz="1700" b="1" i="1" dirty="0" err="1"/>
              <a:t>preparado</a:t>
            </a:r>
            <a:r>
              <a:rPr lang="en-US" altLang="pt-BR" sz="1700" b="1" i="1" dirty="0"/>
              <a:t> </a:t>
            </a:r>
            <a:r>
              <a:rPr lang="en-US" altLang="pt-BR" sz="1700" i="1" dirty="0" err="1"/>
              <a:t>mais</a:t>
            </a:r>
            <a:r>
              <a:rPr lang="en-US" altLang="pt-BR" sz="1700" i="1" dirty="0"/>
              <a:t>.</a:t>
            </a:r>
          </a:p>
          <a:p>
            <a:pPr lvl="1"/>
            <a:r>
              <a:rPr lang="en-US" altLang="pt-BR" sz="1700" dirty="0"/>
              <a:t>I </a:t>
            </a:r>
            <a:r>
              <a:rPr lang="en-US" altLang="pt-BR" sz="1700" b="1" dirty="0"/>
              <a:t>would have arrived </a:t>
            </a:r>
            <a:r>
              <a:rPr lang="en-US" altLang="pt-BR" sz="1700" dirty="0"/>
              <a:t>on time if I </a:t>
            </a:r>
            <a:r>
              <a:rPr lang="en-US" altLang="pt-BR" sz="1700" b="1" dirty="0"/>
              <a:t>hadn’t gotten </a:t>
            </a:r>
            <a:r>
              <a:rPr lang="en-US" altLang="pt-BR" sz="1700" dirty="0"/>
              <a:t>stuck in traffic. – </a:t>
            </a:r>
            <a:r>
              <a:rPr lang="en-US" altLang="pt-BR" sz="1700" i="1" dirty="0" err="1"/>
              <a:t>Eu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tería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chegado</a:t>
            </a:r>
            <a:r>
              <a:rPr lang="en-US" altLang="pt-BR" sz="1700" b="1" i="1" dirty="0"/>
              <a:t> </a:t>
            </a:r>
            <a:r>
              <a:rPr lang="en-US" altLang="pt-BR" sz="1700" i="1" dirty="0"/>
              <a:t>a tempo se </a:t>
            </a:r>
            <a:r>
              <a:rPr lang="en-US" altLang="pt-BR" sz="1700" i="1" dirty="0" err="1"/>
              <a:t>não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tivésse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ficado</a:t>
            </a:r>
            <a:r>
              <a:rPr lang="en-US" altLang="pt-BR" sz="1700" b="1" i="1" dirty="0"/>
              <a:t> </a:t>
            </a:r>
            <a:r>
              <a:rPr lang="en-US" altLang="pt-BR" sz="1700" i="1" dirty="0" err="1"/>
              <a:t>preso</a:t>
            </a:r>
            <a:r>
              <a:rPr lang="en-US" altLang="pt-BR" sz="1700" i="1" dirty="0"/>
              <a:t> no </a:t>
            </a:r>
            <a:r>
              <a:rPr lang="en-US" altLang="pt-BR" sz="1700" i="1" dirty="0" err="1"/>
              <a:t>trânsito</a:t>
            </a:r>
            <a:r>
              <a:rPr lang="en-US" altLang="pt-BR" sz="1700" i="1" dirty="0"/>
              <a:t>.</a:t>
            </a:r>
          </a:p>
          <a:p>
            <a:pPr lvl="1"/>
            <a:r>
              <a:rPr lang="en-US" altLang="pt-BR" sz="1700" dirty="0"/>
              <a:t>Leo </a:t>
            </a:r>
            <a:r>
              <a:rPr lang="en-US" altLang="pt-BR" sz="1700" b="1" dirty="0"/>
              <a:t>would have been </a:t>
            </a:r>
            <a:r>
              <a:rPr lang="en-US" altLang="pt-BR" sz="1700" dirty="0"/>
              <a:t>at the meeting if he </a:t>
            </a:r>
            <a:r>
              <a:rPr lang="en-US" altLang="pt-BR" sz="1700" b="1" dirty="0"/>
              <a:t>hadn’t missed </a:t>
            </a:r>
            <a:r>
              <a:rPr lang="en-US" altLang="pt-BR" sz="1700" dirty="0"/>
              <a:t>his flight. – </a:t>
            </a:r>
            <a:r>
              <a:rPr lang="en-US" altLang="pt-BR" sz="1700" i="1" dirty="0"/>
              <a:t>O Leo </a:t>
            </a:r>
            <a:r>
              <a:rPr lang="en-US" altLang="pt-BR" sz="1700" b="1" i="1" dirty="0" err="1"/>
              <a:t>teria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estado</a:t>
            </a:r>
            <a:r>
              <a:rPr lang="en-US" altLang="pt-BR" sz="1700" b="1" i="1" dirty="0"/>
              <a:t> </a:t>
            </a:r>
            <a:r>
              <a:rPr lang="en-US" altLang="pt-BR" sz="1700" i="1" dirty="0" err="1"/>
              <a:t>na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reunião</a:t>
            </a:r>
            <a:r>
              <a:rPr lang="en-US" altLang="pt-BR" sz="1700" i="1" dirty="0"/>
              <a:t> se </a:t>
            </a:r>
            <a:r>
              <a:rPr lang="en-US" altLang="pt-BR" sz="1700" i="1" dirty="0" err="1"/>
              <a:t>ele</a:t>
            </a:r>
            <a:r>
              <a:rPr lang="en-US" altLang="pt-BR" sz="1700" i="1" dirty="0"/>
              <a:t> </a:t>
            </a:r>
            <a:r>
              <a:rPr lang="en-US" altLang="pt-BR" sz="1700" i="1" dirty="0" err="1"/>
              <a:t>não</a:t>
            </a:r>
            <a:r>
              <a:rPr lang="en-US" altLang="pt-BR" sz="1700" i="1" dirty="0"/>
              <a:t> </a:t>
            </a:r>
            <a:r>
              <a:rPr lang="en-US" altLang="pt-BR" sz="1700" b="1" i="1" dirty="0" err="1"/>
              <a:t>tivesse</a:t>
            </a:r>
            <a:r>
              <a:rPr lang="en-US" altLang="pt-BR" sz="1700" b="1" i="1" dirty="0"/>
              <a:t> </a:t>
            </a:r>
            <a:r>
              <a:rPr lang="en-US" altLang="pt-BR" sz="1700" b="1" i="1" dirty="0" err="1"/>
              <a:t>perdido</a:t>
            </a:r>
            <a:r>
              <a:rPr lang="en-US" altLang="pt-BR" sz="1700" b="1" i="1" dirty="0"/>
              <a:t> </a:t>
            </a:r>
            <a:r>
              <a:rPr lang="en-US" altLang="pt-BR" sz="1700" i="1" dirty="0"/>
              <a:t>o </a:t>
            </a:r>
            <a:r>
              <a:rPr lang="en-US" altLang="pt-BR" sz="1700" i="1" dirty="0" err="1"/>
              <a:t>voo</a:t>
            </a:r>
            <a:r>
              <a:rPr lang="en-US" altLang="pt-BR" sz="1700" i="1" dirty="0"/>
              <a:t> dele.</a:t>
            </a:r>
          </a:p>
          <a:p>
            <a:pPr lvl="1"/>
            <a:r>
              <a:rPr lang="en-US" sz="1700" dirty="0"/>
              <a:t>I </a:t>
            </a:r>
            <a:r>
              <a:rPr lang="en-US" sz="1700" b="1" dirty="0"/>
              <a:t>would not have reached </a:t>
            </a:r>
            <a:r>
              <a:rPr lang="en-US" sz="1700" dirty="0"/>
              <a:t>my goals if I </a:t>
            </a:r>
            <a:r>
              <a:rPr lang="en-US" sz="1700" b="1" dirty="0"/>
              <a:t>hadn’t had </a:t>
            </a:r>
            <a:r>
              <a:rPr lang="en-US" sz="1700" dirty="0"/>
              <a:t>all of your support. - </a:t>
            </a:r>
            <a:r>
              <a:rPr lang="en-US" sz="1700" i="1" dirty="0"/>
              <a:t>Eu </a:t>
            </a:r>
            <a:r>
              <a:rPr lang="en-US" sz="1700" i="1" dirty="0" err="1"/>
              <a:t>não</a:t>
            </a:r>
            <a:r>
              <a:rPr lang="en-US" sz="1700" i="1" dirty="0"/>
              <a:t> </a:t>
            </a:r>
            <a:r>
              <a:rPr lang="en-US" sz="1700" b="1" i="1" dirty="0" err="1"/>
              <a:t>teria</a:t>
            </a:r>
            <a:r>
              <a:rPr lang="en-US" sz="1700" b="1" i="1" dirty="0"/>
              <a:t> </a:t>
            </a:r>
            <a:r>
              <a:rPr lang="en-US" sz="1700" b="1" i="1" dirty="0" err="1"/>
              <a:t>atingido</a:t>
            </a:r>
            <a:r>
              <a:rPr lang="en-US" sz="1700" b="1" i="1" dirty="0"/>
              <a:t> </a:t>
            </a:r>
            <a:r>
              <a:rPr lang="en-US" sz="1700" i="1" dirty="0" err="1"/>
              <a:t>minhas</a:t>
            </a:r>
            <a:r>
              <a:rPr lang="en-US" sz="1700" i="1" dirty="0"/>
              <a:t> </a:t>
            </a:r>
            <a:r>
              <a:rPr lang="en-US" sz="1700" i="1" dirty="0" err="1"/>
              <a:t>metas</a:t>
            </a:r>
            <a:r>
              <a:rPr lang="en-US" sz="1700" i="1" dirty="0"/>
              <a:t> se </a:t>
            </a:r>
            <a:r>
              <a:rPr lang="en-US" sz="1700" i="1" dirty="0" err="1"/>
              <a:t>eu</a:t>
            </a:r>
            <a:r>
              <a:rPr lang="en-US" sz="1700" i="1" dirty="0"/>
              <a:t> </a:t>
            </a:r>
            <a:r>
              <a:rPr lang="en-US" sz="1700" i="1" dirty="0" err="1"/>
              <a:t>não</a:t>
            </a:r>
            <a:r>
              <a:rPr lang="en-US" sz="1700" i="1" dirty="0"/>
              <a:t> </a:t>
            </a:r>
            <a:r>
              <a:rPr lang="en-US" sz="1700" b="1" i="1" dirty="0" err="1"/>
              <a:t>tivesse</a:t>
            </a:r>
            <a:r>
              <a:rPr lang="en-US" sz="1700" b="1" i="1" dirty="0"/>
              <a:t> </a:t>
            </a:r>
            <a:r>
              <a:rPr lang="en-US" sz="1700" b="1" i="1" dirty="0" err="1"/>
              <a:t>tido</a:t>
            </a:r>
            <a:r>
              <a:rPr lang="en-US" sz="1700" b="1" i="1" dirty="0"/>
              <a:t> </a:t>
            </a:r>
            <a:r>
              <a:rPr lang="en-US" sz="1700" i="1" dirty="0"/>
              <a:t>o </a:t>
            </a:r>
            <a:r>
              <a:rPr lang="en-US" sz="1700" i="1" dirty="0" err="1"/>
              <a:t>apoio</a:t>
            </a:r>
            <a:r>
              <a:rPr lang="en-US" sz="1700" i="1" dirty="0"/>
              <a:t> de </a:t>
            </a:r>
            <a:r>
              <a:rPr lang="en-US" sz="1700" i="1" dirty="0" err="1"/>
              <a:t>todos</a:t>
            </a:r>
            <a:r>
              <a:rPr lang="en-US" sz="1700" i="1" dirty="0"/>
              <a:t> </a:t>
            </a:r>
            <a:r>
              <a:rPr lang="en-US" sz="1700" i="1" dirty="0" err="1"/>
              <a:t>vocês</a:t>
            </a:r>
            <a:r>
              <a:rPr lang="en-US" sz="1700" i="1" dirty="0" smtClean="0"/>
              <a:t>.</a:t>
            </a:r>
            <a:endParaRPr lang="en-US" altLang="pt-BR" sz="1700" dirty="0"/>
          </a:p>
          <a:p>
            <a:pPr lvl="1"/>
            <a:endParaRPr lang="en-US" altLang="pt-BR" i="1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6232525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20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925" y="385763"/>
            <a:ext cx="7729728" cy="764771"/>
          </a:xfrm>
        </p:spPr>
        <p:txBody>
          <a:bodyPr/>
          <a:lstStyle/>
          <a:p>
            <a:r>
              <a:rPr lang="en-US" dirty="0"/>
              <a:t>Conditionals review!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822" y="1683587"/>
            <a:ext cx="11321934" cy="38171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ZERO CONDITIONAL:</a:t>
            </a:r>
          </a:p>
          <a:p>
            <a:r>
              <a:rPr lang="en-US" dirty="0" smtClean="0"/>
              <a:t>Plants </a:t>
            </a:r>
            <a:r>
              <a:rPr lang="en-US" dirty="0"/>
              <a:t>die if they don’t get enough water. – </a:t>
            </a:r>
            <a:r>
              <a:rPr lang="en-US" i="1" dirty="0" err="1"/>
              <a:t>Plantas</a:t>
            </a:r>
            <a:r>
              <a:rPr lang="en-US" i="1" dirty="0"/>
              <a:t> </a:t>
            </a:r>
            <a:r>
              <a:rPr lang="en-US" i="1" dirty="0" err="1"/>
              <a:t>morrem</a:t>
            </a:r>
            <a:r>
              <a:rPr lang="en-US" i="1" dirty="0"/>
              <a:t> se </a:t>
            </a:r>
            <a:r>
              <a:rPr lang="en-US" i="1" dirty="0" err="1"/>
              <a:t>elas</a:t>
            </a:r>
            <a:r>
              <a:rPr lang="en-US" i="1" dirty="0"/>
              <a:t> </a:t>
            </a:r>
            <a:r>
              <a:rPr lang="en-US" i="1" dirty="0" err="1"/>
              <a:t>não</a:t>
            </a:r>
            <a:r>
              <a:rPr lang="en-US" i="1" dirty="0"/>
              <a:t> </a:t>
            </a:r>
            <a:r>
              <a:rPr lang="en-US" i="1" dirty="0" err="1"/>
              <a:t>recebem</a:t>
            </a:r>
            <a:r>
              <a:rPr lang="en-US" i="1" dirty="0"/>
              <a:t> </a:t>
            </a:r>
            <a:r>
              <a:rPr lang="en-US" i="1" dirty="0" err="1"/>
              <a:t>água</a:t>
            </a:r>
            <a:r>
              <a:rPr lang="en-US" i="1" dirty="0"/>
              <a:t> </a:t>
            </a:r>
            <a:r>
              <a:rPr lang="en-US" i="1" dirty="0" err="1"/>
              <a:t>suficiente</a:t>
            </a:r>
            <a:r>
              <a:rPr lang="en-US" dirty="0"/>
              <a:t>.</a:t>
            </a:r>
          </a:p>
          <a:p>
            <a:r>
              <a:rPr lang="en-US" dirty="0"/>
              <a:t>If you have any questions, ask Jackie! </a:t>
            </a:r>
            <a:r>
              <a:rPr lang="en-US" dirty="0">
                <a:sym typeface="Wingdings"/>
              </a:rPr>
              <a:t> - S</a:t>
            </a:r>
            <a:r>
              <a:rPr lang="en-US" i="1" dirty="0">
                <a:sym typeface="Wingdings"/>
              </a:rPr>
              <a:t>e </a:t>
            </a:r>
            <a:r>
              <a:rPr lang="en-US" i="1" dirty="0" err="1">
                <a:sym typeface="Wingdings"/>
              </a:rPr>
              <a:t>você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tiver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qualquer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dúvida</a:t>
            </a:r>
            <a:r>
              <a:rPr lang="en-US" i="1" dirty="0">
                <a:sym typeface="Wingdings"/>
              </a:rPr>
              <a:t>, </a:t>
            </a:r>
            <a:r>
              <a:rPr lang="en-US" i="1" dirty="0" err="1">
                <a:sym typeface="Wingdings"/>
              </a:rPr>
              <a:t>pergunte</a:t>
            </a:r>
            <a:r>
              <a:rPr lang="en-US" i="1" dirty="0">
                <a:sym typeface="Wingdings"/>
              </a:rPr>
              <a:t> Jackie</a:t>
            </a:r>
            <a:r>
              <a:rPr lang="en-US" dirty="0">
                <a:sym typeface="Wingdings"/>
              </a:rPr>
              <a:t>.</a:t>
            </a:r>
          </a:p>
          <a:p>
            <a:r>
              <a:rPr lang="en-US" dirty="0">
                <a:sym typeface="Wingdings"/>
              </a:rPr>
              <a:t>If you freeze water, it turns into ice. – </a:t>
            </a:r>
            <a:r>
              <a:rPr lang="en-US" i="1" dirty="0">
                <a:sym typeface="Wingdings"/>
              </a:rPr>
              <a:t>Se </a:t>
            </a:r>
            <a:r>
              <a:rPr lang="en-US" i="1" dirty="0" err="1">
                <a:sym typeface="Wingdings"/>
              </a:rPr>
              <a:t>você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congelar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água</a:t>
            </a:r>
            <a:r>
              <a:rPr lang="en-US" i="1" dirty="0">
                <a:sym typeface="Wingdings"/>
              </a:rPr>
              <a:t>, </a:t>
            </a:r>
            <a:r>
              <a:rPr lang="en-US" i="1" dirty="0" err="1">
                <a:sym typeface="Wingdings"/>
              </a:rPr>
              <a:t>ela</a:t>
            </a:r>
            <a:r>
              <a:rPr lang="en-US" i="1" dirty="0">
                <a:sym typeface="Wingdings"/>
              </a:rPr>
              <a:t> se </a:t>
            </a:r>
            <a:r>
              <a:rPr lang="en-US" i="1" dirty="0" err="1">
                <a:sym typeface="Wingdings"/>
              </a:rPr>
              <a:t>torna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gelo</a:t>
            </a:r>
            <a:r>
              <a:rPr lang="en-US" i="1" dirty="0">
                <a:sym typeface="Wingdings"/>
              </a:rPr>
              <a:t>.</a:t>
            </a: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r>
              <a:rPr lang="en-US" b="1" dirty="0" smtClean="0">
                <a:sym typeface="Wingdings"/>
              </a:rPr>
              <a:t>FIRST CONDITIONAL:</a:t>
            </a:r>
            <a:endParaRPr lang="en-US" b="1" dirty="0">
              <a:sym typeface="Wingdings"/>
            </a:endParaRPr>
          </a:p>
          <a:p>
            <a:r>
              <a:rPr lang="en-US" dirty="0">
                <a:sym typeface="Wingdings"/>
              </a:rPr>
              <a:t>If I finish my homework, I’ll go to the party tonight. – </a:t>
            </a:r>
            <a:r>
              <a:rPr lang="en-US" i="1" dirty="0">
                <a:sym typeface="Wingdings"/>
              </a:rPr>
              <a:t>Se </a:t>
            </a:r>
            <a:r>
              <a:rPr lang="en-US" i="1" dirty="0" err="1">
                <a:sym typeface="Wingdings"/>
              </a:rPr>
              <a:t>eu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terminar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minha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lição</a:t>
            </a:r>
            <a:r>
              <a:rPr lang="en-US" i="1" dirty="0">
                <a:sym typeface="Wingdings"/>
              </a:rPr>
              <a:t> de casa, </a:t>
            </a:r>
            <a:r>
              <a:rPr lang="en-US" i="1" dirty="0" err="1">
                <a:sym typeface="Wingdings"/>
              </a:rPr>
              <a:t>eu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irei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pra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festa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hoje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à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noite</a:t>
            </a:r>
            <a:r>
              <a:rPr lang="en-US" i="1" dirty="0">
                <a:sym typeface="Wingdings"/>
              </a:rPr>
              <a:t>.</a:t>
            </a:r>
          </a:p>
          <a:p>
            <a:r>
              <a:rPr lang="en-US" dirty="0">
                <a:sym typeface="Wingdings"/>
              </a:rPr>
              <a:t>She will miss the bus if she doesn’t leave soon. – </a:t>
            </a:r>
            <a:r>
              <a:rPr lang="en-US" i="1" dirty="0">
                <a:sym typeface="Wingdings"/>
              </a:rPr>
              <a:t>Ela </a:t>
            </a:r>
            <a:r>
              <a:rPr lang="en-US" i="1" dirty="0" err="1">
                <a:sym typeface="Wingdings"/>
              </a:rPr>
              <a:t>perderá</a:t>
            </a:r>
            <a:r>
              <a:rPr lang="en-US" i="1" dirty="0">
                <a:sym typeface="Wingdings"/>
              </a:rPr>
              <a:t> o </a:t>
            </a:r>
            <a:r>
              <a:rPr lang="en-US" i="1" dirty="0" err="1">
                <a:sym typeface="Wingdings"/>
              </a:rPr>
              <a:t>ônibus</a:t>
            </a:r>
            <a:r>
              <a:rPr lang="en-US" i="1" dirty="0">
                <a:sym typeface="Wingdings"/>
              </a:rPr>
              <a:t>, se </a:t>
            </a:r>
            <a:r>
              <a:rPr lang="en-US" i="1" dirty="0" err="1">
                <a:sym typeface="Wingdings"/>
              </a:rPr>
              <a:t>ela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não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sair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em</a:t>
            </a:r>
            <a:r>
              <a:rPr lang="en-US" i="1" dirty="0">
                <a:sym typeface="Wingdings"/>
              </a:rPr>
              <a:t> breve.</a:t>
            </a:r>
          </a:p>
          <a:p>
            <a:r>
              <a:rPr lang="en-US" dirty="0">
                <a:sym typeface="Wingdings"/>
              </a:rPr>
              <a:t>You will get sick if you eat all that candy. – </a:t>
            </a:r>
            <a:r>
              <a:rPr lang="en-US" i="1" dirty="0" err="1">
                <a:sym typeface="Wingdings"/>
              </a:rPr>
              <a:t>Você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ficará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doente</a:t>
            </a:r>
            <a:r>
              <a:rPr lang="en-US" i="1" dirty="0">
                <a:sym typeface="Wingdings"/>
              </a:rPr>
              <a:t> se </a:t>
            </a:r>
            <a:r>
              <a:rPr lang="en-US" i="1" dirty="0" err="1">
                <a:sym typeface="Wingdings"/>
              </a:rPr>
              <a:t>você</a:t>
            </a:r>
            <a:r>
              <a:rPr lang="en-US" i="1" dirty="0">
                <a:sym typeface="Wingdings"/>
              </a:rPr>
              <a:t> comer </a:t>
            </a:r>
            <a:r>
              <a:rPr lang="en-US" i="1" dirty="0" err="1">
                <a:sym typeface="Wingdings"/>
              </a:rPr>
              <a:t>todo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aquele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doce</a:t>
            </a:r>
            <a:r>
              <a:rPr lang="en-US" dirty="0" smtClean="0">
                <a:sym typeface="Wingdings"/>
              </a:rPr>
              <a:t>.</a:t>
            </a:r>
            <a:endParaRPr lang="en-US" dirty="0">
              <a:sym typeface="Wingdings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5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736" y="347317"/>
            <a:ext cx="7729728" cy="764771"/>
          </a:xfrm>
        </p:spPr>
        <p:txBody>
          <a:bodyPr/>
          <a:lstStyle/>
          <a:p>
            <a:r>
              <a:rPr lang="en-US" dirty="0"/>
              <a:t>Conditionals review!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95" y="1280363"/>
            <a:ext cx="11321934" cy="48172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ym typeface="Wingdings"/>
              </a:rPr>
              <a:t>SECOND CONDITIONAL:</a:t>
            </a:r>
            <a:endParaRPr lang="en-US" b="1" dirty="0">
              <a:sym typeface="Wingdings"/>
            </a:endParaRPr>
          </a:p>
          <a:p>
            <a:r>
              <a:rPr lang="en-US" dirty="0"/>
              <a:t>If he wanted your opinion, he would ask. – </a:t>
            </a:r>
            <a:r>
              <a:rPr lang="en-US" i="1" dirty="0"/>
              <a:t>Se </a:t>
            </a:r>
            <a:r>
              <a:rPr lang="en-US" i="1" dirty="0" err="1"/>
              <a:t>ele</a:t>
            </a:r>
            <a:r>
              <a:rPr lang="en-US" i="1" dirty="0"/>
              <a:t> </a:t>
            </a:r>
            <a:r>
              <a:rPr lang="en-US" i="1" dirty="0" err="1"/>
              <a:t>quisesse</a:t>
            </a:r>
            <a:r>
              <a:rPr lang="en-US" i="1" dirty="0"/>
              <a:t> </a:t>
            </a:r>
            <a:r>
              <a:rPr lang="en-US" i="1" dirty="0" err="1"/>
              <a:t>sua</a:t>
            </a:r>
            <a:r>
              <a:rPr lang="en-US" i="1" dirty="0"/>
              <a:t> </a:t>
            </a:r>
            <a:r>
              <a:rPr lang="en-US" i="1" dirty="0" err="1"/>
              <a:t>opinião</a:t>
            </a:r>
            <a:r>
              <a:rPr lang="en-US" i="1" dirty="0"/>
              <a:t>, </a:t>
            </a:r>
            <a:r>
              <a:rPr lang="en-US" i="1" dirty="0" err="1"/>
              <a:t>ele</a:t>
            </a:r>
            <a:r>
              <a:rPr lang="en-US" i="1" dirty="0"/>
              <a:t> </a:t>
            </a:r>
            <a:r>
              <a:rPr lang="en-US" i="1" dirty="0" err="1"/>
              <a:t>pediria</a:t>
            </a:r>
            <a:r>
              <a:rPr lang="en-US" i="1" dirty="0"/>
              <a:t>. </a:t>
            </a:r>
          </a:p>
          <a:p>
            <a:r>
              <a:rPr lang="en-US" dirty="0">
                <a:sym typeface="Wingdings"/>
              </a:rPr>
              <a:t>I would lend you the money if I had it. – </a:t>
            </a:r>
            <a:r>
              <a:rPr lang="en-US" i="1" dirty="0">
                <a:sym typeface="Wingdings"/>
              </a:rPr>
              <a:t>Eu </a:t>
            </a:r>
            <a:r>
              <a:rPr lang="en-US" i="1" dirty="0" err="1">
                <a:sym typeface="Wingdings"/>
              </a:rPr>
              <a:t>te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emprestaria</a:t>
            </a:r>
            <a:r>
              <a:rPr lang="en-US" i="1" dirty="0">
                <a:sym typeface="Wingdings"/>
              </a:rPr>
              <a:t> o </a:t>
            </a:r>
            <a:r>
              <a:rPr lang="en-US" i="1" dirty="0" err="1">
                <a:sym typeface="Wingdings"/>
              </a:rPr>
              <a:t>dinheiro</a:t>
            </a:r>
            <a:r>
              <a:rPr lang="en-US" i="1" dirty="0">
                <a:sym typeface="Wingdings"/>
              </a:rPr>
              <a:t> se </a:t>
            </a:r>
            <a:r>
              <a:rPr lang="en-US" i="1" dirty="0" err="1">
                <a:sym typeface="Wingdings"/>
              </a:rPr>
              <a:t>eu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tivesse</a:t>
            </a:r>
            <a:r>
              <a:rPr lang="en-US" i="1" dirty="0">
                <a:sym typeface="Wingdings"/>
              </a:rPr>
              <a:t>.</a:t>
            </a:r>
          </a:p>
          <a:p>
            <a:r>
              <a:rPr lang="en-US" dirty="0">
                <a:sym typeface="Wingdings"/>
              </a:rPr>
              <a:t>If I were you, I wouldn’t go out with him. – </a:t>
            </a:r>
            <a:r>
              <a:rPr lang="en-US" i="1" dirty="0">
                <a:sym typeface="Wingdings"/>
              </a:rPr>
              <a:t>Se </a:t>
            </a:r>
            <a:r>
              <a:rPr lang="en-US" i="1" dirty="0" err="1">
                <a:sym typeface="Wingdings"/>
              </a:rPr>
              <a:t>eu</a:t>
            </a:r>
            <a:r>
              <a:rPr lang="en-US" i="1" dirty="0">
                <a:sym typeface="Wingdings"/>
              </a:rPr>
              <a:t> fosse </a:t>
            </a:r>
            <a:r>
              <a:rPr lang="en-US" i="1" dirty="0" err="1">
                <a:sym typeface="Wingdings"/>
              </a:rPr>
              <a:t>você</a:t>
            </a:r>
            <a:r>
              <a:rPr lang="en-US" i="1" dirty="0">
                <a:sym typeface="Wingdings"/>
              </a:rPr>
              <a:t>, </a:t>
            </a:r>
            <a:r>
              <a:rPr lang="en-US" i="1" dirty="0" err="1">
                <a:sym typeface="Wingdings"/>
              </a:rPr>
              <a:t>eu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não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sairia</a:t>
            </a:r>
            <a:r>
              <a:rPr lang="en-US" i="1" dirty="0">
                <a:sym typeface="Wingdings"/>
              </a:rPr>
              <a:t> com </a:t>
            </a:r>
            <a:r>
              <a:rPr lang="en-US" i="1" dirty="0" err="1">
                <a:sym typeface="Wingdings"/>
              </a:rPr>
              <a:t>ele</a:t>
            </a:r>
            <a:r>
              <a:rPr lang="en-US" i="1" dirty="0">
                <a:sym typeface="Wingdings"/>
              </a:rPr>
              <a:t>.</a:t>
            </a: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r>
              <a:rPr lang="en-US" b="1" dirty="0" smtClean="0">
                <a:sym typeface="Wingdings"/>
              </a:rPr>
              <a:t>THIRD CONDITIONAL:</a:t>
            </a:r>
            <a:endParaRPr lang="en-US" b="1" dirty="0">
              <a:sym typeface="Wingdings"/>
            </a:endParaRPr>
          </a:p>
          <a:p>
            <a:r>
              <a:rPr lang="en-US" dirty="0">
                <a:sym typeface="Wingdings"/>
              </a:rPr>
              <a:t>If we had taken an </a:t>
            </a:r>
            <a:r>
              <a:rPr lang="en-US" dirty="0" err="1">
                <a:sym typeface="Wingdings"/>
              </a:rPr>
              <a:t>uber</a:t>
            </a:r>
            <a:r>
              <a:rPr lang="en-US" dirty="0">
                <a:sym typeface="Wingdings"/>
              </a:rPr>
              <a:t>, we wouldn’t have missed out flight. – </a:t>
            </a:r>
            <a:r>
              <a:rPr lang="en-US" i="1" dirty="0">
                <a:sym typeface="Wingdings"/>
              </a:rPr>
              <a:t>Se a </a:t>
            </a:r>
            <a:r>
              <a:rPr lang="en-US" i="1" dirty="0" err="1">
                <a:sym typeface="Wingdings"/>
              </a:rPr>
              <a:t>gente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tivesse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pego</a:t>
            </a:r>
            <a:r>
              <a:rPr lang="en-US" i="1" dirty="0">
                <a:sym typeface="Wingdings"/>
              </a:rPr>
              <a:t> um </a:t>
            </a:r>
            <a:r>
              <a:rPr lang="en-US" i="1" dirty="0" err="1">
                <a:sym typeface="Wingdings"/>
              </a:rPr>
              <a:t>uber</a:t>
            </a:r>
            <a:r>
              <a:rPr lang="en-US" i="1" dirty="0">
                <a:sym typeface="Wingdings"/>
              </a:rPr>
              <a:t>, </a:t>
            </a:r>
            <a:r>
              <a:rPr lang="en-US" i="1" dirty="0" err="1">
                <a:sym typeface="Wingdings"/>
              </a:rPr>
              <a:t>nós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não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teríamos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perdido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nosso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voo</a:t>
            </a:r>
            <a:r>
              <a:rPr lang="en-US" i="1" dirty="0">
                <a:sym typeface="Wingdings"/>
              </a:rPr>
              <a:t>.</a:t>
            </a:r>
          </a:p>
          <a:p>
            <a:r>
              <a:rPr lang="en-US" dirty="0">
                <a:sym typeface="Wingdings"/>
              </a:rPr>
              <a:t>Sally would have gotten the promotion if she had shown interest in it. – </a:t>
            </a:r>
            <a:r>
              <a:rPr lang="en-US" i="1" dirty="0">
                <a:sym typeface="Wingdings"/>
              </a:rPr>
              <a:t>Sally </a:t>
            </a:r>
            <a:r>
              <a:rPr lang="en-US" i="1" dirty="0" err="1">
                <a:sym typeface="Wingdings"/>
              </a:rPr>
              <a:t>teria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conseguido</a:t>
            </a:r>
            <a:r>
              <a:rPr lang="en-US" i="1" dirty="0">
                <a:sym typeface="Wingdings"/>
              </a:rPr>
              <a:t> a </a:t>
            </a:r>
            <a:r>
              <a:rPr lang="en-US" i="1" dirty="0" err="1">
                <a:sym typeface="Wingdings"/>
              </a:rPr>
              <a:t>promoção</a:t>
            </a:r>
            <a:r>
              <a:rPr lang="en-US" i="1" dirty="0">
                <a:sym typeface="Wingdings"/>
              </a:rPr>
              <a:t> se </a:t>
            </a:r>
            <a:r>
              <a:rPr lang="en-US" i="1" dirty="0" err="1">
                <a:sym typeface="Wingdings"/>
              </a:rPr>
              <a:t>ela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tivesse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mostrado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interesse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nela</a:t>
            </a:r>
            <a:r>
              <a:rPr lang="en-US" i="1" dirty="0">
                <a:sym typeface="Wingdings"/>
              </a:rPr>
              <a:t>.</a:t>
            </a:r>
          </a:p>
          <a:p>
            <a:r>
              <a:rPr lang="en-US" dirty="0">
                <a:sym typeface="Wingdings"/>
              </a:rPr>
              <a:t>Peter wouldn’t have won the race if he hadn’t trained so hard. – </a:t>
            </a:r>
            <a:r>
              <a:rPr lang="en-US" i="1" dirty="0">
                <a:sym typeface="Wingdings"/>
              </a:rPr>
              <a:t>Peter </a:t>
            </a:r>
            <a:r>
              <a:rPr lang="en-US" i="1" dirty="0" err="1">
                <a:sym typeface="Wingdings"/>
              </a:rPr>
              <a:t>não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teria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ganho</a:t>
            </a:r>
            <a:r>
              <a:rPr lang="en-US" i="1" dirty="0">
                <a:sym typeface="Wingdings"/>
              </a:rPr>
              <a:t> a corrida se </a:t>
            </a:r>
            <a:r>
              <a:rPr lang="en-US" i="1" dirty="0" err="1">
                <a:sym typeface="Wingdings"/>
              </a:rPr>
              <a:t>ele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não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tivesse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treinado</a:t>
            </a:r>
            <a:r>
              <a:rPr lang="en-US" i="1" dirty="0">
                <a:sym typeface="Wingdings"/>
              </a:rPr>
              <a:t> </a:t>
            </a:r>
            <a:r>
              <a:rPr lang="en-US" i="1" dirty="0" err="1">
                <a:sym typeface="Wingdings"/>
              </a:rPr>
              <a:t>tão</a:t>
            </a:r>
            <a:r>
              <a:rPr lang="en-US" i="1" dirty="0">
                <a:sym typeface="Wingdings"/>
              </a:rPr>
              <a:t> forte.</a:t>
            </a:r>
          </a:p>
          <a:p>
            <a:endParaRPr lang="en-US" dirty="0">
              <a:sym typeface="Wingdings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8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Great job!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309</TotalTime>
  <Words>1335</Words>
  <Application>Microsoft Macintosh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Gill Sans MT</vt:lpstr>
      <vt:lpstr>Wingdings</vt:lpstr>
      <vt:lpstr>Arial</vt:lpstr>
      <vt:lpstr>Parcel</vt:lpstr>
      <vt:lpstr>CONDITIONALS review</vt:lpstr>
      <vt:lpstr>What are we going to review?  O que vamos revisar?</vt:lpstr>
      <vt:lpstr>Conditionals – ZERO CONDITIONAL</vt:lpstr>
      <vt:lpstr>Conditionals – FIRST CONDITIONAL</vt:lpstr>
      <vt:lpstr>Conditionals – SECOND CONDITIONAL</vt:lpstr>
      <vt:lpstr>Conditionals – THIRD CONDITIONAL</vt:lpstr>
      <vt:lpstr>Conditionals review!</vt:lpstr>
      <vt:lpstr>Conditionals review!</vt:lpstr>
      <vt:lpstr>Great job! 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 videos 3</dc:title>
  <dc:creator>jackie katsis</dc:creator>
  <cp:lastModifiedBy>jackie katsis</cp:lastModifiedBy>
  <cp:revision>39</cp:revision>
  <dcterms:created xsi:type="dcterms:W3CDTF">2019-03-02T20:19:18Z</dcterms:created>
  <dcterms:modified xsi:type="dcterms:W3CDTF">2019-08-03T02:12:39Z</dcterms:modified>
</cp:coreProperties>
</file>