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3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2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4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9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53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2" r:id="rId6"/>
    <p:sldLayoutId id="2147483788" r:id="rId7"/>
    <p:sldLayoutId id="2147483789" r:id="rId8"/>
    <p:sldLayoutId id="2147483790" r:id="rId9"/>
    <p:sldLayoutId id="2147483791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Instagram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ipset.20minutos.es/instagram-subir-fotos-web-movil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9ED4F5AD-BE7C-4819-ABF1-3DC2E56846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515" r="-1" b="5619"/>
          <a:stretch/>
        </p:blipFill>
        <p:spPr>
          <a:xfrm>
            <a:off x="5091546" y="619123"/>
            <a:ext cx="7100454" cy="6238874"/>
          </a:xfrm>
          <a:custGeom>
            <a:avLst/>
            <a:gdLst/>
            <a:ahLst/>
            <a:cxnLst/>
            <a:rect l="l" t="t" r="r" b="b"/>
            <a:pathLst>
              <a:path w="7100454" h="6238874">
                <a:moveTo>
                  <a:pt x="5221938" y="783"/>
                </a:moveTo>
                <a:cubicBezTo>
                  <a:pt x="5784158" y="15914"/>
                  <a:pt x="6301398" y="253541"/>
                  <a:pt x="6756828" y="979302"/>
                </a:cubicBezTo>
                <a:cubicBezTo>
                  <a:pt x="6870382" y="1160214"/>
                  <a:pt x="6969391" y="1352970"/>
                  <a:pt x="7057114" y="1554417"/>
                </a:cubicBezTo>
                <a:lnTo>
                  <a:pt x="7100454" y="1659685"/>
                </a:lnTo>
                <a:lnTo>
                  <a:pt x="7100454" y="6238874"/>
                </a:lnTo>
                <a:lnTo>
                  <a:pt x="0" y="6238874"/>
                </a:lnTo>
                <a:lnTo>
                  <a:pt x="14064" y="6003370"/>
                </a:lnTo>
                <a:cubicBezTo>
                  <a:pt x="69537" y="5262783"/>
                  <a:pt x="191580" y="4496548"/>
                  <a:pt x="334789" y="3724830"/>
                </a:cubicBezTo>
                <a:cubicBezTo>
                  <a:pt x="778352" y="1333290"/>
                  <a:pt x="2184944" y="696602"/>
                  <a:pt x="3836378" y="244282"/>
                </a:cubicBezTo>
                <a:cubicBezTo>
                  <a:pt x="4320163" y="111842"/>
                  <a:pt x="4784656" y="-10986"/>
                  <a:pt x="5221938" y="783"/>
                </a:cubicBezTo>
                <a:close/>
              </a:path>
            </a:pathLst>
          </a:cu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0F8916-44ED-4BA2-B4A8-BFF92E4B4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5254705" y="-79298"/>
            <a:ext cx="6064089" cy="78105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61354F-6DAC-47EA-95E4-CA1C50DAA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1524000"/>
            <a:ext cx="4868779" cy="2286000"/>
          </a:xfrm>
        </p:spPr>
        <p:txBody>
          <a:bodyPr>
            <a:normAutofit/>
          </a:bodyPr>
          <a:lstStyle/>
          <a:p>
            <a:pPr algn="l"/>
            <a:r>
              <a:rPr lang="pt-BR" sz="4400" dirty="0">
                <a:latin typeface="Abadi" panose="020B0604020104020204" pitchFamily="34" charset="0"/>
              </a:rPr>
              <a:t>POSICIONAMENTO INSTAGRAM</a:t>
            </a:r>
            <a:endParaRPr lang="en-US" sz="4400" dirty="0">
              <a:latin typeface="Abadi" panose="020B0604020104020204" pitchFamily="34" charset="0"/>
            </a:endParaRPr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DDF81493-D5FA-4CDE-8BD7-1DCE33B91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Como definir seu posicionamento no Instagram</a:t>
            </a:r>
            <a:endParaRPr lang="en-US" dirty="0"/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FA6CBB35-25C4-4ED3-A808-091F4077E06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133EFCCC-7867-4E14-BC96-5AECCE146A3D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Imagem 1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42F1CA4A-9F59-47A2-9287-2F4F379AC3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13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99787"/>
            <a:ext cx="4572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Quais palavras você quer que te representem no Instagram?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D00CA1B-2E58-4377-9AEB-6467E425C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279240"/>
              </p:ext>
            </p:extLst>
          </p:nvPr>
        </p:nvGraphicFramePr>
        <p:xfrm>
          <a:off x="6892390" y="1139869"/>
          <a:ext cx="4565650" cy="3965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5099">
                  <a:extLst>
                    <a:ext uri="{9D8B030D-6E8A-4147-A177-3AD203B41FA5}">
                      <a16:colId xmlns:a16="http://schemas.microsoft.com/office/drawing/2014/main" val="1956349903"/>
                    </a:ext>
                  </a:extLst>
                </a:gridCol>
                <a:gridCol w="1635947">
                  <a:extLst>
                    <a:ext uri="{9D8B030D-6E8A-4147-A177-3AD203B41FA5}">
                      <a16:colId xmlns:a16="http://schemas.microsoft.com/office/drawing/2014/main" val="2354343800"/>
                    </a:ext>
                  </a:extLst>
                </a:gridCol>
                <a:gridCol w="1344604">
                  <a:extLst>
                    <a:ext uri="{9D8B030D-6E8A-4147-A177-3AD203B41FA5}">
                      <a16:colId xmlns:a16="http://schemas.microsoft.com/office/drawing/2014/main" val="162938200"/>
                    </a:ext>
                  </a:extLst>
                </a:gridCol>
              </a:tblGrid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 SEGURANÇA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FAMÍLIA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STATUS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927122549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47799453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POPULARIDADE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AUTORIDADE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GANÂNCIA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4113617997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3084229986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LIBERDADE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DURABILIDADE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ECONOMIA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3049706729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1613311593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MUDANÇAS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AMOR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PODER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3387756564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1136837842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OSTENTAÇÃO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CRESCIMENTO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CONFIANÇA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2139407281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955620152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CONTROLE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RIQUEZA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ACONCHEGO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2156174837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2263736119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SABEDORIA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RISCO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SIMPLICIDADE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2600209213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3295021734"/>
                  </a:ext>
                </a:extLst>
              </a:tr>
              <a:tr h="26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ESTABILIDADE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</a:rPr>
                        <a:t>TRANQUILIDADE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AVENTURA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7" marR="8397" marT="8397" marB="0" anchor="ctr"/>
                </a:tc>
                <a:extLst>
                  <a:ext uri="{0D108BD9-81ED-4DB2-BD59-A6C34878D82A}">
                    <a16:rowId xmlns:a16="http://schemas.microsoft.com/office/drawing/2014/main" val="2769483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3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7006F-C7B6-4424-965F-869394DBA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93573"/>
            <a:ext cx="9579429" cy="1524000"/>
          </a:xfrm>
        </p:spPr>
        <p:txBody>
          <a:bodyPr>
            <a:normAutofit/>
          </a:bodyPr>
          <a:lstStyle/>
          <a:p>
            <a:r>
              <a:rPr lang="pt-BR" dirty="0">
                <a:latin typeface="Abadi" panose="020B0604020104020204" pitchFamily="34" charset="0"/>
              </a:rPr>
              <a:t>Como fazer a audiência reconhecer esses valores no seu insta?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879BCE-5C45-43FA-8C3A-040848E4E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058863"/>
            <a:ext cx="10668000" cy="381808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Através dos textos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Pelas fotos que você posta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Lugares que você frequenta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Roupa que veste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Postura pessoal e profissional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Design das publicações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Cores</a:t>
            </a:r>
            <a:endParaRPr lang="en-US" dirty="0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FEE70AD6-6ECF-48F6-9D38-78C2188B482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B79054BA-449C-477D-9367-154749518068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Imagem 13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9C6CAD66-6AEB-4387-9CB2-97A11A6C09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451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 descr="Interface gráfica do usuário, Texto, Aplicativo, chat ou mensagem de texto&#10;&#10;Descrição gerada automaticamente">
            <a:extLst>
              <a:ext uri="{FF2B5EF4-FFF2-40B4-BE49-F238E27FC236}">
                <a16:creationId xmlns:a16="http://schemas.microsoft.com/office/drawing/2014/main" id="{8A3397DF-EEEC-4943-9313-533887E5C6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9307" r="18920" b="1"/>
          <a:stretch/>
        </p:blipFill>
        <p:spPr>
          <a:xfrm>
            <a:off x="6613174" y="10"/>
            <a:ext cx="5578824" cy="6028246"/>
          </a:xfrm>
          <a:custGeom>
            <a:avLst/>
            <a:gdLst/>
            <a:ahLst/>
            <a:cxnLst/>
            <a:rect l="l" t="t" r="r" b="b"/>
            <a:pathLst>
              <a:path w="5578824" h="6028256">
                <a:moveTo>
                  <a:pt x="1681218" y="0"/>
                </a:moveTo>
                <a:lnTo>
                  <a:pt x="5578824" y="0"/>
                </a:lnTo>
                <a:lnTo>
                  <a:pt x="5578824" y="5760161"/>
                </a:lnTo>
                <a:lnTo>
                  <a:pt x="5441231" y="5804042"/>
                </a:lnTo>
                <a:cubicBezTo>
                  <a:pt x="5079089" y="5907589"/>
                  <a:pt x="4674877" y="5944442"/>
                  <a:pt x="4253224" y="5980388"/>
                </a:cubicBezTo>
                <a:cubicBezTo>
                  <a:pt x="2813852" y="6102970"/>
                  <a:pt x="1551586" y="6071494"/>
                  <a:pt x="837278" y="4877588"/>
                </a:cubicBezTo>
                <a:cubicBezTo>
                  <a:pt x="529862" y="4363935"/>
                  <a:pt x="255162" y="3847185"/>
                  <a:pt x="109626" y="3329255"/>
                </a:cubicBezTo>
                <a:cubicBezTo>
                  <a:pt x="-35907" y="2811325"/>
                  <a:pt x="-52277" y="2292214"/>
                  <a:pt x="156962" y="1773839"/>
                </a:cubicBezTo>
                <a:cubicBezTo>
                  <a:pt x="296494" y="1428108"/>
                  <a:pt x="536161" y="1082881"/>
                  <a:pt x="904890" y="738354"/>
                </a:cubicBezTo>
                <a:cubicBezTo>
                  <a:pt x="1036690" y="615181"/>
                  <a:pt x="1169968" y="488910"/>
                  <a:pt x="1304592" y="360545"/>
                </a:cubicBezTo>
                <a:close/>
              </a:path>
            </a:pathLst>
          </a:cu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62A0EA-3E81-4464-94B8-70BE5870E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87883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4F2A26-3EF6-440D-9AC8-F17785E8C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0"/>
            <a:ext cx="5334000" cy="381000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pt-BR" sz="2000" b="0" i="0">
                <a:effectLst/>
                <a:latin typeface="Abadi" panose="020B0604020104020204" pitchFamily="34" charset="0"/>
              </a:rPr>
              <a:t>Pesquise perfis no Instagra</a:t>
            </a:r>
            <a:r>
              <a:rPr lang="pt-BR" sz="2000">
                <a:latin typeface="Abadi" panose="020B0604020104020204" pitchFamily="34" charset="0"/>
              </a:rPr>
              <a:t>m e repare no que o conteúdo diz;</a:t>
            </a:r>
          </a:p>
          <a:p>
            <a:pPr>
              <a:lnSpc>
                <a:spcPct val="115000"/>
              </a:lnSpc>
            </a:pPr>
            <a:r>
              <a:rPr lang="pt-BR" sz="2000">
                <a:latin typeface="Abadi" panose="020B0604020104020204" pitchFamily="34" charset="0"/>
              </a:rPr>
              <a:t>Veja que mensagem a pessoa está passando com o que posta;</a:t>
            </a:r>
          </a:p>
          <a:p>
            <a:pPr>
              <a:lnSpc>
                <a:spcPct val="115000"/>
              </a:lnSpc>
            </a:pPr>
            <a:r>
              <a:rPr lang="pt-BR" sz="2000">
                <a:latin typeface="Abadi" panose="020B0604020104020204" pitchFamily="34" charset="0"/>
              </a:rPr>
              <a:t>Olhe o seu instagram e veja se você está passando esses valores;</a:t>
            </a:r>
          </a:p>
          <a:p>
            <a:pPr>
              <a:lnSpc>
                <a:spcPct val="115000"/>
              </a:lnSpc>
            </a:pPr>
            <a:r>
              <a:rPr lang="pt-BR" sz="2000">
                <a:latin typeface="Abadi" panose="020B0604020104020204" pitchFamily="34" charset="0"/>
              </a:rPr>
              <a:t>Escolha os perfis que tem valores parecidos com os seus e não copie, se inspire.</a:t>
            </a:r>
          </a:p>
          <a:p>
            <a:pPr>
              <a:lnSpc>
                <a:spcPct val="115000"/>
              </a:lnSpc>
            </a:pPr>
            <a:endParaRPr lang="pt-BR" sz="2000" b="0" i="0">
              <a:effectLst/>
              <a:latin typeface="Abadi" panose="020B0604020104020204" pitchFamily="34" charset="0"/>
            </a:endParaRPr>
          </a:p>
          <a:p>
            <a:pPr>
              <a:lnSpc>
                <a:spcPct val="115000"/>
              </a:lnSpc>
            </a:pPr>
            <a:endParaRPr lang="en-US" sz="200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D673B3A-3F86-4BA3-BF27-1E2CCB99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5334000" cy="1524000"/>
          </a:xfrm>
        </p:spPr>
        <p:txBody>
          <a:bodyPr>
            <a:normAutofit/>
          </a:bodyPr>
          <a:lstStyle/>
          <a:p>
            <a:r>
              <a:rPr lang="pt-BR" sz="3200" b="1" dirty="0">
                <a:latin typeface="Abadi" panose="020B0604020104020204" pitchFamily="34" charset="0"/>
              </a:rPr>
              <a:t>Como se inspirar</a:t>
            </a:r>
            <a:endParaRPr lang="en-US" sz="3200" b="1" dirty="0">
              <a:latin typeface="Abadi" panose="020B0604020104020204" pitchFamily="34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D710C098-F4FF-4AFE-BC7D-78CDA4A321A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E4B9B70C-3289-4A7D-A2DC-339AAF35CB7B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Imagem 12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1A1CCD37-BB7C-45A9-A628-AED21933F4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F6E585-5A13-4591-BC74-EE0696E6BF91}"/>
              </a:ext>
            </a:extLst>
          </p:cNvPr>
          <p:cNvSpPr txBox="1"/>
          <p:nvPr/>
        </p:nvSpPr>
        <p:spPr>
          <a:xfrm>
            <a:off x="9248567" y="6657945"/>
            <a:ext cx="2943433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clipset.20minutos.es/instagram-subir-fotos-web-movil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n-US" sz="700">
                <a:solidFill>
                  <a:srgbClr val="FFFFFF"/>
                </a:solidFill>
              </a:rPr>
              <a:t> de Autor Desconhecido está licenciado em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953427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165</Words>
  <Application>Microsoft Office PowerPoint</Application>
  <PresentationFormat>Widescreen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Abadi</vt:lpstr>
      <vt:lpstr>Arial</vt:lpstr>
      <vt:lpstr>Avenir Next LT Pro</vt:lpstr>
      <vt:lpstr>Avenir Next LT Pro Light</vt:lpstr>
      <vt:lpstr>Calibri</vt:lpstr>
      <vt:lpstr>Sitka Subheading</vt:lpstr>
      <vt:lpstr>PebbleVTI</vt:lpstr>
      <vt:lpstr>POSICIONAMENTO INSTAGRAM</vt:lpstr>
      <vt:lpstr>Quais palavras você quer que te representem no Instagram?</vt:lpstr>
      <vt:lpstr>Como fazer a audiência reconhecer esses valores no seu insta?</vt:lpstr>
      <vt:lpstr>Como se inspirar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POSICIONAMENTO INSTAGRAM</dc:title>
  <dc:creator>Aline Soaper</dc:creator>
  <cp:lastModifiedBy>Aline Soaper</cp:lastModifiedBy>
  <cp:revision>2</cp:revision>
  <dcterms:created xsi:type="dcterms:W3CDTF">2020-10-26T00:10:04Z</dcterms:created>
  <dcterms:modified xsi:type="dcterms:W3CDTF">2020-10-26T01:01:33Z</dcterms:modified>
</cp:coreProperties>
</file>