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06FA9-C015-42F0-F649-79A690DC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9F27D1-3BDA-3BA9-2AB5-EFB0CF529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654E34-F9BE-4F70-5FD5-B6A71003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19512C-0EAC-E6A9-BA4E-9C2E78F0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07BCAE-C4D5-CB8E-28D7-30169F8A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89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81DCC-1DEF-0669-8361-3383B4B0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010E64-CEF1-284F-E05D-34D107771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CB9A25-BD52-F240-B8C9-62760E4D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C502AA-01EB-196B-2B70-A59D4238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156295-7C8D-1351-714B-99AE846D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39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C671E9-C974-B057-A945-C22BE9B6A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C8C46A-5D9C-1A23-1D5A-AAB756149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B5E4A3-081A-619E-5F7E-A6129AA9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113BFB-41C8-0DDD-C8D1-C4452026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984A72-BD65-B3B9-2FF8-0EED3B99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71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AFC72-66E5-58FF-5BE7-FCFAAA2A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C2306D-C604-8AF3-B060-601C13D9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FCA449-B728-9FDB-0FA5-DCCD48CFE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F461DD-DF37-8BCF-C06B-23686E76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C4669C-38D3-E409-D5AA-1501C54B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61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EBDE2-30C9-41C4-E3E6-258F9F64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634E96-A53A-E709-EAC4-3A228272B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F77E9-7CF6-699B-6479-E4D3D297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08CFFB-7111-0312-9BFE-B239C745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60B7EF-B7A2-637D-EDDF-ED65D23D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2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A7BC2-93D2-3FFA-98BA-4AC46A88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BBB023-2146-5966-182A-F08AF3436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454117-15F0-6779-88A1-B04FD8C6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BC7473-3B39-AB9F-EF0E-A7D07EE4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03CBA1-6B99-E50F-23B5-54518D3B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E16100-656A-43B8-CFA9-3B241EBB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13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D6573-66D2-DAF6-8409-690D1E38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E335D0-3DF1-14FC-1A97-ADB1B4F1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DB2742-D9C3-E12B-EC40-1621E7236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EA86BA-E608-1A3B-F071-703B0A596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86B30D0-AEA7-2C68-D5AE-23D904052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8E0ADC-D68B-ED84-32BA-5D19C01E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F27B21-F594-559A-0D51-5C480C91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2E5961-D318-1A1E-3955-0BCAC979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32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19A78-0097-8225-E11C-EBDFA8E0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A86042-7B2D-7BFF-AC9C-3B605777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4B55DA9-2879-5257-CBCC-9DCE9C4C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DE48D1-F3AF-DF38-FCD5-BA3BB629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11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E04A860-F89E-ADDA-1153-2514B883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03BD6E-D124-1D4E-5EDD-6B3B60C4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52C4CA-78CB-621E-F131-E88EF184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84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EC20A-94C5-80E2-9D6C-E500AE90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939A2B-A189-55E1-EBC5-A1AE9475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AEBFBB-1B51-1244-5747-2608F5505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F9925A-F4C2-0D4D-B275-A0941B0C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9F3FBD-2BDC-F1CB-B3B2-443C8107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20C3B3-25A3-8BCC-B8C8-2087A4A8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66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DD4AE-6935-A9F6-38D1-73F11EA6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3E26DDF-E96B-F5CA-073C-89EA05354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F6FC96-C603-1F82-D9CE-B8047332C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FCD895-609B-6617-9E09-B13118B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AD3BB1-115D-985B-CD58-C89C5C35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1A821D-F866-746C-989C-C1A45BDA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7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D7D7C38-C7F8-88C1-B0D8-96CD68E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23124B-5615-556E-27E1-DF97A7AD6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B80E90-741D-BBF8-09E7-6119C6BFD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EFFC8-8953-44C8-87AD-28C75D047191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2E4766-2B96-736E-3D1B-D7DB4F10C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A5EFD8-14E7-9436-2610-B8BCDBF6A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26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EB3792C-68A6-8D39-0905-EC1CF53AD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1" y="-102603"/>
            <a:ext cx="13072727" cy="7353409"/>
          </a:xfrm>
          <a:prstGeom prst="rect">
            <a:avLst/>
          </a:prstGeom>
        </p:spPr>
      </p:pic>
      <p:pic>
        <p:nvPicPr>
          <p:cNvPr id="2" name="HD - Rocky Balboa (2006) - inspirational speech">
            <a:hlinkClick r:id="" action="ppaction://media"/>
            <a:extLst>
              <a:ext uri="{FF2B5EF4-FFF2-40B4-BE49-F238E27FC236}">
                <a16:creationId xmlns:a16="http://schemas.microsoft.com/office/drawing/2014/main" id="{2A8EA98F-0E16-E077-DFD1-9C5191519B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839" end="0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716" y="1436204"/>
            <a:ext cx="7048442" cy="3985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04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borges</dc:creator>
  <cp:lastModifiedBy>gabriel borges</cp:lastModifiedBy>
  <cp:revision>9</cp:revision>
  <dcterms:created xsi:type="dcterms:W3CDTF">2022-09-28T14:29:10Z</dcterms:created>
  <dcterms:modified xsi:type="dcterms:W3CDTF">2022-12-20T00:17:24Z</dcterms:modified>
</cp:coreProperties>
</file>