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17"/>
    <a:srgbClr val="FF00FF"/>
    <a:srgbClr val="D553B4"/>
    <a:srgbClr val="FFA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36" autoAdjust="0"/>
    <p:restoredTop sz="94660"/>
  </p:normalViewPr>
  <p:slideViewPr>
    <p:cSldViewPr snapToGrid="0" snapToObjects="1">
      <p:cViewPr>
        <p:scale>
          <a:sx n="76" d="100"/>
          <a:sy n="76" d="100"/>
        </p:scale>
        <p:origin x="-195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57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0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5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7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9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6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3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1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8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9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3CEF2-82A6-754E-BA3F-9D792E5FE71A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E1FEF-A3E5-8D42-94D7-B106855E9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9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9" name="Picture 18" descr="ttttttt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17" name="Picture 16" descr="ttttttt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9" t="24897" r="31476" b="55035"/>
            <a:stretch/>
          </p:blipFill>
          <p:spPr>
            <a:xfrm>
              <a:off x="213101" y="106134"/>
              <a:ext cx="6772116" cy="1376313"/>
            </a:xfrm>
            <a:prstGeom prst="rect">
              <a:avLst/>
            </a:prstGeom>
          </p:spPr>
        </p:pic>
        <p:sp>
          <p:nvSpPr>
            <p:cNvPr id="18" name="Pentagon 17"/>
            <p:cNvSpPr/>
            <p:nvPr/>
          </p:nvSpPr>
          <p:spPr>
            <a:xfrm>
              <a:off x="975214" y="396907"/>
              <a:ext cx="5669819" cy="498970"/>
            </a:xfrm>
            <a:prstGeom prst="homePlate">
              <a:avLst/>
            </a:prstGeom>
            <a:solidFill>
              <a:srgbClr val="D553B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rgbClr val="FF00FF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0" y="0"/>
              <a:ext cx="2387600" cy="1092200"/>
            </a:xfrm>
            <a:prstGeom prst="rect">
              <a:avLst/>
            </a:prstGeom>
          </p:spPr>
        </p:pic>
        <p:sp>
          <p:nvSpPr>
            <p:cNvPr id="21" name="Retângulo 11"/>
            <p:cNvSpPr/>
            <p:nvPr/>
          </p:nvSpPr>
          <p:spPr>
            <a:xfrm>
              <a:off x="2296879" y="391245"/>
              <a:ext cx="418939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2800" b="1" spc="-1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>
                      <a:alpha val="95000"/>
                    </a:schemeClr>
                  </a:solidFill>
                  <a:latin typeface="Avenir Black"/>
                  <a:cs typeface="Avenir Black"/>
                </a:rPr>
                <a:t>PLACAR DO SUCESSO</a:t>
              </a:r>
              <a:endParaRPr lang="pt-BR" sz="2800" b="1" cap="none" spc="-1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latin typeface="Avenir Black"/>
                <a:cs typeface="Avenir Black"/>
              </a:endParaRPr>
            </a:p>
          </p:txBody>
        </p:sp>
      </p:grpSp>
      <p:sp>
        <p:nvSpPr>
          <p:cNvPr id="12" name="Retângulo 11"/>
          <p:cNvSpPr/>
          <p:nvPr/>
        </p:nvSpPr>
        <p:spPr>
          <a:xfrm>
            <a:off x="280971" y="1951219"/>
            <a:ext cx="854702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LIGAR PARA 10 PESSOAS POR DIA (5 clientes e 5 consultoras)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D553B4">
                  <a:alpha val="95000"/>
                </a:srgb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4" name="Retângulo 15"/>
          <p:cNvSpPr/>
          <p:nvPr/>
        </p:nvSpPr>
        <p:spPr>
          <a:xfrm>
            <a:off x="280970" y="3236109"/>
            <a:ext cx="854702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FAZER 02 SESSÕES POR DIA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D553B4">
                  <a:alpha val="95000"/>
                </a:srgb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" name="Retângulo 17"/>
          <p:cNvSpPr/>
          <p:nvPr/>
        </p:nvSpPr>
        <p:spPr>
          <a:xfrm>
            <a:off x="280971" y="4567149"/>
            <a:ext cx="854702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FALAR DO NEGÓCIO PARA </a:t>
            </a:r>
            <a:r>
              <a:rPr lang="pt-BR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xx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 PESSOAS POR SEMANA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D553B4">
                  <a:alpha val="95000"/>
                </a:srgbClr>
              </a:solidFill>
              <a:latin typeface="Arial Rounded MT Bold"/>
              <a:cs typeface="Arial Rounded MT Bold"/>
            </a:endParaRPr>
          </a:p>
        </p:txBody>
      </p:sp>
      <p:pic>
        <p:nvPicPr>
          <p:cNvPr id="49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3554488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tângulo 78"/>
          <p:cNvSpPr/>
          <p:nvPr/>
        </p:nvSpPr>
        <p:spPr>
          <a:xfrm>
            <a:off x="668598" y="6283733"/>
            <a:ext cx="720064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/>
                </a:solidFill>
                <a:latin typeface="Arial Rounded MT Bold"/>
                <a:cs typeface="Arial Rounded MT Bold"/>
              </a:rPr>
              <a:t>Assinatura do(a) Imparável </a:t>
            </a:r>
            <a:endParaRPr lang="pt-BR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D553B4"/>
              </a:solidFill>
              <a:latin typeface="Arial Rounded MT Bold"/>
              <a:cs typeface="Arial Rounded MT Bold"/>
            </a:endParaRPr>
          </a:p>
        </p:txBody>
      </p:sp>
      <p:cxnSp>
        <p:nvCxnSpPr>
          <p:cNvPr id="53" name="Conector reto 85"/>
          <p:cNvCxnSpPr/>
          <p:nvPr/>
        </p:nvCxnSpPr>
        <p:spPr>
          <a:xfrm flipV="1">
            <a:off x="2621815" y="6285279"/>
            <a:ext cx="3623973" cy="1349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" name="Picture 1" descr="33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9" y="4910575"/>
            <a:ext cx="8547029" cy="842578"/>
          </a:xfrm>
          <a:prstGeom prst="rect">
            <a:avLst/>
          </a:prstGeom>
        </p:spPr>
      </p:pic>
      <p:pic>
        <p:nvPicPr>
          <p:cNvPr id="70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2265673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1294734" y="1174670"/>
            <a:ext cx="5375624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Meta: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Chegar a 50.000 pontos e a equipe iniciar 10 novas</a:t>
            </a:r>
            <a:endParaRPr lang="pt-BR" sz="1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3" name="Retângulo 7"/>
          <p:cNvSpPr/>
          <p:nvPr/>
        </p:nvSpPr>
        <p:spPr>
          <a:xfrm>
            <a:off x="1293862" y="1413706"/>
            <a:ext cx="537649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D553B4">
                    <a:alpha val="95000"/>
                  </a:srgbClr>
                </a:solidFill>
                <a:latin typeface="Arial Rounded MT Bold"/>
                <a:cs typeface="Arial Rounded MT Bold"/>
              </a:rPr>
              <a:t>Alavanca: </a:t>
            </a:r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R$50,00 por vermelho</a:t>
            </a:r>
            <a:endParaRPr lang="pt-BR" sz="1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819241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9" name="Picture 18" descr="ttttttt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16" name="Picture 15" descr="ttttttt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9" t="24897" r="31476" b="55035"/>
            <a:stretch/>
          </p:blipFill>
          <p:spPr>
            <a:xfrm>
              <a:off x="213101" y="106134"/>
              <a:ext cx="6772116" cy="1376313"/>
            </a:xfrm>
            <a:prstGeom prst="rect">
              <a:avLst/>
            </a:prstGeom>
          </p:spPr>
        </p:pic>
        <p:sp>
          <p:nvSpPr>
            <p:cNvPr id="4" name="Pentagon 3"/>
            <p:cNvSpPr/>
            <p:nvPr/>
          </p:nvSpPr>
          <p:spPr>
            <a:xfrm>
              <a:off x="975214" y="396907"/>
              <a:ext cx="5669819" cy="498970"/>
            </a:xfrm>
            <a:prstGeom prst="homePlate">
              <a:avLst/>
            </a:prstGeom>
            <a:solidFill>
              <a:srgbClr val="FF99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2387600" cy="1092200"/>
            </a:xfrm>
            <a:prstGeom prst="rect">
              <a:avLst/>
            </a:prstGeom>
          </p:spPr>
        </p:pic>
        <p:sp>
          <p:nvSpPr>
            <p:cNvPr id="17" name="Retângulo 11"/>
            <p:cNvSpPr/>
            <p:nvPr/>
          </p:nvSpPr>
          <p:spPr>
            <a:xfrm>
              <a:off x="2296879" y="391245"/>
              <a:ext cx="418939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2800" b="1" spc="-1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>
                      <a:alpha val="95000"/>
                    </a:schemeClr>
                  </a:solidFill>
                  <a:latin typeface="Avenir Black"/>
                  <a:cs typeface="Avenir Black"/>
                </a:rPr>
                <a:t>PLACAR DO SUCESSO</a:t>
              </a:r>
              <a:endParaRPr lang="pt-BR" sz="2800" b="1" cap="none" spc="-1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latin typeface="Avenir Black"/>
                <a:cs typeface="Avenir Black"/>
              </a:endParaRPr>
            </a:p>
          </p:txBody>
        </p:sp>
      </p:grpSp>
      <p:sp>
        <p:nvSpPr>
          <p:cNvPr id="12" name="Retângulo 11"/>
          <p:cNvSpPr/>
          <p:nvPr/>
        </p:nvSpPr>
        <p:spPr>
          <a:xfrm>
            <a:off x="280971" y="1951219"/>
            <a:ext cx="854702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LIGAR PARA 10 PESSOAS POR DIA (5 clientes e 5 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consultores)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9917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4" name="Retângulo 15"/>
          <p:cNvSpPr/>
          <p:nvPr/>
        </p:nvSpPr>
        <p:spPr>
          <a:xfrm>
            <a:off x="280970" y="3236109"/>
            <a:ext cx="854702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FAZER 02 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APRESENTA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ÇÕES DOS PRODUTOS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9917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" name="Retângulo 17"/>
          <p:cNvSpPr/>
          <p:nvPr/>
        </p:nvSpPr>
        <p:spPr>
          <a:xfrm>
            <a:off x="280971" y="4567149"/>
            <a:ext cx="854702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FALAR DO NEGÓCIO PARA </a:t>
            </a:r>
            <a:r>
              <a:rPr lang="pt-BR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xx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 PESSOAS POR SEMANA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9917"/>
              </a:solidFill>
              <a:latin typeface="Arial Rounded MT Bold"/>
              <a:cs typeface="Arial Rounded MT Bold"/>
            </a:endParaRPr>
          </a:p>
        </p:txBody>
      </p:sp>
      <p:pic>
        <p:nvPicPr>
          <p:cNvPr id="49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3554488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tângulo 78"/>
          <p:cNvSpPr/>
          <p:nvPr/>
        </p:nvSpPr>
        <p:spPr>
          <a:xfrm>
            <a:off x="668598" y="6283733"/>
            <a:ext cx="720064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17"/>
                </a:solidFill>
                <a:latin typeface="Arial Rounded MT Bold"/>
                <a:cs typeface="Arial Rounded MT Bold"/>
              </a:rPr>
              <a:t>Assinatura do(a) Imparável </a:t>
            </a:r>
            <a:endParaRPr lang="pt-BR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9917"/>
              </a:solidFill>
              <a:latin typeface="Arial Rounded MT Bold"/>
              <a:cs typeface="Arial Rounded MT Bold"/>
            </a:endParaRPr>
          </a:p>
        </p:txBody>
      </p:sp>
      <p:cxnSp>
        <p:nvCxnSpPr>
          <p:cNvPr id="53" name="Conector reto 85"/>
          <p:cNvCxnSpPr/>
          <p:nvPr/>
        </p:nvCxnSpPr>
        <p:spPr>
          <a:xfrm flipV="1">
            <a:off x="2621815" y="6285279"/>
            <a:ext cx="3623973" cy="1349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" name="Picture 1" descr="33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9" y="4910575"/>
            <a:ext cx="8547029" cy="842578"/>
          </a:xfrm>
          <a:prstGeom prst="rect">
            <a:avLst/>
          </a:prstGeom>
        </p:spPr>
      </p:pic>
      <p:pic>
        <p:nvPicPr>
          <p:cNvPr id="70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2265673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1294733" y="1174670"/>
            <a:ext cx="5690483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6600">
                    <a:alpha val="95000"/>
                  </a:srgbClr>
                </a:solidFill>
                <a:latin typeface="Arial Rounded MT Bold"/>
                <a:cs typeface="Arial Rounded MT Bold"/>
              </a:rPr>
              <a:t>Meta: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Chegar a 50.000 pontos e a equipe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cadastrar 10</a:t>
            </a:r>
            <a:endParaRPr lang="pt-BR" sz="1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3" name="Retângulo 7"/>
          <p:cNvSpPr/>
          <p:nvPr/>
        </p:nvSpPr>
        <p:spPr>
          <a:xfrm>
            <a:off x="1293862" y="1413706"/>
            <a:ext cx="537649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6600">
                    <a:alpha val="95000"/>
                  </a:srgbClr>
                </a:solidFill>
                <a:latin typeface="Arial Rounded MT Bold"/>
                <a:cs typeface="Arial Rounded MT Bold"/>
              </a:rPr>
              <a:t>Alavanca: </a:t>
            </a:r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R$50,00 por vermelho</a:t>
            </a:r>
            <a:endParaRPr lang="pt-BR" sz="1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728160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9" name="Picture 18" descr="ttttttt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16" name="Picture 15" descr="ttttttt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9" t="24897" r="31476" b="55035"/>
            <a:stretch/>
          </p:blipFill>
          <p:spPr>
            <a:xfrm>
              <a:off x="213101" y="106134"/>
              <a:ext cx="6772116" cy="1376313"/>
            </a:xfrm>
            <a:prstGeom prst="rect">
              <a:avLst/>
            </a:prstGeom>
          </p:spPr>
        </p:pic>
        <p:sp>
          <p:nvSpPr>
            <p:cNvPr id="17" name="Pentagon 16"/>
            <p:cNvSpPr/>
            <p:nvPr/>
          </p:nvSpPr>
          <p:spPr>
            <a:xfrm>
              <a:off x="975214" y="396907"/>
              <a:ext cx="5669819" cy="498970"/>
            </a:xfrm>
            <a:prstGeom prst="homePlat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tângulo 11"/>
            <p:cNvSpPr/>
            <p:nvPr/>
          </p:nvSpPr>
          <p:spPr>
            <a:xfrm>
              <a:off x="2296879" y="391245"/>
              <a:ext cx="418939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2800" b="1" spc="-1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>
                      <a:alpha val="95000"/>
                    </a:schemeClr>
                  </a:solidFill>
                  <a:latin typeface="Avenir Black"/>
                  <a:cs typeface="Avenir Black"/>
                </a:rPr>
                <a:t>PLACAR DO SUCESSO</a:t>
              </a:r>
              <a:endParaRPr lang="pt-BR" sz="2800" b="1" cap="none" spc="-1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latin typeface="Avenir Black"/>
                <a:cs typeface="Avenir Black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2387600" cy="1092200"/>
            </a:xfrm>
            <a:prstGeom prst="rect">
              <a:avLst/>
            </a:prstGeom>
          </p:spPr>
        </p:pic>
      </p:grpSp>
      <p:sp>
        <p:nvSpPr>
          <p:cNvPr id="12" name="Retângulo 11"/>
          <p:cNvSpPr/>
          <p:nvPr/>
        </p:nvSpPr>
        <p:spPr>
          <a:xfrm>
            <a:off x="280971" y="1951219"/>
            <a:ext cx="854702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Arial Rounded MT Bold"/>
                <a:cs typeface="Arial Rounded MT Bold"/>
              </a:rPr>
              <a:t>LIGAR PARA 10 PESSOAS POR DIA (5 clientes e 5 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Arial Rounded MT Bold"/>
                <a:cs typeface="Arial Rounded MT Bold"/>
              </a:rPr>
              <a:t>consultores)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8000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4" name="Retângulo 15"/>
          <p:cNvSpPr/>
          <p:nvPr/>
        </p:nvSpPr>
        <p:spPr>
          <a:xfrm>
            <a:off x="280970" y="3236109"/>
            <a:ext cx="854702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>
                    <a:alpha val="95000"/>
                  </a:srgbClr>
                </a:solidFill>
                <a:latin typeface="Arial Rounded MT Bold"/>
                <a:cs typeface="Arial Rounded MT Bold"/>
              </a:rPr>
              <a:t>FAZER 02 APRESENTAÇÕES DOS PRODUTOS</a:t>
            </a:r>
            <a:endParaRPr lang="pt-BR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8000">
                  <a:alpha val="95000"/>
                </a:srgb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" name="Retângulo 17"/>
          <p:cNvSpPr/>
          <p:nvPr/>
        </p:nvSpPr>
        <p:spPr>
          <a:xfrm>
            <a:off x="280971" y="4567149"/>
            <a:ext cx="854702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Arial Rounded MT Bold"/>
                <a:cs typeface="Arial Rounded MT Bold"/>
              </a:rPr>
              <a:t>FALAR DO NEGÓCIO PARA </a:t>
            </a:r>
            <a:r>
              <a:rPr lang="pt-BR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Arial Rounded MT Bold"/>
                <a:cs typeface="Arial Rounded MT Bold"/>
              </a:rPr>
              <a:t>xx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Arial Rounded MT Bold"/>
                <a:cs typeface="Arial Rounded MT Bold"/>
              </a:rPr>
              <a:t> PESSOAS POR SEMANA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8000"/>
              </a:solidFill>
              <a:latin typeface="Arial Rounded MT Bold"/>
              <a:cs typeface="Arial Rounded MT Bold"/>
            </a:endParaRPr>
          </a:p>
        </p:txBody>
      </p:sp>
      <p:pic>
        <p:nvPicPr>
          <p:cNvPr id="49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3554488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tângulo 78"/>
          <p:cNvSpPr/>
          <p:nvPr/>
        </p:nvSpPr>
        <p:spPr>
          <a:xfrm>
            <a:off x="668598" y="6283733"/>
            <a:ext cx="720064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Arial Rounded MT Bold"/>
                <a:cs typeface="Arial Rounded MT Bold"/>
              </a:rPr>
              <a:t>Assinatura do(a) Imparável </a:t>
            </a:r>
            <a:endParaRPr lang="pt-BR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8000"/>
              </a:solidFill>
              <a:latin typeface="Arial Rounded MT Bold"/>
              <a:cs typeface="Arial Rounded MT Bold"/>
            </a:endParaRPr>
          </a:p>
        </p:txBody>
      </p:sp>
      <p:cxnSp>
        <p:nvCxnSpPr>
          <p:cNvPr id="53" name="Conector reto 85"/>
          <p:cNvCxnSpPr/>
          <p:nvPr/>
        </p:nvCxnSpPr>
        <p:spPr>
          <a:xfrm flipV="1">
            <a:off x="2621815" y="6285279"/>
            <a:ext cx="3623973" cy="1349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" name="Picture 1" descr="33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9" y="4910575"/>
            <a:ext cx="8547029" cy="842578"/>
          </a:xfrm>
          <a:prstGeom prst="rect">
            <a:avLst/>
          </a:prstGeom>
        </p:spPr>
      </p:pic>
      <p:pic>
        <p:nvPicPr>
          <p:cNvPr id="70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2265673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1294734" y="1174670"/>
            <a:ext cx="5375624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>
                    <a:alpha val="95000"/>
                  </a:srgbClr>
                </a:solidFill>
                <a:latin typeface="Arial Rounded MT Bold"/>
                <a:cs typeface="Arial Rounded MT Bold"/>
              </a:rPr>
              <a:t>Meta: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Chegar a 50.000 pontos e a equipe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cadastrar 10</a:t>
            </a:r>
            <a:endParaRPr lang="pt-BR" sz="1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3" name="Retângulo 7"/>
          <p:cNvSpPr/>
          <p:nvPr/>
        </p:nvSpPr>
        <p:spPr>
          <a:xfrm>
            <a:off x="1293862" y="1413706"/>
            <a:ext cx="537649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>
                    <a:alpha val="95000"/>
                  </a:srgbClr>
                </a:solidFill>
                <a:latin typeface="Arial Rounded MT Bold"/>
                <a:cs typeface="Arial Rounded MT Bold"/>
              </a:rPr>
              <a:t>Alavanca: </a:t>
            </a:r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R$50,00 por vermelho</a:t>
            </a:r>
            <a:endParaRPr lang="pt-BR" sz="1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728160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9" name="Picture 18" descr="ttttttt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16" name="Picture 15" descr="ttttttt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9" t="24897" r="31476" b="55035"/>
            <a:stretch/>
          </p:blipFill>
          <p:spPr>
            <a:xfrm>
              <a:off x="213101" y="106134"/>
              <a:ext cx="6772116" cy="1376313"/>
            </a:xfrm>
            <a:prstGeom prst="rect">
              <a:avLst/>
            </a:prstGeom>
          </p:spPr>
        </p:pic>
        <p:sp>
          <p:nvSpPr>
            <p:cNvPr id="17" name="Pentagon 16"/>
            <p:cNvSpPr/>
            <p:nvPr/>
          </p:nvSpPr>
          <p:spPr>
            <a:xfrm>
              <a:off x="975214" y="396907"/>
              <a:ext cx="5669819" cy="498970"/>
            </a:xfrm>
            <a:prstGeom prst="homePlat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tângulo 11"/>
            <p:cNvSpPr/>
            <p:nvPr/>
          </p:nvSpPr>
          <p:spPr>
            <a:xfrm>
              <a:off x="2296879" y="391245"/>
              <a:ext cx="418939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2800" b="1" spc="-1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>
                      <a:alpha val="95000"/>
                    </a:schemeClr>
                  </a:solidFill>
                  <a:latin typeface="Avenir Black"/>
                  <a:cs typeface="Avenir Black"/>
                </a:rPr>
                <a:t>PLACAR DO SUCESSO</a:t>
              </a:r>
              <a:endParaRPr lang="pt-BR" sz="2800" b="1" cap="none" spc="-1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latin typeface="Avenir Black"/>
                <a:cs typeface="Avenir Black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2387600" cy="1092200"/>
            </a:xfrm>
            <a:prstGeom prst="rect">
              <a:avLst/>
            </a:prstGeom>
          </p:spPr>
        </p:pic>
      </p:grpSp>
      <p:sp>
        <p:nvSpPr>
          <p:cNvPr id="12" name="Retângulo 11"/>
          <p:cNvSpPr/>
          <p:nvPr/>
        </p:nvSpPr>
        <p:spPr>
          <a:xfrm>
            <a:off x="280971" y="1951219"/>
            <a:ext cx="854702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Arial Rounded MT Bold"/>
                <a:cs typeface="Arial Rounded MT Bold"/>
              </a:rPr>
              <a:t>LIGAR PARA 10 PESSOAS POR DIA (5 clientes e 5 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Arial Rounded MT Bold"/>
                <a:cs typeface="Arial Rounded MT Bold"/>
              </a:rPr>
              <a:t>consultores)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00FF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4" name="Retângulo 15"/>
          <p:cNvSpPr/>
          <p:nvPr/>
        </p:nvSpPr>
        <p:spPr>
          <a:xfrm>
            <a:off x="280970" y="3236109"/>
            <a:ext cx="854702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>
                    <a:alpha val="95000"/>
                  </a:srgbClr>
                </a:solidFill>
                <a:latin typeface="Arial Rounded MT Bold"/>
                <a:cs typeface="Arial Rounded MT Bold"/>
              </a:rPr>
              <a:t>FAZER 02 APRESENTAÇÕES DOS PRODUTOS</a:t>
            </a:r>
            <a:endParaRPr lang="pt-BR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00FF">
                  <a:alpha val="95000"/>
                </a:srgb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" name="Retângulo 17"/>
          <p:cNvSpPr/>
          <p:nvPr/>
        </p:nvSpPr>
        <p:spPr>
          <a:xfrm>
            <a:off x="280971" y="4567149"/>
            <a:ext cx="854702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Arial Rounded MT Bold"/>
                <a:cs typeface="Arial Rounded MT Bold"/>
              </a:rPr>
              <a:t>FALAR DO NEGÓCIO PARA </a:t>
            </a:r>
            <a:r>
              <a:rPr lang="pt-BR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Arial Rounded MT Bold"/>
                <a:cs typeface="Arial Rounded MT Bold"/>
              </a:rPr>
              <a:t>xx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Arial Rounded MT Bold"/>
                <a:cs typeface="Arial Rounded MT Bold"/>
              </a:rPr>
              <a:t> PESSOAS POR SEMANA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00FF"/>
              </a:solidFill>
              <a:latin typeface="Arial Rounded MT Bold"/>
              <a:cs typeface="Arial Rounded MT Bold"/>
            </a:endParaRPr>
          </a:p>
        </p:txBody>
      </p:sp>
      <p:pic>
        <p:nvPicPr>
          <p:cNvPr id="49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3554488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tângulo 78"/>
          <p:cNvSpPr/>
          <p:nvPr/>
        </p:nvSpPr>
        <p:spPr>
          <a:xfrm>
            <a:off x="668598" y="6283733"/>
            <a:ext cx="720064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Arial Rounded MT Bold"/>
                <a:cs typeface="Arial Rounded MT Bold"/>
              </a:rPr>
              <a:t>Assinatura do(a) Imparável 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00FF"/>
              </a:solidFill>
              <a:latin typeface="Arial Rounded MT Bold"/>
              <a:cs typeface="Arial Rounded MT Bold"/>
            </a:endParaRPr>
          </a:p>
        </p:txBody>
      </p:sp>
      <p:cxnSp>
        <p:nvCxnSpPr>
          <p:cNvPr id="53" name="Conector reto 85"/>
          <p:cNvCxnSpPr/>
          <p:nvPr/>
        </p:nvCxnSpPr>
        <p:spPr>
          <a:xfrm flipV="1">
            <a:off x="2621815" y="6285279"/>
            <a:ext cx="3623973" cy="1349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" name="Picture 1" descr="33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9" y="4910575"/>
            <a:ext cx="8547029" cy="842578"/>
          </a:xfrm>
          <a:prstGeom prst="rect">
            <a:avLst/>
          </a:prstGeom>
        </p:spPr>
      </p:pic>
      <p:pic>
        <p:nvPicPr>
          <p:cNvPr id="70" name="Picture 2" descr="C:\Users\wendell carvalho\Desktop\asdasdas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0" y="2265673"/>
            <a:ext cx="8547029" cy="91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1294734" y="1174670"/>
            <a:ext cx="5375624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>
                    <a:alpha val="95000"/>
                  </a:srgbClr>
                </a:solidFill>
                <a:latin typeface="Arial Rounded MT Bold"/>
                <a:cs typeface="Arial Rounded MT Bold"/>
              </a:rPr>
              <a:t>Meta: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Chegar a 50.000 pontos e a equipe </a:t>
            </a:r>
            <a:r>
              <a:rPr lang="pt-BR" sz="1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cadastrar 10</a:t>
            </a:r>
            <a:endParaRPr lang="pt-BR" sz="1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  <p:sp>
        <p:nvSpPr>
          <p:cNvPr id="13" name="Retângulo 7"/>
          <p:cNvSpPr/>
          <p:nvPr/>
        </p:nvSpPr>
        <p:spPr>
          <a:xfrm>
            <a:off x="1293862" y="1413706"/>
            <a:ext cx="5376496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00FF">
                    <a:alpha val="95000"/>
                  </a:srgbClr>
                </a:solidFill>
                <a:latin typeface="Arial Rounded MT Bold"/>
                <a:cs typeface="Arial Rounded MT Bold"/>
              </a:rPr>
              <a:t>Alavanca: </a:t>
            </a:r>
            <a:r>
              <a:rPr lang="pt-BR" sz="1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Rounded MT Bold"/>
                <a:cs typeface="Arial Rounded MT Bold"/>
              </a:rPr>
              <a:t>R$50,00 por vermelho</a:t>
            </a:r>
            <a:endParaRPr lang="pt-BR" sz="1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782722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213</Words>
  <Application>Microsoft Macintosh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Wendell Carvalho</dc:creator>
  <cp:lastModifiedBy>Wendell Carvalho</cp:lastModifiedBy>
  <cp:revision>36</cp:revision>
  <dcterms:created xsi:type="dcterms:W3CDTF">2015-06-15T22:39:09Z</dcterms:created>
  <dcterms:modified xsi:type="dcterms:W3CDTF">2016-06-21T03:07:30Z</dcterms:modified>
</cp:coreProperties>
</file>